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4"/>
    <p:sldMasterId id="2147485257" r:id="rId5"/>
  </p:sldMasterIdLst>
  <p:notesMasterIdLst>
    <p:notesMasterId r:id="rId34"/>
  </p:notesMasterIdLst>
  <p:sldIdLst>
    <p:sldId id="2076137606" r:id="rId6"/>
    <p:sldId id="2147477267" r:id="rId7"/>
    <p:sldId id="2147477268" r:id="rId8"/>
    <p:sldId id="2147477269" r:id="rId9"/>
    <p:sldId id="2076137902" r:id="rId10"/>
    <p:sldId id="2076137905" r:id="rId11"/>
    <p:sldId id="2147470490" r:id="rId12"/>
    <p:sldId id="2076137907" r:id="rId13"/>
    <p:sldId id="2076137594" r:id="rId14"/>
    <p:sldId id="2123258754" r:id="rId15"/>
    <p:sldId id="2076138345" r:id="rId16"/>
    <p:sldId id="2123258769" r:id="rId17"/>
    <p:sldId id="2147470476" r:id="rId18"/>
    <p:sldId id="2076137331" r:id="rId19"/>
    <p:sldId id="2076137315" r:id="rId20"/>
    <p:sldId id="330" r:id="rId21"/>
    <p:sldId id="332" r:id="rId22"/>
    <p:sldId id="334" r:id="rId23"/>
    <p:sldId id="2076137591" r:id="rId24"/>
    <p:sldId id="2147469687" r:id="rId25"/>
    <p:sldId id="2147469690" r:id="rId26"/>
    <p:sldId id="2147469692" r:id="rId27"/>
    <p:sldId id="2147469840" r:id="rId28"/>
    <p:sldId id="2147470492" r:id="rId29"/>
    <p:sldId id="269" r:id="rId30"/>
    <p:sldId id="2123258770" r:id="rId31"/>
    <p:sldId id="2076137015" r:id="rId32"/>
    <p:sldId id="21474704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100 Deck" id="{9C087A9B-465A-4B45-8E87-9D96193DD688}">
          <p14:sldIdLst>
            <p14:sldId id="2076137606"/>
            <p14:sldId id="2147477267"/>
            <p14:sldId id="2147477268"/>
            <p14:sldId id="2147477269"/>
            <p14:sldId id="2076137902"/>
            <p14:sldId id="2076137905"/>
            <p14:sldId id="2147470490"/>
            <p14:sldId id="2076137907"/>
            <p14:sldId id="2076137594"/>
            <p14:sldId id="2123258754"/>
            <p14:sldId id="2076138345"/>
            <p14:sldId id="2123258769"/>
            <p14:sldId id="2147470476"/>
            <p14:sldId id="2076137331"/>
            <p14:sldId id="2076137315"/>
            <p14:sldId id="330"/>
            <p14:sldId id="332"/>
            <p14:sldId id="334"/>
            <p14:sldId id="2076137591"/>
            <p14:sldId id="2147469687"/>
            <p14:sldId id="2147469690"/>
            <p14:sldId id="2147469692"/>
            <p14:sldId id="2147469840"/>
            <p14:sldId id="2147470492"/>
            <p14:sldId id="269"/>
            <p14:sldId id="2123258770"/>
            <p14:sldId id="2076137015"/>
            <p14:sldId id="2147470487"/>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BBFC02-CFF0-89F7-CC9C-82EEC528D1C5}" name="Todd Arbuckle (Synaxis Corporation)" initials="TA(C" userId="S::v-toarb@microsoft.com::fbb2fc34-f522-4221-bae8-b4c73a3f2e05" providerId="AD"/>
  <p188:author id="{5A996406-1248-8271-9538-BA8FF4E8CE46}" name="Owen Bitas" initials="OB" userId="S::owen@2a.consulting::6ad0175d-ec2d-443a-9b24-991d0f2449e4" providerId="AD"/>
  <p188:author id="{1115BF2C-9FB7-3662-2919-944E3574CAB0}" name="Daniel Yu" initials="DY" userId="S::danyu@microsoft.com::70713aae-e0c9-4fb9-a921-35886e61657a" providerId="AD"/>
  <p188:author id="{9165E83E-F3F1-D5D7-7C8B-D291902D71CE}" name="Annie Unruh" initials="AU" userId="S::annieu@2a.consulting::05bee5ac-fc4a-4424-b30e-eb4e96de3264" providerId="AD"/>
  <p188:author id="{0EB74189-7420-2180-53D3-B727DBD0F0AD}" name="Tony Truong" initials="TT" userId="S::totruong@microsoft.com::c072c217-f1f9-447c-8fed-cca6addc0d48" providerId="AD"/>
  <p188:author id="{4A8A618F-4378-B97D-0E68-65C580AE4810}" name="Kaiser Larsen" initials="KL" userId="S::kalarse@microsoft.com::8275e704-f1f8-4fe1-a9ff-7bd738bf64dc"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Owen Bitas" initials="OB" lastIdx="22" clrIdx="0">
    <p:extLst>
      <p:ext uri="{19B8F6BF-5375-455C-9EA6-DF929625EA0E}">
        <p15:presenceInfo xmlns:p15="http://schemas.microsoft.com/office/powerpoint/2012/main" userId="S::owen@2a.consulting::6ad0175d-ec2d-443a-9b24-991d0f2449e4" providerId="AD"/>
      </p:ext>
    </p:extLst>
  </p:cmAuthor>
  <p:cmAuthor id="2" name="Nick Dwyer" initials="ND" lastIdx="8" clrIdx="1">
    <p:extLst>
      <p:ext uri="{19B8F6BF-5375-455C-9EA6-DF929625EA0E}">
        <p15:presenceInfo xmlns:p15="http://schemas.microsoft.com/office/powerpoint/2012/main" userId="S::Nick@2a.consulting::637372cd-8f04-49e1-a9c8-f5dbbdc447be" providerId="AD"/>
      </p:ext>
    </p:extLst>
  </p:cmAuthor>
  <p:cmAuthor id="3" name="Annie Unruh" initials="AU" lastIdx="10" clrIdx="2">
    <p:extLst>
      <p:ext uri="{19B8F6BF-5375-455C-9EA6-DF929625EA0E}">
        <p15:presenceInfo xmlns:p15="http://schemas.microsoft.com/office/powerpoint/2012/main" userId="S::annieu@2a.consulting::05bee5ac-fc4a-4424-b30e-eb4e96de3264" providerId="AD"/>
      </p:ext>
    </p:extLst>
  </p:cmAuthor>
  <p:cmAuthor id="4" name="Kyle Luikart" initials="KL" lastIdx="43" clrIdx="3">
    <p:extLst>
      <p:ext uri="{19B8F6BF-5375-455C-9EA6-DF929625EA0E}">
        <p15:presenceInfo xmlns:p15="http://schemas.microsoft.com/office/powerpoint/2012/main" userId="S::Kyle@2a.consulting::cc0bb450-253e-469e-832b-61acd4564af8" providerId="AD"/>
      </p:ext>
    </p:extLst>
  </p:cmAuthor>
  <p:cmAuthor id="5" name="Thad Allen" initials="TA" lastIdx="1" clrIdx="4">
    <p:extLst>
      <p:ext uri="{19B8F6BF-5375-455C-9EA6-DF929625EA0E}">
        <p15:presenceInfo xmlns:p15="http://schemas.microsoft.com/office/powerpoint/2012/main" userId="Thad Allen" providerId="None"/>
      </p:ext>
    </p:extLst>
  </p:cmAuthor>
  <p:cmAuthor id="6" name="Thad Allen" initials="TA [2]" lastIdx="1" clrIdx="5">
    <p:extLst>
      <p:ext uri="{19B8F6BF-5375-455C-9EA6-DF929625EA0E}">
        <p15:presenceInfo xmlns:p15="http://schemas.microsoft.com/office/powerpoint/2012/main" userId="S::thad@2a.consulting::98f32c8c-fee0-4a69-a934-b7883cb118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F6"/>
    <a:srgbClr val="E6973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C2A6BB-E21A-4E9B-A2A3-92DB4F704E2C}" v="9" dt="2022-05-16T04:09:03.274"/>
    <p1510:client id="{FF6D3354-1979-4583-83B5-92DDFA5FA975}" v="8" dt="2022-05-16T04:11:29.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ien Vanden Eynde" userId="09d738db-5940-417a-b8b1-4a3267732b0c" providerId="ADAL" clId="{F9C2A6BB-E21A-4E9B-A2A3-92DB4F704E2C}"/>
    <pc:docChg chg="delSld modSection">
      <pc:chgData name="Karlien Vanden Eynde" userId="09d738db-5940-417a-b8b1-4a3267732b0c" providerId="ADAL" clId="{F9C2A6BB-E21A-4E9B-A2A3-92DB4F704E2C}" dt="2022-05-16T04:09:03.274" v="3" actId="47"/>
      <pc:docMkLst>
        <pc:docMk/>
      </pc:docMkLst>
      <pc:sldChg chg="del">
        <pc:chgData name="Karlien Vanden Eynde" userId="09d738db-5940-417a-b8b1-4a3267732b0c" providerId="ADAL" clId="{F9C2A6BB-E21A-4E9B-A2A3-92DB4F704E2C}" dt="2022-05-16T04:08:53.223" v="0" actId="47"/>
        <pc:sldMkLst>
          <pc:docMk/>
          <pc:sldMk cId="348249219" sldId="2145705647"/>
        </pc:sldMkLst>
      </pc:sldChg>
      <pc:sldChg chg="del">
        <pc:chgData name="Karlien Vanden Eynde" userId="09d738db-5940-417a-b8b1-4a3267732b0c" providerId="ADAL" clId="{F9C2A6BB-E21A-4E9B-A2A3-92DB4F704E2C}" dt="2022-05-16T04:09:01.913" v="2" actId="47"/>
        <pc:sldMkLst>
          <pc:docMk/>
          <pc:sldMk cId="2023997588" sldId="2147471828"/>
        </pc:sldMkLst>
      </pc:sldChg>
      <pc:sldChg chg="del">
        <pc:chgData name="Karlien Vanden Eynde" userId="09d738db-5940-417a-b8b1-4a3267732b0c" providerId="ADAL" clId="{F9C2A6BB-E21A-4E9B-A2A3-92DB4F704E2C}" dt="2022-05-16T04:09:03.274" v="3" actId="47"/>
        <pc:sldMkLst>
          <pc:docMk/>
          <pc:sldMk cId="2038370309" sldId="2147471829"/>
        </pc:sldMkLst>
      </pc:sldChg>
      <pc:sldChg chg="del">
        <pc:chgData name="Karlien Vanden Eynde" userId="09d738db-5940-417a-b8b1-4a3267732b0c" providerId="ADAL" clId="{F9C2A6BB-E21A-4E9B-A2A3-92DB4F704E2C}" dt="2022-05-16T04:09:00.321" v="1" actId="47"/>
        <pc:sldMkLst>
          <pc:docMk/>
          <pc:sldMk cId="1576175795" sldId="2147477266"/>
        </pc:sldMkLst>
      </pc:sldChg>
    </pc:docChg>
  </pc:docChgLst>
  <pc:docChgLst>
    <pc:chgData name="Tyler Mays-Childers (he/him)" userId="bd5d6532-3b3a-4216-8aea-9f4169bb962b" providerId="ADAL" clId="{FF6D3354-1979-4583-83B5-92DDFA5FA975}"/>
    <pc:docChg chg="addSld delSld modSld modSection">
      <pc:chgData name="Tyler Mays-Childers (he/him)" userId="bd5d6532-3b3a-4216-8aea-9f4169bb962b" providerId="ADAL" clId="{FF6D3354-1979-4583-83B5-92DDFA5FA975}" dt="2022-05-16T04:11:29.754" v="3" actId="47"/>
      <pc:docMkLst>
        <pc:docMk/>
      </pc:docMkLst>
      <pc:sldChg chg="del">
        <pc:chgData name="Tyler Mays-Childers (he/him)" userId="bd5d6532-3b3a-4216-8aea-9f4169bb962b" providerId="ADAL" clId="{FF6D3354-1979-4583-83B5-92DDFA5FA975}" dt="2022-05-16T04:11:29.754" v="3" actId="47"/>
        <pc:sldMkLst>
          <pc:docMk/>
          <pc:sldMk cId="3907542990" sldId="2147469691"/>
        </pc:sldMkLst>
      </pc:sldChg>
      <pc:sldChg chg="add del">
        <pc:chgData name="Tyler Mays-Childers (he/him)" userId="bd5d6532-3b3a-4216-8aea-9f4169bb962b" providerId="ADAL" clId="{FF6D3354-1979-4583-83B5-92DDFA5FA975}" dt="2022-05-16T04:11:12.427" v="2"/>
        <pc:sldMkLst>
          <pc:docMk/>
          <pc:sldMk cId="2770686576" sldId="21474698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5BED2-FC55-458F-BCED-A87E1BF3908E}"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CAC0C-83E7-4249-962B-231BAECB4C5F}" type="slidenum">
              <a:rPr lang="en-US" smtClean="0"/>
              <a:t>‹#›</a:t>
            </a:fld>
            <a:endParaRPr lang="en-US"/>
          </a:p>
        </p:txBody>
      </p:sp>
    </p:spTree>
    <p:extLst>
      <p:ext uri="{BB962C8B-B14F-4D97-AF65-F5344CB8AC3E}">
        <p14:creationId xmlns:p14="http://schemas.microsoft.com/office/powerpoint/2010/main" val="4198136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DA3986-7B8B-F64A-A3A7-1194350C14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9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3AC9AA-55B4-461A-B44F-9D12A9113EBC}" type="slidenum">
              <a:rPr lang="en-US" smtClean="0"/>
              <a:t>10</a:t>
            </a:fld>
            <a:endParaRPr lang="en-US"/>
          </a:p>
        </p:txBody>
      </p:sp>
    </p:spTree>
    <p:extLst>
      <p:ext uri="{BB962C8B-B14F-4D97-AF65-F5344CB8AC3E}">
        <p14:creationId xmlns:p14="http://schemas.microsoft.com/office/powerpoint/2010/main" val="228549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6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15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a:p>
            <a:endParaRPr lang="en-US"/>
          </a:p>
          <a:p>
            <a:r>
              <a:rPr lang="en-US"/>
              <a:t>Kim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55DC690-BF42-4CD8-A685-CF61807EAA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664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What’s different with Azure Synapse is simple enough – with the complexities of architecture taken care of in a single, unified platform, your people are free to focus on real business value. Analytic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emerges from this is analytic power and insight in every team and every practice of the business. You no longer integrate together architectural components to meet a pre-specified purpose, hoping for both flexibility and economy in the end. Instead, those needs are met from the beginning and what emerges is a continuum of analytic capabilities.</a:t>
            </a:r>
          </a:p>
          <a:p>
            <a:r>
              <a:rPr lang="en-US"/>
              <a:t>With Azure Synapse there is a single point of management for significant services shared with the Azure platform.</a:t>
            </a:r>
          </a:p>
          <a:p>
            <a:r>
              <a:rPr lang="en-US"/>
              <a:t>Performance and scale for all analytic capabilities are managed together.</a:t>
            </a:r>
          </a:p>
          <a:p>
            <a:r>
              <a:rPr lang="en-US"/>
              <a:t>Skills and training are greatly simplified</a:t>
            </a:r>
          </a:p>
          <a:p>
            <a:r>
              <a:rPr lang="en-US"/>
              <a:t>Finally we can stop talking about architecture … and focus on analytics.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88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886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32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32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kern="1200">
                <a:solidFill>
                  <a:schemeClr val="tx1"/>
                </a:solidFill>
                <a:effectLst/>
                <a:latin typeface="Segoe UI" panose="020B0502040204020203" pitchFamily="34" charset="0"/>
                <a:ea typeface="+mn-ea"/>
                <a:cs typeface="+mn-cs"/>
              </a:rPr>
              <a:t>…And doing this isn’t easy, given the realities of data today. The volume, variety and velocity of data are all accelerating </a:t>
            </a:r>
            <a:r>
              <a:rPr lang="en-US" sz="180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2000">
                <a:effectLst/>
                <a:latin typeface="Segoe UI" panose="020B0502040204020203" pitchFamily="34" charset="0"/>
                <a:ea typeface="Times New Roman" panose="02020603050405020304" pitchFamily="18" charset="0"/>
              </a:rPr>
              <a:t>Today we generate data far faster than we are able to understand it</a:t>
            </a: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1800" err="1">
                <a:effectLst/>
                <a:latin typeface="Arial" panose="020B0604020202020204" pitchFamily="34" charset="0"/>
                <a:ea typeface="Calibri" panose="020F0502020204030204" pitchFamily="34" charset="0"/>
                <a:cs typeface="Times New Roman" panose="02020603050405020304" pitchFamily="18" charset="0"/>
              </a:rPr>
              <a:t>BluRay</a:t>
            </a:r>
            <a:r>
              <a:rPr lang="en-US" sz="180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9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And are we managing data in a compliant way?... </a:t>
            </a:r>
          </a:p>
          <a:p>
            <a:pPr marL="0" lvl="0" indent="0">
              <a:buFont typeface="Arial" panose="020B0604020202020204" pitchFamily="34" charset="0"/>
              <a:buNone/>
            </a:pPr>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5/15/2022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756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993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99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993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9036" indent="-289036" defTabSz="924916">
              <a:spcAft>
                <a:spcPts val="607"/>
              </a:spcAft>
              <a:buFont typeface="Arial" panose="020B0604020202020204" pitchFamily="34" charset="0"/>
              <a:buChar char="•"/>
              <a:defRPr/>
            </a:pPr>
            <a:r>
              <a:rPr lang="en-US">
                <a:solidFill>
                  <a:srgbClr val="FFFFFF"/>
                </a:solidFill>
                <a:latin typeface="Segoe UI"/>
              </a:rPr>
              <a:t>No data integration pipelines required</a:t>
            </a:r>
          </a:p>
          <a:p>
            <a:pPr marL="289036" indent="-289036" defTabSz="924916">
              <a:spcAft>
                <a:spcPts val="607"/>
              </a:spcAft>
              <a:buFont typeface="Arial" panose="020B0604020202020204" pitchFamily="34" charset="0"/>
              <a:buChar char="•"/>
              <a:defRPr/>
            </a:pPr>
            <a:r>
              <a:rPr lang="en-US">
                <a:solidFill>
                  <a:srgbClr val="FFFFFF"/>
                </a:solidFill>
                <a:latin typeface="Segoe UI"/>
              </a:rPr>
              <a:t>Latency &lt;90s at 99th percentile</a:t>
            </a:r>
          </a:p>
          <a:p>
            <a:pPr marL="289036" indent="-289036" defTabSz="924916">
              <a:spcAft>
                <a:spcPts val="607"/>
              </a:spcAft>
              <a:buFont typeface="Arial" panose="020B0604020202020204" pitchFamily="34" charset="0"/>
              <a:buChar char="•"/>
              <a:defRPr/>
            </a:pPr>
            <a:r>
              <a:rPr lang="en-US">
                <a:solidFill>
                  <a:srgbClr val="FFFFFF"/>
                </a:solidFill>
                <a:latin typeface="Segoe UI"/>
              </a:rPr>
              <a:t>Near real-time insights on transactional data with no performance impact</a:t>
            </a:r>
          </a:p>
          <a:p>
            <a:pPr marL="289036" indent="-289036" defTabSz="924916">
              <a:spcAft>
                <a:spcPts val="607"/>
              </a:spcAft>
              <a:buFont typeface="Arial" panose="020B0604020202020204" pitchFamily="34" charset="0"/>
              <a:buChar char="•"/>
              <a:defRPr/>
            </a:pPr>
            <a:r>
              <a:rPr lang="en-US">
                <a:solidFill>
                  <a:srgbClr val="FFFFFF"/>
                </a:solidFill>
                <a:latin typeface="Segoe UI"/>
              </a:rPr>
              <a:t>1-click experience for Power BI dashboard </a:t>
            </a:r>
          </a:p>
          <a:p>
            <a:endParaRPr lang="en-US"/>
          </a:p>
        </p:txBody>
      </p:sp>
      <p:sp>
        <p:nvSpPr>
          <p:cNvPr id="4" name="Slide Number Placeholder 3"/>
          <p:cNvSpPr>
            <a:spLocks noGrp="1"/>
          </p:cNvSpPr>
          <p:nvPr>
            <p:ph type="sldNum" sz="quarter" idx="5"/>
          </p:nvPr>
        </p:nvSpPr>
        <p:spPr/>
        <p:txBody>
          <a:bodyPr/>
          <a:lstStyle/>
          <a:p>
            <a:pPr marL="0" marR="0" lvl="0" indent="0" algn="r" defTabSz="924916"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916"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993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894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2587493"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079813" marR="0" lvl="0" indent="0" algn="l" defTabSz="253577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587493"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587493" rtl="0" eaLnBrk="1" fontAlgn="auto" latinLnBrk="0" hangingPunct="1">
                <a:lnSpc>
                  <a:spcPct val="100000"/>
                </a:lnSpc>
                <a:spcBef>
                  <a:spcPts val="0"/>
                </a:spcBef>
                <a:spcAft>
                  <a:spcPts val="0"/>
                </a:spcAft>
                <a:buClrTx/>
                <a:buSzTx/>
                <a:buFontTx/>
                <a:buNone/>
                <a:tabLst/>
                <a:defRPr/>
              </a:pPr>
              <a:t>5/15/2022 9:11 PM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58749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587493" rtl="0" eaLnBrk="1" fontAlgn="auto" latinLnBrk="0" hangingPunct="1">
                <a:lnSpc>
                  <a:spcPct val="100000"/>
                </a:lnSpc>
                <a:spcBef>
                  <a:spcPts val="0"/>
                </a:spcBef>
                <a:spcAft>
                  <a:spcPts val="0"/>
                </a:spcAft>
                <a:buClrTx/>
                <a:buSzTx/>
                <a:buFontTx/>
                <a:buNone/>
                <a:tabLst/>
                <a:defRPr/>
              </a:pPr>
              <a:t>25</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7747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5/15/2022 9:11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75937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795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8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8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8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8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800">
                <a:effectLst/>
                <a:latin typeface="Calibri" panose="020F0502020204030204" pitchFamily="34" charset="0"/>
                <a:ea typeface="Times New Roman" panose="02020603050405020304" pitchFamily="18" charset="0"/>
              </a:rPr>
              <a:t>easily evolve applications to include advanced analytics and intelligence.  </a:t>
            </a:r>
            <a:r>
              <a:rPr lang="en-US" sz="18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6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600">
                <a:effectLst/>
                <a:latin typeface="Calibri" panose="020F0502020204030204" pitchFamily="34" charset="0"/>
                <a:ea typeface="Calibri" panose="020F0502020204030204" pitchFamily="34" charset="0"/>
              </a:rPr>
              <a:t>Accelerate innovation, </a:t>
            </a:r>
            <a:r>
              <a:rPr lang="en-US" sz="3200"/>
              <a:t>Focus on what matters most – your business. Free resources to create frictionless customer experiences, transform products and empower employees. </a:t>
            </a: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Build on a</a:t>
            </a:r>
            <a:r>
              <a:rPr lang="en-US" sz="1800" b="1"/>
              <a:t> trusted </a:t>
            </a:r>
            <a:r>
              <a:rPr lang="en-US" sz="1800"/>
              <a:t>platform, Deliver data-powered experiences with the security and privacy controls required to innovate with confidence. Azure provides the most comprehensive protection for your valuable business data. </a:t>
            </a: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Segoe UI" panose="020B0502040204020203" pitchFamily="34" charset="0"/>
              <a:ea typeface="Times New Roman" panose="02020603050405020304" pitchFamily="18" charset="0"/>
            </a:endParaRP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Segoe UI" panose="020B0502040204020203" pitchFamily="34" charset="0"/>
              <a:ea typeface="Times New Roman" panose="02020603050405020304" pitchFamily="18" charset="0"/>
            </a:endParaRP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endParaRPr lang="en-US"/>
          </a:p>
          <a:p>
            <a:pPr marL="228600" marR="0" indent="-228600">
              <a:spcBef>
                <a:spcPts val="0"/>
              </a:spcBef>
              <a:spcAft>
                <a:spcPts val="0"/>
              </a:spcAft>
              <a:buAutoNum type="arabicPeriod"/>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5/15/2022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68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sz="1800">
                <a:effectLst/>
                <a:latin typeface="Segoe UI" panose="020B0502040204020203" pitchFamily="34" charset="0"/>
                <a:ea typeface="Calibri" panose="020F0502020204030204" pitchFamily="34" charset="0"/>
              </a:rPr>
              <a:t>We're also integrating The Intelligent Data Platform with the rest of the Microsoft Cloud, for enabling richer data experiences  for business users of Microsoft 365 and Dynamics 365 and Power Platform.</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5/15/2022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6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795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718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Forrester report: https://azure.microsoft.com/en-us/resources/forrester-tei-microsoft-azure-analytics-with-power-bi/</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28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320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61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617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6807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34650864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571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41950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5054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221584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141800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164182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5999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9445815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3881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543705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41839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75393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46815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26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952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184240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6081233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534662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5302816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1383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0690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11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74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0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6002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34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08318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532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337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818638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4549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290962655"/>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534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73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671373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0863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535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119756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711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3591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8359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620909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33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931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32657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502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0012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0285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08539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310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6258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075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823510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651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4011957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4979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0121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9690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52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80672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4179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0305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039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7663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4032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2021569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683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14274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34887300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38926993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7506584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21892381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877306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408073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5642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10433835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1910894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38287518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488021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3783440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2397844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24672646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21770748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7643175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1497487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532283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6639370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397650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3516423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1817275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236474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3253407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1273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382665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7125294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31397582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50" Type="http://schemas.openxmlformats.org/officeDocument/2006/relationships/slideLayout" Target="../slideLayouts/slideLayout94.xml"/><Relationship Id="rId55" Type="http://schemas.openxmlformats.org/officeDocument/2006/relationships/slideLayout" Target="../slideLayouts/slideLayout99.xml"/><Relationship Id="rId63" Type="http://schemas.openxmlformats.org/officeDocument/2006/relationships/slideLayout" Target="../slideLayouts/slideLayout10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3" Type="http://schemas.openxmlformats.org/officeDocument/2006/relationships/slideLayout" Target="../slideLayouts/slideLayout97.xml"/><Relationship Id="rId58" Type="http://schemas.openxmlformats.org/officeDocument/2006/relationships/slideLayout" Target="../slideLayouts/slideLayout102.xml"/><Relationship Id="rId66" Type="http://schemas.openxmlformats.org/officeDocument/2006/relationships/image" Target="../media/image1.emf"/><Relationship Id="rId5" Type="http://schemas.openxmlformats.org/officeDocument/2006/relationships/slideLayout" Target="../slideLayouts/slideLayout49.xml"/><Relationship Id="rId61" Type="http://schemas.openxmlformats.org/officeDocument/2006/relationships/slideLayout" Target="../slideLayouts/slideLayout105.xml"/><Relationship Id="rId19" Type="http://schemas.openxmlformats.org/officeDocument/2006/relationships/slideLayout" Target="../slideLayouts/slideLayout6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56" Type="http://schemas.openxmlformats.org/officeDocument/2006/relationships/slideLayout" Target="../slideLayouts/slideLayout100.xml"/><Relationship Id="rId64" Type="http://schemas.openxmlformats.org/officeDocument/2006/relationships/slideLayout" Target="../slideLayouts/slideLayout108.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59" Type="http://schemas.openxmlformats.org/officeDocument/2006/relationships/slideLayout" Target="../slideLayouts/slideLayout103.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54" Type="http://schemas.openxmlformats.org/officeDocument/2006/relationships/slideLayout" Target="../slideLayouts/slideLayout98.xml"/><Relationship Id="rId62" Type="http://schemas.openxmlformats.org/officeDocument/2006/relationships/slideLayout" Target="../slideLayouts/slideLayout10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57" Type="http://schemas.openxmlformats.org/officeDocument/2006/relationships/slideLayout" Target="../slideLayouts/slideLayout101.xml"/><Relationship Id="rId10" Type="http://schemas.openxmlformats.org/officeDocument/2006/relationships/slideLayout" Target="../slideLayouts/slideLayout54.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slideLayout" Target="../slideLayouts/slideLayout96.xml"/><Relationship Id="rId60" Type="http://schemas.openxmlformats.org/officeDocument/2006/relationships/slideLayout" Target="../slideLayouts/slideLayout104.xml"/><Relationship Id="rId65"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957974017"/>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5225" r:id="rId4"/>
    <p:sldLayoutId id="2147485182" r:id="rId5"/>
    <p:sldLayoutId id="2147485183" r:id="rId6"/>
    <p:sldLayoutId id="2147485184" r:id="rId7"/>
    <p:sldLayoutId id="2147485145" r:id="rId8"/>
    <p:sldLayoutId id="2147485146" r:id="rId9"/>
    <p:sldLayoutId id="2147485147" r:id="rId10"/>
    <p:sldLayoutId id="2147485148" r:id="rId11"/>
    <p:sldLayoutId id="2147485149" r:id="rId12"/>
    <p:sldLayoutId id="2147485150" r:id="rId13"/>
    <p:sldLayoutId id="2147485151" r:id="rId14"/>
    <p:sldLayoutId id="2147485152" r:id="rId15"/>
    <p:sldLayoutId id="2147485153" r:id="rId16"/>
    <p:sldLayoutId id="2147485214" r:id="rId17"/>
    <p:sldLayoutId id="2147485215" r:id="rId18"/>
    <p:sldLayoutId id="2147485154" r:id="rId19"/>
    <p:sldLayoutId id="2147485155" r:id="rId20"/>
    <p:sldLayoutId id="2147485156" r:id="rId21"/>
    <p:sldLayoutId id="2147485157" r:id="rId22"/>
    <p:sldLayoutId id="2147485158" r:id="rId23"/>
    <p:sldLayoutId id="2147485159" r:id="rId24"/>
    <p:sldLayoutId id="2147485216" r:id="rId25"/>
    <p:sldLayoutId id="2147485160" r:id="rId26"/>
    <p:sldLayoutId id="2147485161" r:id="rId27"/>
    <p:sldLayoutId id="2147485163" r:id="rId28"/>
    <p:sldLayoutId id="2147485164" r:id="rId29"/>
    <p:sldLayoutId id="2147485165" r:id="rId30"/>
    <p:sldLayoutId id="2147485246" r:id="rId31"/>
    <p:sldLayoutId id="2147485167" r:id="rId32"/>
    <p:sldLayoutId id="2147485170" r:id="rId33"/>
    <p:sldLayoutId id="2147485171" r:id="rId34"/>
    <p:sldLayoutId id="2147485172" r:id="rId35"/>
    <p:sldLayoutId id="2147485173" r:id="rId36"/>
    <p:sldLayoutId id="2147485174" r:id="rId37"/>
    <p:sldLayoutId id="2147485180" r:id="rId38"/>
    <p:sldLayoutId id="2147485181" r:id="rId39"/>
    <p:sldLayoutId id="2147485255" r:id="rId40"/>
    <p:sldLayoutId id="2147485256" r:id="rId41"/>
    <p:sldLayoutId id="2147485217" r:id="rId42"/>
    <p:sldLayoutId id="2147485218" r:id="rId43"/>
    <p:sldLayoutId id="2147485121"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82349876"/>
      </p:ext>
    </p:extLst>
  </p:cSld>
  <p:clrMap bg1="dk1" tx1="lt1" bg2="dk2" tx2="lt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43.sv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74.svg"/><Relationship Id="rId11" Type="http://schemas.openxmlformats.org/officeDocument/2006/relationships/image" Target="../media/image42.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73.png"/><Relationship Id="rId18" Type="http://schemas.openxmlformats.org/officeDocument/2006/relationships/image" Target="../media/image78.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72.svg"/><Relationship Id="rId17" Type="http://schemas.openxmlformats.org/officeDocument/2006/relationships/image" Target="../media/image77.png"/><Relationship Id="rId2" Type="http://schemas.openxmlformats.org/officeDocument/2006/relationships/notesSlide" Target="../notesSlides/notesSlide11.xml"/><Relationship Id="rId16" Type="http://schemas.openxmlformats.org/officeDocument/2006/relationships/image" Target="../media/image76.svg"/><Relationship Id="rId20" Type="http://schemas.openxmlformats.org/officeDocument/2006/relationships/image" Target="../media/image43.svg"/><Relationship Id="rId1" Type="http://schemas.openxmlformats.org/officeDocument/2006/relationships/slideLayout" Target="../slideLayouts/slideLayout15.xml"/><Relationship Id="rId6" Type="http://schemas.openxmlformats.org/officeDocument/2006/relationships/image" Target="../media/image82.svg"/><Relationship Id="rId11" Type="http://schemas.openxmlformats.org/officeDocument/2006/relationships/image" Target="../media/image71.png"/><Relationship Id="rId5" Type="http://schemas.openxmlformats.org/officeDocument/2006/relationships/image" Target="../media/image81.png"/><Relationship Id="rId15" Type="http://schemas.openxmlformats.org/officeDocument/2006/relationships/image" Target="../media/image75.png"/><Relationship Id="rId10" Type="http://schemas.openxmlformats.org/officeDocument/2006/relationships/image" Target="../media/image86.svg"/><Relationship Id="rId19" Type="http://schemas.openxmlformats.org/officeDocument/2006/relationships/image" Target="../media/image42.png"/><Relationship Id="rId4" Type="http://schemas.openxmlformats.org/officeDocument/2006/relationships/image" Target="../media/image80.svg"/><Relationship Id="rId9" Type="http://schemas.openxmlformats.org/officeDocument/2006/relationships/image" Target="../media/image85.png"/><Relationship Id="rId14" Type="http://schemas.openxmlformats.org/officeDocument/2006/relationships/image" Target="../media/image74.sv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87.pn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9.svg"/><Relationship Id="rId2" Type="http://schemas.openxmlformats.org/officeDocument/2006/relationships/notesSlide" Target="../notesSlides/notesSlide12.xml"/><Relationship Id="rId16" Type="http://schemas.openxmlformats.org/officeDocument/2006/relationships/image" Target="../media/image88.png"/><Relationship Id="rId1" Type="http://schemas.openxmlformats.org/officeDocument/2006/relationships/slideLayout" Target="../slideLayouts/slideLayout15.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86.svg"/><Relationship Id="rId15" Type="http://schemas.openxmlformats.org/officeDocument/2006/relationships/image" Target="../media/image43.svg"/><Relationship Id="rId10" Type="http://schemas.openxmlformats.org/officeDocument/2006/relationships/image" Target="../media/image75.png"/><Relationship Id="rId4" Type="http://schemas.openxmlformats.org/officeDocument/2006/relationships/image" Target="../media/image85.png"/><Relationship Id="rId9" Type="http://schemas.openxmlformats.org/officeDocument/2006/relationships/image" Target="../media/image74.sv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notesSlide" Target="../notesSlides/notesSlide13.xml"/><Relationship Id="rId16" Type="http://schemas.openxmlformats.org/officeDocument/2006/relationships/image" Target="../media/image89.sv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svg"/><Relationship Id="rId15" Type="http://schemas.openxmlformats.org/officeDocument/2006/relationships/image" Target="../media/image88.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emf"/><Relationship Id="rId14"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16.svg"/><Relationship Id="rId26" Type="http://schemas.openxmlformats.org/officeDocument/2006/relationships/image" Target="../media/image117.svg"/><Relationship Id="rId21" Type="http://schemas.openxmlformats.org/officeDocument/2006/relationships/image" Target="../media/image19.png"/><Relationship Id="rId34" Type="http://schemas.openxmlformats.org/officeDocument/2006/relationships/image" Target="../media/image123.svg"/><Relationship Id="rId7" Type="http://schemas.openxmlformats.org/officeDocument/2006/relationships/image" Target="../media/image108.png"/><Relationship Id="rId12" Type="http://schemas.openxmlformats.org/officeDocument/2006/relationships/image" Target="../media/image113.svg"/><Relationship Id="rId17" Type="http://schemas.openxmlformats.org/officeDocument/2006/relationships/image" Target="../media/image15.png"/><Relationship Id="rId25" Type="http://schemas.openxmlformats.org/officeDocument/2006/relationships/image" Target="../media/image116.png"/><Relationship Id="rId33" Type="http://schemas.openxmlformats.org/officeDocument/2006/relationships/image" Target="../media/image122.png"/><Relationship Id="rId38" Type="http://schemas.openxmlformats.org/officeDocument/2006/relationships/image" Target="../media/image89.svg"/><Relationship Id="rId2" Type="http://schemas.openxmlformats.org/officeDocument/2006/relationships/notesSlide" Target="../notesSlides/notesSlide15.xml"/><Relationship Id="rId16" Type="http://schemas.openxmlformats.org/officeDocument/2006/relationships/image" Target="../media/image115.svg"/><Relationship Id="rId20" Type="http://schemas.openxmlformats.org/officeDocument/2006/relationships/image" Target="../media/image18.svg"/><Relationship Id="rId29" Type="http://schemas.openxmlformats.org/officeDocument/2006/relationships/image" Target="../media/image120.png"/><Relationship Id="rId1" Type="http://schemas.openxmlformats.org/officeDocument/2006/relationships/slideLayout" Target="../slideLayouts/slideLayout15.xml"/><Relationship Id="rId6" Type="http://schemas.openxmlformats.org/officeDocument/2006/relationships/image" Target="../media/image107.svg"/><Relationship Id="rId11" Type="http://schemas.openxmlformats.org/officeDocument/2006/relationships/image" Target="../media/image112.png"/><Relationship Id="rId24" Type="http://schemas.openxmlformats.org/officeDocument/2006/relationships/image" Target="../media/image22.svg"/><Relationship Id="rId32" Type="http://schemas.openxmlformats.org/officeDocument/2006/relationships/image" Target="../media/image41.svg"/><Relationship Id="rId37" Type="http://schemas.openxmlformats.org/officeDocument/2006/relationships/image" Target="../media/image88.png"/><Relationship Id="rId5" Type="http://schemas.openxmlformats.org/officeDocument/2006/relationships/image" Target="../media/image106.png"/><Relationship Id="rId15" Type="http://schemas.openxmlformats.org/officeDocument/2006/relationships/image" Target="../media/image114.png"/><Relationship Id="rId23" Type="http://schemas.openxmlformats.org/officeDocument/2006/relationships/image" Target="../media/image21.png"/><Relationship Id="rId28" Type="http://schemas.openxmlformats.org/officeDocument/2006/relationships/image" Target="../media/image119.svg"/><Relationship Id="rId36" Type="http://schemas.openxmlformats.org/officeDocument/2006/relationships/image" Target="../media/image125.svg"/><Relationship Id="rId10" Type="http://schemas.openxmlformats.org/officeDocument/2006/relationships/image" Target="../media/image111.svg"/><Relationship Id="rId19" Type="http://schemas.openxmlformats.org/officeDocument/2006/relationships/image" Target="../media/image17.png"/><Relationship Id="rId31"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110.png"/><Relationship Id="rId14" Type="http://schemas.openxmlformats.org/officeDocument/2006/relationships/image" Target="../media/image63.svg"/><Relationship Id="rId22" Type="http://schemas.openxmlformats.org/officeDocument/2006/relationships/image" Target="../media/image20.svg"/><Relationship Id="rId27" Type="http://schemas.openxmlformats.org/officeDocument/2006/relationships/image" Target="../media/image118.png"/><Relationship Id="rId30" Type="http://schemas.openxmlformats.org/officeDocument/2006/relationships/image" Target="../media/image121.svg"/><Relationship Id="rId35" Type="http://schemas.openxmlformats.org/officeDocument/2006/relationships/image" Target="../media/image124.png"/><Relationship Id="rId8" Type="http://schemas.openxmlformats.org/officeDocument/2006/relationships/image" Target="../media/image109.sv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26.png"/><Relationship Id="rId7" Type="http://schemas.openxmlformats.org/officeDocument/2006/relationships/image" Target="../media/image27.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130.svg"/><Relationship Id="rId5" Type="http://schemas.openxmlformats.org/officeDocument/2006/relationships/image" Target="../media/image128.png"/><Relationship Id="rId10" Type="http://schemas.openxmlformats.org/officeDocument/2006/relationships/image" Target="../media/image129.png"/><Relationship Id="rId4" Type="http://schemas.openxmlformats.org/officeDocument/2006/relationships/image" Target="../media/image127.png"/><Relationship Id="rId9" Type="http://schemas.openxmlformats.org/officeDocument/2006/relationships/image" Target="../media/image74.sv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21.svg"/><Relationship Id="rId18" Type="http://schemas.openxmlformats.org/officeDocument/2006/relationships/image" Target="../media/image139.png"/><Relationship Id="rId3" Type="http://schemas.openxmlformats.org/officeDocument/2006/relationships/image" Target="../media/image127.png"/><Relationship Id="rId7" Type="http://schemas.openxmlformats.org/officeDocument/2006/relationships/image" Target="../media/image134.svg"/><Relationship Id="rId12" Type="http://schemas.openxmlformats.org/officeDocument/2006/relationships/image" Target="../media/image120.png"/><Relationship Id="rId17" Type="http://schemas.openxmlformats.org/officeDocument/2006/relationships/image" Target="../media/image57.svg"/><Relationship Id="rId2" Type="http://schemas.openxmlformats.org/officeDocument/2006/relationships/notesSlide" Target="../notesSlides/notesSlide17.xml"/><Relationship Id="rId16"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133.png"/><Relationship Id="rId11" Type="http://schemas.openxmlformats.org/officeDocument/2006/relationships/image" Target="../media/image136.svg"/><Relationship Id="rId5" Type="http://schemas.openxmlformats.org/officeDocument/2006/relationships/image" Target="../media/image132.svg"/><Relationship Id="rId15" Type="http://schemas.openxmlformats.org/officeDocument/2006/relationships/image" Target="../media/image138.svg"/><Relationship Id="rId10" Type="http://schemas.openxmlformats.org/officeDocument/2006/relationships/image" Target="../media/image135.png"/><Relationship Id="rId19" Type="http://schemas.openxmlformats.org/officeDocument/2006/relationships/image" Target="../media/image140.svg"/><Relationship Id="rId4" Type="http://schemas.openxmlformats.org/officeDocument/2006/relationships/image" Target="../media/image131.png"/><Relationship Id="rId9" Type="http://schemas.openxmlformats.org/officeDocument/2006/relationships/image" Target="../media/image63.svg"/><Relationship Id="rId14" Type="http://schemas.openxmlformats.org/officeDocument/2006/relationships/image" Target="../media/image137.png"/></Relationships>
</file>

<file path=ppt/slides/_rels/slide1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6.sv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67.sv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27.png"/><Relationship Id="rId7" Type="http://schemas.openxmlformats.org/officeDocument/2006/relationships/image" Target="../media/image144.sv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43.png"/><Relationship Id="rId11" Type="http://schemas.openxmlformats.org/officeDocument/2006/relationships/image" Target="../media/image69.svg"/><Relationship Id="rId5" Type="http://schemas.openxmlformats.org/officeDocument/2006/relationships/image" Target="../media/image142.svg"/><Relationship Id="rId10" Type="http://schemas.openxmlformats.org/officeDocument/2006/relationships/image" Target="../media/image68.png"/><Relationship Id="rId4" Type="http://schemas.openxmlformats.org/officeDocument/2006/relationships/image" Target="../media/image141.png"/><Relationship Id="rId9" Type="http://schemas.openxmlformats.org/officeDocument/2006/relationships/image" Target="../media/image6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svg"/><Relationship Id="rId18" Type="http://schemas.openxmlformats.org/officeDocument/2006/relationships/image" Target="../media/image160.png"/><Relationship Id="rId3" Type="http://schemas.openxmlformats.org/officeDocument/2006/relationships/image" Target="../media/image145.png"/><Relationship Id="rId7" Type="http://schemas.openxmlformats.org/officeDocument/2006/relationships/image" Target="../media/image149.svg"/><Relationship Id="rId12" Type="http://schemas.openxmlformats.org/officeDocument/2006/relationships/image" Target="../media/image154.png"/><Relationship Id="rId17" Type="http://schemas.openxmlformats.org/officeDocument/2006/relationships/image" Target="../media/image159.svg"/><Relationship Id="rId2" Type="http://schemas.openxmlformats.org/officeDocument/2006/relationships/notesSlide" Target="../notesSlides/notesSlide20.xml"/><Relationship Id="rId16" Type="http://schemas.openxmlformats.org/officeDocument/2006/relationships/image" Target="../media/image158.png"/><Relationship Id="rId1" Type="http://schemas.openxmlformats.org/officeDocument/2006/relationships/slideLayout" Target="../slideLayouts/slideLayout15.xml"/><Relationship Id="rId6" Type="http://schemas.openxmlformats.org/officeDocument/2006/relationships/image" Target="../media/image148.png"/><Relationship Id="rId11" Type="http://schemas.openxmlformats.org/officeDocument/2006/relationships/image" Target="../media/image153.svg"/><Relationship Id="rId5" Type="http://schemas.openxmlformats.org/officeDocument/2006/relationships/image" Target="../media/image147.png"/><Relationship Id="rId15" Type="http://schemas.openxmlformats.org/officeDocument/2006/relationships/image" Target="../media/image157.svg"/><Relationship Id="rId10" Type="http://schemas.openxmlformats.org/officeDocument/2006/relationships/image" Target="../media/image152.png"/><Relationship Id="rId19" Type="http://schemas.openxmlformats.org/officeDocument/2006/relationships/image" Target="../media/image161.svg"/><Relationship Id="rId4" Type="http://schemas.openxmlformats.org/officeDocument/2006/relationships/image" Target="../media/image146.svg"/><Relationship Id="rId9" Type="http://schemas.openxmlformats.org/officeDocument/2006/relationships/image" Target="../media/image151.svg"/><Relationship Id="rId14" Type="http://schemas.openxmlformats.org/officeDocument/2006/relationships/image" Target="../media/image156.png"/></Relationships>
</file>

<file path=ppt/slides/_rels/slide2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61.svg"/><Relationship Id="rId18" Type="http://schemas.openxmlformats.org/officeDocument/2006/relationships/image" Target="../media/image159.svg"/><Relationship Id="rId3" Type="http://schemas.openxmlformats.org/officeDocument/2006/relationships/image" Target="../media/image162.png"/><Relationship Id="rId21" Type="http://schemas.openxmlformats.org/officeDocument/2006/relationships/image" Target="../media/image78.svg"/><Relationship Id="rId7" Type="http://schemas.openxmlformats.org/officeDocument/2006/relationships/image" Target="../media/image151.svg"/><Relationship Id="rId12" Type="http://schemas.openxmlformats.org/officeDocument/2006/relationships/image" Target="../media/image160.png"/><Relationship Id="rId17" Type="http://schemas.openxmlformats.org/officeDocument/2006/relationships/image" Target="../media/image158.png"/><Relationship Id="rId2" Type="http://schemas.openxmlformats.org/officeDocument/2006/relationships/notesSlide" Target="../notesSlides/notesSlide21.xml"/><Relationship Id="rId16" Type="http://schemas.openxmlformats.org/officeDocument/2006/relationships/image" Target="../media/image157.svg"/><Relationship Id="rId20" Type="http://schemas.openxmlformats.org/officeDocument/2006/relationships/image" Target="../media/image77.png"/><Relationship Id="rId1" Type="http://schemas.openxmlformats.org/officeDocument/2006/relationships/slideLayout" Target="../slideLayouts/slideLayout15.xml"/><Relationship Id="rId6" Type="http://schemas.openxmlformats.org/officeDocument/2006/relationships/image" Target="../media/image150.png"/><Relationship Id="rId11" Type="http://schemas.openxmlformats.org/officeDocument/2006/relationships/image" Target="../media/image146.svg"/><Relationship Id="rId5" Type="http://schemas.openxmlformats.org/officeDocument/2006/relationships/image" Target="../media/image149.svg"/><Relationship Id="rId15" Type="http://schemas.openxmlformats.org/officeDocument/2006/relationships/image" Target="../media/image156.png"/><Relationship Id="rId23" Type="http://schemas.openxmlformats.org/officeDocument/2006/relationships/image" Target="../media/image155.svg"/><Relationship Id="rId10" Type="http://schemas.openxmlformats.org/officeDocument/2006/relationships/image" Target="../media/image145.png"/><Relationship Id="rId19" Type="http://schemas.openxmlformats.org/officeDocument/2006/relationships/image" Target="../media/image163.png"/><Relationship Id="rId4" Type="http://schemas.openxmlformats.org/officeDocument/2006/relationships/image" Target="../media/image148.png"/><Relationship Id="rId9" Type="http://schemas.openxmlformats.org/officeDocument/2006/relationships/image" Target="../media/image153.svg"/><Relationship Id="rId14" Type="http://schemas.openxmlformats.org/officeDocument/2006/relationships/image" Target="../media/image147.png"/><Relationship Id="rId22" Type="http://schemas.openxmlformats.org/officeDocument/2006/relationships/image" Target="../media/image154.png"/></Relationships>
</file>

<file path=ppt/slides/_rels/slide2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svg"/><Relationship Id="rId18" Type="http://schemas.openxmlformats.org/officeDocument/2006/relationships/image" Target="../media/image151.svg"/><Relationship Id="rId26" Type="http://schemas.openxmlformats.org/officeDocument/2006/relationships/image" Target="../media/image166.png"/><Relationship Id="rId3" Type="http://schemas.openxmlformats.org/officeDocument/2006/relationships/image" Target="../media/image164.png"/><Relationship Id="rId21" Type="http://schemas.openxmlformats.org/officeDocument/2006/relationships/image" Target="../media/image147.png"/><Relationship Id="rId7" Type="http://schemas.openxmlformats.org/officeDocument/2006/relationships/image" Target="../media/image78.svg"/><Relationship Id="rId12" Type="http://schemas.openxmlformats.org/officeDocument/2006/relationships/image" Target="../media/image160.png"/><Relationship Id="rId17" Type="http://schemas.openxmlformats.org/officeDocument/2006/relationships/image" Target="../media/image150.png"/><Relationship Id="rId25" Type="http://schemas.openxmlformats.org/officeDocument/2006/relationships/image" Target="../media/image159.svg"/><Relationship Id="rId2" Type="http://schemas.openxmlformats.org/officeDocument/2006/relationships/notesSlide" Target="../notesSlides/notesSlide22.xml"/><Relationship Id="rId16" Type="http://schemas.openxmlformats.org/officeDocument/2006/relationships/image" Target="../media/image149.svg"/><Relationship Id="rId20" Type="http://schemas.openxmlformats.org/officeDocument/2006/relationships/image" Target="../media/image153.svg"/><Relationship Id="rId1" Type="http://schemas.openxmlformats.org/officeDocument/2006/relationships/slideLayout" Target="../slideLayouts/slideLayout15.xml"/><Relationship Id="rId6" Type="http://schemas.openxmlformats.org/officeDocument/2006/relationships/image" Target="../media/image77.png"/><Relationship Id="rId11" Type="http://schemas.openxmlformats.org/officeDocument/2006/relationships/image" Target="../media/image146.svg"/><Relationship Id="rId24" Type="http://schemas.openxmlformats.org/officeDocument/2006/relationships/image" Target="../media/image158.png"/><Relationship Id="rId5" Type="http://schemas.openxmlformats.org/officeDocument/2006/relationships/image" Target="../media/image163.png"/><Relationship Id="rId15" Type="http://schemas.openxmlformats.org/officeDocument/2006/relationships/image" Target="../media/image148.png"/><Relationship Id="rId23" Type="http://schemas.openxmlformats.org/officeDocument/2006/relationships/image" Target="../media/image157.svg"/><Relationship Id="rId10" Type="http://schemas.openxmlformats.org/officeDocument/2006/relationships/image" Target="../media/image145.png"/><Relationship Id="rId19" Type="http://schemas.openxmlformats.org/officeDocument/2006/relationships/image" Target="../media/image152.png"/><Relationship Id="rId4" Type="http://schemas.openxmlformats.org/officeDocument/2006/relationships/image" Target="../media/image165.svg"/><Relationship Id="rId9" Type="http://schemas.openxmlformats.org/officeDocument/2006/relationships/image" Target="../media/image155.svg"/><Relationship Id="rId14" Type="http://schemas.openxmlformats.org/officeDocument/2006/relationships/image" Target="../media/image162.png"/><Relationship Id="rId22" Type="http://schemas.openxmlformats.org/officeDocument/2006/relationships/image" Target="../media/image156.png"/></Relationships>
</file>

<file path=ppt/slides/_rels/slide23.xml.rels><?xml version="1.0" encoding="UTF-8" standalone="yes"?>
<Relationships xmlns="http://schemas.openxmlformats.org/package/2006/relationships"><Relationship Id="rId13" Type="http://schemas.openxmlformats.org/officeDocument/2006/relationships/image" Target="../media/image161.svg"/><Relationship Id="rId18" Type="http://schemas.openxmlformats.org/officeDocument/2006/relationships/image" Target="../media/image159.svg"/><Relationship Id="rId26" Type="http://schemas.openxmlformats.org/officeDocument/2006/relationships/image" Target="../media/image62.png"/><Relationship Id="rId21" Type="http://schemas.openxmlformats.org/officeDocument/2006/relationships/image" Target="../media/image78.svg"/><Relationship Id="rId34" Type="http://schemas.openxmlformats.org/officeDocument/2006/relationships/image" Target="../media/image175.svg"/><Relationship Id="rId7" Type="http://schemas.openxmlformats.org/officeDocument/2006/relationships/image" Target="../media/image151.svg"/><Relationship Id="rId12" Type="http://schemas.openxmlformats.org/officeDocument/2006/relationships/image" Target="../media/image160.png"/><Relationship Id="rId17" Type="http://schemas.openxmlformats.org/officeDocument/2006/relationships/image" Target="../media/image158.png"/><Relationship Id="rId25" Type="http://schemas.openxmlformats.org/officeDocument/2006/relationships/image" Target="../media/image168.svg"/><Relationship Id="rId33" Type="http://schemas.openxmlformats.org/officeDocument/2006/relationships/image" Target="../media/image174.png"/><Relationship Id="rId2" Type="http://schemas.openxmlformats.org/officeDocument/2006/relationships/notesSlide" Target="../notesSlides/notesSlide23.xml"/><Relationship Id="rId16" Type="http://schemas.openxmlformats.org/officeDocument/2006/relationships/image" Target="../media/image157.svg"/><Relationship Id="rId20" Type="http://schemas.openxmlformats.org/officeDocument/2006/relationships/image" Target="../media/image77.png"/><Relationship Id="rId29" Type="http://schemas.openxmlformats.org/officeDocument/2006/relationships/image" Target="../media/image170.svg"/><Relationship Id="rId1" Type="http://schemas.openxmlformats.org/officeDocument/2006/relationships/slideLayout" Target="../slideLayouts/slideLayout30.xml"/><Relationship Id="rId6" Type="http://schemas.openxmlformats.org/officeDocument/2006/relationships/image" Target="../media/image150.png"/><Relationship Id="rId11" Type="http://schemas.openxmlformats.org/officeDocument/2006/relationships/image" Target="../media/image146.svg"/><Relationship Id="rId24" Type="http://schemas.openxmlformats.org/officeDocument/2006/relationships/image" Target="../media/image167.png"/><Relationship Id="rId32" Type="http://schemas.openxmlformats.org/officeDocument/2006/relationships/image" Target="../media/image173.png"/><Relationship Id="rId37" Type="http://schemas.openxmlformats.org/officeDocument/2006/relationships/image" Target="../media/image103.png"/><Relationship Id="rId5" Type="http://schemas.openxmlformats.org/officeDocument/2006/relationships/image" Target="../media/image149.svg"/><Relationship Id="rId15" Type="http://schemas.openxmlformats.org/officeDocument/2006/relationships/image" Target="../media/image156.png"/><Relationship Id="rId23" Type="http://schemas.openxmlformats.org/officeDocument/2006/relationships/image" Target="../media/image155.svg"/><Relationship Id="rId28" Type="http://schemas.openxmlformats.org/officeDocument/2006/relationships/image" Target="../media/image169.png"/><Relationship Id="rId36" Type="http://schemas.openxmlformats.org/officeDocument/2006/relationships/image" Target="../media/image177.svg"/><Relationship Id="rId10" Type="http://schemas.openxmlformats.org/officeDocument/2006/relationships/image" Target="../media/image145.png"/><Relationship Id="rId19" Type="http://schemas.openxmlformats.org/officeDocument/2006/relationships/image" Target="../media/image163.png"/><Relationship Id="rId31" Type="http://schemas.openxmlformats.org/officeDocument/2006/relationships/image" Target="../media/image172.svg"/><Relationship Id="rId4" Type="http://schemas.openxmlformats.org/officeDocument/2006/relationships/image" Target="../media/image148.png"/><Relationship Id="rId9" Type="http://schemas.openxmlformats.org/officeDocument/2006/relationships/image" Target="../media/image153.svg"/><Relationship Id="rId14" Type="http://schemas.openxmlformats.org/officeDocument/2006/relationships/image" Target="../media/image147.png"/><Relationship Id="rId22" Type="http://schemas.openxmlformats.org/officeDocument/2006/relationships/image" Target="../media/image154.png"/><Relationship Id="rId27" Type="http://schemas.openxmlformats.org/officeDocument/2006/relationships/image" Target="../media/image63.svg"/><Relationship Id="rId30" Type="http://schemas.openxmlformats.org/officeDocument/2006/relationships/image" Target="../media/image171.png"/><Relationship Id="rId35" Type="http://schemas.openxmlformats.org/officeDocument/2006/relationships/image" Target="../media/image176.png"/><Relationship Id="rId8" Type="http://schemas.openxmlformats.org/officeDocument/2006/relationships/image" Target="../media/image152.png"/><Relationship Id="rId3" Type="http://schemas.openxmlformats.org/officeDocument/2006/relationships/image" Target="../media/image162.png"/></Relationships>
</file>

<file path=ppt/slides/_rels/slide2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8.svg"/><Relationship Id="rId18" Type="http://schemas.openxmlformats.org/officeDocument/2006/relationships/image" Target="../media/image124.png"/><Relationship Id="rId3" Type="http://schemas.openxmlformats.org/officeDocument/2006/relationships/image" Target="../media/image127.png"/><Relationship Id="rId7" Type="http://schemas.openxmlformats.org/officeDocument/2006/relationships/image" Target="../media/image63.svg"/><Relationship Id="rId12" Type="http://schemas.openxmlformats.org/officeDocument/2006/relationships/image" Target="../media/image137.png"/><Relationship Id="rId17" Type="http://schemas.openxmlformats.org/officeDocument/2006/relationships/image" Target="../media/image140.svg"/><Relationship Id="rId2" Type="http://schemas.openxmlformats.org/officeDocument/2006/relationships/notesSlide" Target="../notesSlides/notesSlide24.xml"/><Relationship Id="rId16" Type="http://schemas.openxmlformats.org/officeDocument/2006/relationships/image" Target="../media/image139.png"/><Relationship Id="rId1" Type="http://schemas.openxmlformats.org/officeDocument/2006/relationships/slideLayout" Target="../slideLayouts/slideLayout9.xml"/><Relationship Id="rId6" Type="http://schemas.openxmlformats.org/officeDocument/2006/relationships/image" Target="../media/image62.png"/><Relationship Id="rId11" Type="http://schemas.openxmlformats.org/officeDocument/2006/relationships/image" Target="../media/image121.svg"/><Relationship Id="rId5" Type="http://schemas.openxmlformats.org/officeDocument/2006/relationships/image" Target="../media/image134.svg"/><Relationship Id="rId15" Type="http://schemas.openxmlformats.org/officeDocument/2006/relationships/image" Target="../media/image57.svg"/><Relationship Id="rId10" Type="http://schemas.openxmlformats.org/officeDocument/2006/relationships/image" Target="../media/image120.png"/><Relationship Id="rId19" Type="http://schemas.openxmlformats.org/officeDocument/2006/relationships/image" Target="../media/image125.svg"/><Relationship Id="rId4" Type="http://schemas.openxmlformats.org/officeDocument/2006/relationships/image" Target="../media/image133.png"/><Relationship Id="rId9" Type="http://schemas.openxmlformats.org/officeDocument/2006/relationships/image" Target="../media/image136.sv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7.png"/><Relationship Id="rId7" Type="http://schemas.openxmlformats.org/officeDocument/2006/relationships/image" Target="../media/image157.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56.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119.svg"/></Relationships>
</file>

<file path=ppt/slides/_rels/slide2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hyperlink" Target="https://aka.ms/Azure_Synapse_Analytics" TargetMode="External"/><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87.png"/><Relationship Id="rId5" Type="http://schemas.openxmlformats.org/officeDocument/2006/relationships/hyperlink" Target="https://aka.ms/AnalyticsIAD" TargetMode="External"/><Relationship Id="rId4" Type="http://schemas.openxmlformats.org/officeDocument/2006/relationships/hyperlink" Target="https://azure.microsoft.com/en-us/free/sql-data-warehouse/"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15.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13.png"/><Relationship Id="rId21" Type="http://schemas.openxmlformats.org/officeDocument/2006/relationships/image" Target="../media/image41.svg"/><Relationship Id="rId34" Type="http://schemas.openxmlformats.org/officeDocument/2006/relationships/image" Target="../media/image54.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2" Type="http://schemas.openxmlformats.org/officeDocument/2006/relationships/notesSlide" Target="../notesSlides/notesSlide5.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svg"/><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svg"/><Relationship Id="rId31" Type="http://schemas.openxmlformats.org/officeDocument/2006/relationships/image" Target="../media/image51.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8"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0.png"/><Relationship Id="rId3" Type="http://schemas.openxmlformats.org/officeDocument/2006/relationships/image" Target="../media/image24.png"/><Relationship Id="rId7" Type="http://schemas.openxmlformats.org/officeDocument/2006/relationships/image" Target="../media/image56.png"/><Relationship Id="rId12"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6.sv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59.svg"/><Relationship Id="rId4" Type="http://schemas.openxmlformats.org/officeDocument/2006/relationships/image" Target="../media/image25.svg"/><Relationship Id="rId9" Type="http://schemas.openxmlformats.org/officeDocument/2006/relationships/image" Target="../media/image58.png"/><Relationship Id="rId14" Type="http://schemas.openxmlformats.org/officeDocument/2006/relationships/image" Target="../media/image61.svg"/></Relationships>
</file>

<file path=ppt/slides/_rels/slide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4.png"/><Relationship Id="rId7" Type="http://schemas.openxmlformats.org/officeDocument/2006/relationships/image" Target="../media/image56.png"/><Relationship Id="rId12" Type="http://schemas.openxmlformats.org/officeDocument/2006/relationships/image" Target="../media/image65.sv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6.svg"/><Relationship Id="rId11" Type="http://schemas.openxmlformats.org/officeDocument/2006/relationships/image" Target="../media/image64.png"/><Relationship Id="rId5" Type="http://schemas.openxmlformats.org/officeDocument/2006/relationships/image" Target="../media/image15.png"/><Relationship Id="rId10" Type="http://schemas.openxmlformats.org/officeDocument/2006/relationships/image" Target="../media/image63.svg"/><Relationship Id="rId4" Type="http://schemas.openxmlformats.org/officeDocument/2006/relationships/image" Target="../media/image25.svg"/><Relationship Id="rId9"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D185558-E69C-44B5-9D26-E4DEBEE2ED0A}"/>
              </a:ext>
              <a:ext uri="{C183D7F6-B498-43B3-948B-1728B52AA6E4}">
                <adec:decorative xmlns:adec="http://schemas.microsoft.com/office/drawing/2017/decorative" val="1"/>
              </a:ext>
            </a:extLst>
          </p:cNvPr>
          <p:cNvPicPr>
            <a:picLocks noChangeAspect="1"/>
          </p:cNvPicPr>
          <p:nvPr/>
        </p:nvPicPr>
        <p:blipFill rotWithShape="1">
          <a:blip r:embed="rId3"/>
          <a:srcRect l="12467" t="45922" r="10644" b="27692"/>
          <a:stretch/>
        </p:blipFill>
        <p:spPr>
          <a:xfrm>
            <a:off x="1" y="1713135"/>
            <a:ext cx="12192000" cy="3003510"/>
          </a:xfrm>
          <a:prstGeom prst="rect">
            <a:avLst/>
          </a:prstGeom>
        </p:spPr>
      </p:pic>
      <p:sp>
        <p:nvSpPr>
          <p:cNvPr id="20" name="Rectangle 19">
            <a:extLst>
              <a:ext uri="{FF2B5EF4-FFF2-40B4-BE49-F238E27FC236}">
                <a16:creationId xmlns:a16="http://schemas.microsoft.com/office/drawing/2014/main" id="{6774F6E0-58AD-4BC4-8EE0-AEEE7CF91B5A}"/>
              </a:ext>
              <a:ext uri="{C183D7F6-B498-43B3-948B-1728B52AA6E4}">
                <adec:decorative xmlns:adec="http://schemas.microsoft.com/office/drawing/2017/decorative" val="1"/>
              </a:ext>
            </a:extLst>
          </p:cNvPr>
          <p:cNvSpPr/>
          <p:nvPr/>
        </p:nvSpPr>
        <p:spPr bwMode="auto">
          <a:xfrm rot="10800000">
            <a:off x="-1" y="3458451"/>
            <a:ext cx="12192000" cy="1267745"/>
          </a:xfrm>
          <a:prstGeom prst="rect">
            <a:avLst/>
          </a:prstGeom>
          <a:gradFill flip="none" rotWithShape="1">
            <a:gsLst>
              <a:gs pos="42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4054561-F521-4CCC-8CC6-9F94ED42A6D6}"/>
              </a:ext>
              <a:ext uri="{C183D7F6-B498-43B3-948B-1728B52AA6E4}">
                <adec:decorative xmlns:adec="http://schemas.microsoft.com/office/drawing/2017/decorative" val="1"/>
              </a:ext>
            </a:extLst>
          </p:cNvPr>
          <p:cNvSpPr/>
          <p:nvPr/>
        </p:nvSpPr>
        <p:spPr bwMode="auto">
          <a:xfrm>
            <a:off x="1007" y="1713134"/>
            <a:ext cx="12192000" cy="1316333"/>
          </a:xfrm>
          <a:prstGeom prst="rect">
            <a:avLst/>
          </a:prstGeom>
          <a:gradFill flip="none" rotWithShape="1">
            <a:gsLst>
              <a:gs pos="42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40B716D7-6DA0-450D-B256-21DADC94DE64}"/>
              </a:ext>
              <a:ext uri="{C183D7F6-B498-43B3-948B-1728B52AA6E4}">
                <adec:decorative xmlns:adec="http://schemas.microsoft.com/office/drawing/2017/decorative" val="1"/>
              </a:ext>
            </a:extLst>
          </p:cNvPr>
          <p:cNvSpPr/>
          <p:nvPr/>
        </p:nvSpPr>
        <p:spPr bwMode="auto">
          <a:xfrm>
            <a:off x="4247147" y="1220649"/>
            <a:ext cx="3717757" cy="3717757"/>
          </a:xfrm>
          <a:prstGeom prst="ellipse">
            <a:avLst/>
          </a:prstGeom>
          <a:solidFill>
            <a:schemeClr val="bg1"/>
          </a:solid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F5194C45-918C-4FA2-8BD9-DB95E16D51F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749" y="3568674"/>
            <a:ext cx="1873201" cy="1893957"/>
          </a:xfrm>
          <a:prstGeom prst="rect">
            <a:avLst/>
          </a:prstGeom>
        </p:spPr>
      </p:pic>
      <p:grpSp>
        <p:nvGrpSpPr>
          <p:cNvPr id="50" name="Group 49">
            <a:extLst>
              <a:ext uri="{FF2B5EF4-FFF2-40B4-BE49-F238E27FC236}">
                <a16:creationId xmlns:a16="http://schemas.microsoft.com/office/drawing/2014/main" id="{DB8DC260-F01A-456C-9186-2D2D8D3C8D43}"/>
              </a:ext>
              <a:ext uri="{C183D7F6-B498-43B3-948B-1728B52AA6E4}">
                <adec:decorative xmlns:adec="http://schemas.microsoft.com/office/drawing/2017/decorative" val="1"/>
              </a:ext>
            </a:extLst>
          </p:cNvPr>
          <p:cNvGrpSpPr/>
          <p:nvPr/>
        </p:nvGrpSpPr>
        <p:grpSpPr>
          <a:xfrm>
            <a:off x="5321685" y="1388560"/>
            <a:ext cx="1673678" cy="1263161"/>
            <a:chOff x="5175265" y="1221189"/>
            <a:chExt cx="1974661" cy="1490319"/>
          </a:xfrm>
        </p:grpSpPr>
        <p:pic>
          <p:nvPicPr>
            <p:cNvPr id="43" name="Graphic 42">
              <a:extLst>
                <a:ext uri="{FF2B5EF4-FFF2-40B4-BE49-F238E27FC236}">
                  <a16:creationId xmlns:a16="http://schemas.microsoft.com/office/drawing/2014/main" id="{74D5F998-8D58-4619-92A8-20F5A73B8E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6862" y="2072234"/>
              <a:ext cx="1030287" cy="639274"/>
            </a:xfrm>
            <a:prstGeom prst="rect">
              <a:avLst/>
            </a:prstGeom>
          </p:spPr>
        </p:pic>
        <p:pic>
          <p:nvPicPr>
            <p:cNvPr id="45" name="Graphic 44">
              <a:extLst>
                <a:ext uri="{FF2B5EF4-FFF2-40B4-BE49-F238E27FC236}">
                  <a16:creationId xmlns:a16="http://schemas.microsoft.com/office/drawing/2014/main" id="{080E9480-EC30-4275-9398-B7F6D1EAB6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4934" y="1221189"/>
              <a:ext cx="1182131" cy="1165769"/>
            </a:xfrm>
            <a:prstGeom prst="rect">
              <a:avLst/>
            </a:prstGeom>
          </p:spPr>
        </p:pic>
        <p:pic>
          <p:nvPicPr>
            <p:cNvPr id="47" name="Graphic 46">
              <a:extLst>
                <a:ext uri="{FF2B5EF4-FFF2-40B4-BE49-F238E27FC236}">
                  <a16:creationId xmlns:a16="http://schemas.microsoft.com/office/drawing/2014/main" id="{2E0DA87E-D120-43C3-B8CF-77BA891B16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75265" y="1340366"/>
              <a:ext cx="617966" cy="555387"/>
            </a:xfrm>
            <a:prstGeom prst="rect">
              <a:avLst/>
            </a:prstGeom>
            <a:effectLst>
              <a:outerShdw blurRad="50800" dist="114300" dir="2700000" algn="tl" rotWithShape="0">
                <a:prstClr val="black">
                  <a:alpha val="40000"/>
                </a:prstClr>
              </a:outerShdw>
            </a:effectLst>
          </p:spPr>
        </p:pic>
        <p:pic>
          <p:nvPicPr>
            <p:cNvPr id="49" name="Graphic 48">
              <a:extLst>
                <a:ext uri="{FF2B5EF4-FFF2-40B4-BE49-F238E27FC236}">
                  <a16:creationId xmlns:a16="http://schemas.microsoft.com/office/drawing/2014/main" id="{8E86A0C8-521D-4F02-8719-69491DFC1F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24522" y="1501144"/>
              <a:ext cx="425404" cy="414768"/>
            </a:xfrm>
            <a:prstGeom prst="rect">
              <a:avLst/>
            </a:prstGeom>
          </p:spPr>
        </p:pic>
      </p:grpSp>
      <p:sp>
        <p:nvSpPr>
          <p:cNvPr id="51" name="Arc 50">
            <a:extLst>
              <a:ext uri="{FF2B5EF4-FFF2-40B4-BE49-F238E27FC236}">
                <a16:creationId xmlns:a16="http://schemas.microsoft.com/office/drawing/2014/main" id="{B35CF18C-3B51-4602-90D3-235EA739B175}"/>
              </a:ext>
              <a:ext uri="{C183D7F6-B498-43B3-948B-1728B52AA6E4}">
                <adec:decorative xmlns:adec="http://schemas.microsoft.com/office/drawing/2017/decorative" val="1"/>
              </a:ext>
            </a:extLst>
          </p:cNvPr>
          <p:cNvSpPr/>
          <p:nvPr/>
        </p:nvSpPr>
        <p:spPr>
          <a:xfrm>
            <a:off x="4778736" y="1770165"/>
            <a:ext cx="2642809" cy="2642809"/>
          </a:xfrm>
          <a:prstGeom prst="arc">
            <a:avLst>
              <a:gd name="adj1" fmla="val 18454781"/>
              <a:gd name="adj2" fmla="val 3156405"/>
            </a:avLst>
          </a:prstGeom>
          <a:ln cap="rnd">
            <a:gradFill>
              <a:gsLst>
                <a:gs pos="0">
                  <a:schemeClr val="accent1">
                    <a:lumMod val="5000"/>
                    <a:lumOff val="95000"/>
                    <a:alpha val="2000"/>
                  </a:schemeClr>
                </a:gs>
                <a:gs pos="45000">
                  <a:schemeClr val="accent1"/>
                </a:gs>
                <a:gs pos="100000">
                  <a:schemeClr val="accent2"/>
                </a:gs>
              </a:gsLst>
              <a:lin ang="5400000" scaled="1"/>
            </a:gra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A695F0C3-742C-4072-9873-8418EE610B80}"/>
              </a:ext>
              <a:ext uri="{C183D7F6-B498-43B3-948B-1728B52AA6E4}">
                <adec:decorative xmlns:adec="http://schemas.microsoft.com/office/drawing/2017/decorative" val="1"/>
              </a:ext>
            </a:extLst>
          </p:cNvPr>
          <p:cNvSpPr/>
          <p:nvPr/>
        </p:nvSpPr>
        <p:spPr>
          <a:xfrm>
            <a:off x="4778736" y="1774940"/>
            <a:ext cx="2642809" cy="2642809"/>
          </a:xfrm>
          <a:prstGeom prst="arc">
            <a:avLst>
              <a:gd name="adj1" fmla="val 8316809"/>
              <a:gd name="adj2" fmla="val 14222551"/>
            </a:avLst>
          </a:prstGeom>
          <a:ln cap="rnd">
            <a:gradFill>
              <a:gsLst>
                <a:gs pos="100000">
                  <a:schemeClr val="accent1">
                    <a:lumMod val="5000"/>
                    <a:lumOff val="95000"/>
                    <a:alpha val="2000"/>
                  </a:schemeClr>
                </a:gs>
                <a:gs pos="45000">
                  <a:schemeClr val="accent1"/>
                </a:gs>
                <a:gs pos="0">
                  <a:schemeClr val="accent2"/>
                </a:gs>
              </a:gsLst>
              <a:lin ang="5400000" scaled="1"/>
            </a:gra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itle 1">
            <a:extLst>
              <a:ext uri="{FF2B5EF4-FFF2-40B4-BE49-F238E27FC236}">
                <a16:creationId xmlns:a16="http://schemas.microsoft.com/office/drawing/2014/main" id="{F17FAF88-9868-4BFE-BC09-E9A369968108}"/>
              </a:ext>
              <a:ext uri="{C183D7F6-B498-43B3-948B-1728B52AA6E4}">
                <adec:decorative xmlns:adec="http://schemas.microsoft.com/office/drawing/2017/decorative" val="1"/>
              </a:ext>
            </a:extLst>
          </p:cNvPr>
          <p:cNvSpPr txBox="1">
            <a:spLocks/>
          </p:cNvSpPr>
          <p:nvPr/>
        </p:nvSpPr>
        <p:spPr>
          <a:xfrm>
            <a:off x="3729786" y="2696560"/>
            <a:ext cx="4746458" cy="747897"/>
          </a:xfrm>
          <a:prstGeom prst="rect">
            <a:avLst/>
          </a:prstGeom>
        </p:spPr>
        <p:txBody>
          <a:bodyPr anchor="ctr" anchorCtr="0"/>
          <a:lst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spc="300"/>
              <a:t>ANALYTICS</a:t>
            </a:r>
          </a:p>
        </p:txBody>
      </p:sp>
      <p:sp>
        <p:nvSpPr>
          <p:cNvPr id="2" name="Title 1">
            <a:extLst>
              <a:ext uri="{FF2B5EF4-FFF2-40B4-BE49-F238E27FC236}">
                <a16:creationId xmlns:a16="http://schemas.microsoft.com/office/drawing/2014/main" id="{38C5BA15-04B5-4392-9AA2-266E4B53C0AA}"/>
              </a:ext>
              <a:ext uri="{C183D7F6-B498-43B3-948B-1728B52AA6E4}">
                <adec:decorative xmlns:adec="http://schemas.microsoft.com/office/drawing/2017/decorative" val="1"/>
              </a:ext>
            </a:extLst>
          </p:cNvPr>
          <p:cNvSpPr>
            <a:spLocks noGrp="1"/>
          </p:cNvSpPr>
          <p:nvPr>
            <p:ph type="title" idx="4294967295"/>
          </p:nvPr>
        </p:nvSpPr>
        <p:spPr/>
        <p:txBody>
          <a:bodyPr/>
          <a:lstStyle/>
          <a:p>
            <a:r>
              <a:rPr lang="en-US"/>
              <a:t>Analytics</a:t>
            </a:r>
          </a:p>
        </p:txBody>
      </p:sp>
    </p:spTree>
    <p:extLst>
      <p:ext uri="{BB962C8B-B14F-4D97-AF65-F5344CB8AC3E}">
        <p14:creationId xmlns:p14="http://schemas.microsoft.com/office/powerpoint/2010/main" val="25719634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Data science and business analytics view data in very different ways">
            <a:extLst>
              <a:ext uri="{FF2B5EF4-FFF2-40B4-BE49-F238E27FC236}">
                <a16:creationId xmlns:a16="http://schemas.microsoft.com/office/drawing/2014/main" id="{86A756CE-D9F2-4E6E-A58B-E70DCE29442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200" y="1976255"/>
            <a:ext cx="1187885" cy="1843270"/>
          </a:xfrm>
          <a:prstGeom prst="rect">
            <a:avLst/>
          </a:prstGeom>
        </p:spPr>
      </p:pic>
      <p:sp>
        <p:nvSpPr>
          <p:cNvPr id="2" name="Title 1">
            <a:extLst>
              <a:ext uri="{FF2B5EF4-FFF2-40B4-BE49-F238E27FC236}">
                <a16:creationId xmlns:a16="http://schemas.microsoft.com/office/drawing/2014/main" id="{1846DED8-9F3E-450B-B852-5B478D691AF4}"/>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Data Science and Business Analytics</a:t>
            </a:r>
          </a:p>
        </p:txBody>
      </p:sp>
      <p:sp>
        <p:nvSpPr>
          <p:cNvPr id="834" name="Text Placeholder 833">
            <a:extLst>
              <a:ext uri="{FF2B5EF4-FFF2-40B4-BE49-F238E27FC236}">
                <a16:creationId xmlns:a16="http://schemas.microsoft.com/office/drawing/2014/main" id="{9D69EB88-8A30-4F3E-9C24-512D62D33CAA}"/>
              </a:ext>
              <a:ext uri="{C183D7F6-B498-43B3-948B-1728B52AA6E4}">
                <adec:decorative xmlns:adec="http://schemas.microsoft.com/office/drawing/2017/decorative" val="1"/>
              </a:ext>
            </a:extLst>
          </p:cNvPr>
          <p:cNvSpPr>
            <a:spLocks noGrp="1"/>
          </p:cNvSpPr>
          <p:nvPr>
            <p:ph type="body" sz="quarter" idx="4294967295"/>
          </p:nvPr>
        </p:nvSpPr>
        <p:spPr>
          <a:xfrm>
            <a:off x="2882008" y="1030288"/>
            <a:ext cx="6823563" cy="430887"/>
          </a:xfrm>
        </p:spPr>
        <p:txBody>
          <a:bodyPr/>
          <a:lstStyle/>
          <a:p>
            <a:pPr marL="0" indent="0" algn="ctr">
              <a:buNone/>
            </a:pPr>
            <a:r>
              <a:rPr lang="en-US">
                <a:solidFill>
                  <a:schemeClr val="accent2"/>
                </a:solidFill>
              </a:rPr>
              <a:t>view data in very different ways</a:t>
            </a:r>
          </a:p>
        </p:txBody>
      </p:sp>
      <p:sp>
        <p:nvSpPr>
          <p:cNvPr id="18" name="TextBox 17">
            <a:extLst>
              <a:ext uri="{FF2B5EF4-FFF2-40B4-BE49-F238E27FC236}">
                <a16:creationId xmlns:a16="http://schemas.microsoft.com/office/drawing/2014/main" id="{94557B07-5B5E-4B7D-B204-11BC45FD6C2A}"/>
              </a:ext>
              <a:ext uri="{C183D7F6-B498-43B3-948B-1728B52AA6E4}">
                <adec:decorative xmlns:adec="http://schemas.microsoft.com/office/drawing/2017/decorative" val="1"/>
              </a:ext>
            </a:extLst>
          </p:cNvPr>
          <p:cNvSpPr txBox="1"/>
          <p:nvPr/>
        </p:nvSpPr>
        <p:spPr>
          <a:xfrm>
            <a:off x="2157588" y="2512519"/>
            <a:ext cx="1943674" cy="433965"/>
          </a:xfrm>
          <a:prstGeom prst="rect">
            <a:avLst/>
          </a:prstGeom>
          <a:noFill/>
        </p:spPr>
        <p:txBody>
          <a:bodyPr wrap="none" lIns="0" tIns="91440" rIns="0" bIns="9144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i="0" u="none" strike="noStrike" kern="1200" cap="none" spc="300" normalizeH="0" baseline="0" noProof="0">
                <a:ln>
                  <a:noFill/>
                </a:ln>
                <a:effectLst/>
                <a:uLnTx/>
                <a:uFillTx/>
                <a:latin typeface="Segoe UI" panose="020B0502040204020203" pitchFamily="34" charset="0"/>
                <a:cs typeface="Segoe UI" panose="020B0502040204020203" pitchFamily="34" charset="0"/>
              </a:rPr>
              <a:t>DATA SCIENCE</a:t>
            </a:r>
          </a:p>
        </p:txBody>
      </p:sp>
      <p:sp>
        <p:nvSpPr>
          <p:cNvPr id="20" name="TextBox 19">
            <a:extLst>
              <a:ext uri="{FF2B5EF4-FFF2-40B4-BE49-F238E27FC236}">
                <a16:creationId xmlns:a16="http://schemas.microsoft.com/office/drawing/2014/main" id="{B130BD3D-96FA-4A7A-B9F9-38FEEAAC379B}"/>
              </a:ext>
              <a:ext uri="{C183D7F6-B498-43B3-948B-1728B52AA6E4}">
                <adec:decorative xmlns:adec="http://schemas.microsoft.com/office/drawing/2017/decorative" val="1"/>
              </a:ext>
            </a:extLst>
          </p:cNvPr>
          <p:cNvSpPr txBox="1"/>
          <p:nvPr/>
        </p:nvSpPr>
        <p:spPr>
          <a:xfrm>
            <a:off x="7500288" y="2512519"/>
            <a:ext cx="2913746" cy="433965"/>
          </a:xfrm>
          <a:prstGeom prst="rect">
            <a:avLst/>
          </a:prstGeom>
          <a:noFill/>
        </p:spPr>
        <p:txBody>
          <a:bodyPr wrap="none" lIns="0" tIns="91440" rIns="0" bIns="91440" rtlCol="0">
            <a:spAutoFit/>
          </a:bodyPr>
          <a:lstStyle>
            <a:defPPr>
              <a:defRPr lang="en-US"/>
            </a:defPPr>
            <a:lvl1pPr marR="0" lvl="0" indent="0" algn="ctr" fontAlgn="auto">
              <a:lnSpc>
                <a:spcPct val="90000"/>
              </a:lnSpc>
              <a:spcBef>
                <a:spcPts val="0"/>
              </a:spcBef>
              <a:spcAft>
                <a:spcPts val="0"/>
              </a:spcAft>
              <a:buClrTx/>
              <a:buSzTx/>
              <a:buFontTx/>
              <a:buNone/>
              <a:tabLst/>
              <a:defRPr kumimoji="0" sz="1400" b="1" i="0" u="none" strike="noStrike" cap="none" spc="300" normalizeH="0" baseline="0">
                <a:ln>
                  <a:noFill/>
                </a:ln>
                <a:solidFill>
                  <a:schemeClr val="accent2">
                    <a:lumMod val="60000"/>
                    <a:lumOff val="40000"/>
                  </a:schemeClr>
                </a:solidFill>
                <a:effectLst/>
                <a:uLnTx/>
                <a:uFillTx/>
                <a:latin typeface="Segoe UI" panose="020B0502040204020203" pitchFamily="34" charset="0"/>
                <a:cs typeface="Segoe UI" panose="020B0502040204020203" pitchFamily="34" charset="0"/>
              </a:defRPr>
            </a:lvl1pPr>
          </a:lstStyle>
          <a:p>
            <a:r>
              <a:rPr lang="en-US" sz="1800" b="0">
                <a:solidFill>
                  <a:schemeClr val="tx1"/>
                </a:solidFill>
              </a:rPr>
              <a:t>BUSINESS ANALYTICS</a:t>
            </a:r>
          </a:p>
        </p:txBody>
      </p:sp>
      <p:sp>
        <p:nvSpPr>
          <p:cNvPr id="65" name="Title 1">
            <a:extLst>
              <a:ext uri="{FF2B5EF4-FFF2-40B4-BE49-F238E27FC236}">
                <a16:creationId xmlns:a16="http://schemas.microsoft.com/office/drawing/2014/main" id="{057C272E-36F6-47D3-8B8A-43D43E8FFBD4}"/>
              </a:ext>
              <a:ext uri="{C183D7F6-B498-43B3-948B-1728B52AA6E4}">
                <adec:decorative xmlns:adec="http://schemas.microsoft.com/office/drawing/2017/decorative" val="1"/>
              </a:ext>
            </a:extLst>
          </p:cNvPr>
          <p:cNvSpPr txBox="1">
            <a:spLocks/>
          </p:cNvSpPr>
          <p:nvPr/>
        </p:nvSpPr>
        <p:spPr>
          <a:xfrm>
            <a:off x="1766787" y="2925555"/>
            <a:ext cx="2725276"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Big data</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Experimentation </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Fast exploration</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Semi-structured</a:t>
            </a:r>
          </a:p>
        </p:txBody>
      </p:sp>
      <p:sp>
        <p:nvSpPr>
          <p:cNvPr id="829" name="Isosceles Triangle 828" descr="Data science and business analytics view data in very different ways">
            <a:extLst>
              <a:ext uri="{FF2B5EF4-FFF2-40B4-BE49-F238E27FC236}">
                <a16:creationId xmlns:a16="http://schemas.microsoft.com/office/drawing/2014/main" id="{D86A50C6-C340-498E-9943-ED16030A388F}"/>
              </a:ext>
              <a:ext uri="{C183D7F6-B498-43B3-948B-1728B52AA6E4}">
                <adec:decorative xmlns:adec="http://schemas.microsoft.com/office/drawing/2017/decorative" val="1"/>
              </a:ext>
            </a:extLst>
          </p:cNvPr>
          <p:cNvSpPr/>
          <p:nvPr/>
        </p:nvSpPr>
        <p:spPr bwMode="auto">
          <a:xfrm rot="5400000">
            <a:off x="5111108" y="3037473"/>
            <a:ext cx="1572690" cy="1187886"/>
          </a:xfrm>
          <a:prstGeom prst="triangle">
            <a:avLst/>
          </a:prstGeom>
          <a:gradFill flip="none" rotWithShape="1">
            <a:gsLst>
              <a:gs pos="0">
                <a:schemeClr val="accent1">
                  <a:lumMod val="50000"/>
                  <a:alpha val="0"/>
                </a:schemeClr>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830" name="Isosceles Triangle 829" descr="Data science and business analytics view data in very different ways">
            <a:extLst>
              <a:ext uri="{FF2B5EF4-FFF2-40B4-BE49-F238E27FC236}">
                <a16:creationId xmlns:a16="http://schemas.microsoft.com/office/drawing/2014/main" id="{061F1308-AE23-43FC-A246-A7052B5F06AF}"/>
              </a:ext>
              <a:ext uri="{C183D7F6-B498-43B3-948B-1728B52AA6E4}">
                <adec:decorative xmlns:adec="http://schemas.microsoft.com/office/drawing/2017/decorative" val="1"/>
              </a:ext>
            </a:extLst>
          </p:cNvPr>
          <p:cNvSpPr/>
          <p:nvPr/>
        </p:nvSpPr>
        <p:spPr bwMode="auto">
          <a:xfrm rot="16200000" flipH="1">
            <a:off x="5521713" y="3037473"/>
            <a:ext cx="1572690" cy="1187886"/>
          </a:xfrm>
          <a:prstGeom prst="triangle">
            <a:avLst/>
          </a:prstGeom>
          <a:gradFill flip="none" rotWithShape="1">
            <a:gsLst>
              <a:gs pos="0">
                <a:schemeClr val="accent1">
                  <a:lumMod val="50000"/>
                  <a:alpha val="0"/>
                </a:schemeClr>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56376242-909F-4C77-92EA-6271D805D694}"/>
              </a:ext>
              <a:ext uri="{C183D7F6-B498-43B3-948B-1728B52AA6E4}">
                <adec:decorative xmlns:adec="http://schemas.microsoft.com/office/drawing/2017/decorative" val="1"/>
              </a:ext>
            </a:extLst>
          </p:cNvPr>
          <p:cNvSpPr txBox="1"/>
          <p:nvPr/>
        </p:nvSpPr>
        <p:spPr>
          <a:xfrm>
            <a:off x="5895207" y="3503353"/>
            <a:ext cx="370294" cy="2769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Black" panose="020B0A02040204020203" pitchFamily="34" charset="0"/>
                <a:ea typeface="Segoe UI Black" panose="020B0A02040204020203" pitchFamily="34" charset="0"/>
              </a:rPr>
              <a:t>OR</a:t>
            </a:r>
          </a:p>
        </p:txBody>
      </p:sp>
      <p:sp>
        <p:nvSpPr>
          <p:cNvPr id="69" name="Title 1">
            <a:extLst>
              <a:ext uri="{FF2B5EF4-FFF2-40B4-BE49-F238E27FC236}">
                <a16:creationId xmlns:a16="http://schemas.microsoft.com/office/drawing/2014/main" id="{99DA9D51-A6ED-4D93-AB0D-2FBE1DB13F58}"/>
              </a:ext>
              <a:ext uri="{C183D7F6-B498-43B3-948B-1728B52AA6E4}">
                <adec:decorative xmlns:adec="http://schemas.microsoft.com/office/drawing/2017/decorative" val="1"/>
              </a:ext>
            </a:extLst>
          </p:cNvPr>
          <p:cNvSpPr txBox="1">
            <a:spLocks/>
          </p:cNvSpPr>
          <p:nvPr/>
        </p:nvSpPr>
        <p:spPr>
          <a:xfrm>
            <a:off x="7485388" y="2925555"/>
            <a:ext cx="2943546"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Relational data</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Proven security &amp; privacy</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Dependable performance</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Segoe UI" panose="020B0502040204020203" pitchFamily="34" charset="0"/>
              </a:rPr>
              <a:t>Structured</a:t>
            </a:r>
          </a:p>
        </p:txBody>
      </p:sp>
      <p:sp>
        <p:nvSpPr>
          <p:cNvPr id="73" name="TextBox 72">
            <a:extLst>
              <a:ext uri="{FF2B5EF4-FFF2-40B4-BE49-F238E27FC236}">
                <a16:creationId xmlns:a16="http://schemas.microsoft.com/office/drawing/2014/main" id="{B9B89E95-C7AD-4D9F-BFC2-D5B184605CE1}"/>
              </a:ext>
              <a:ext uri="{C183D7F6-B498-43B3-948B-1728B52AA6E4}">
                <adec:decorative xmlns:adec="http://schemas.microsoft.com/office/drawing/2017/decorative" val="1"/>
              </a:ext>
            </a:extLst>
          </p:cNvPr>
          <p:cNvSpPr txBox="1"/>
          <p:nvPr/>
        </p:nvSpPr>
        <p:spPr>
          <a:xfrm>
            <a:off x="7669587" y="4831537"/>
            <a:ext cx="2575149" cy="433965"/>
          </a:xfrm>
          <a:prstGeom prst="rect">
            <a:avLst/>
          </a:prstGeom>
          <a:noFill/>
        </p:spPr>
        <p:txBody>
          <a:bodyPr wrap="square" lIns="0" tIns="91440" rIns="0" bIns="91440" rtlCol="0">
            <a:spAutoFit/>
          </a:bodyPr>
          <a:lstStyle>
            <a:defPPr>
              <a:defRPr lang="en-US"/>
            </a:defPPr>
            <a:lvl1pPr marR="0" lvl="0" indent="0" algn="ctr" fontAlgn="auto">
              <a:lnSpc>
                <a:spcPct val="90000"/>
              </a:lnSpc>
              <a:spcBef>
                <a:spcPts val="0"/>
              </a:spcBef>
              <a:spcAft>
                <a:spcPts val="0"/>
              </a:spcAft>
              <a:buClrTx/>
              <a:buSzTx/>
              <a:buFontTx/>
              <a:buNone/>
              <a:tabLst/>
              <a:defRPr kumimoji="0" sz="1400" b="1" i="0" u="none" strike="noStrike" cap="none" spc="300" normalizeH="0" baseline="0">
                <a:ln>
                  <a:noFill/>
                </a:ln>
                <a:solidFill>
                  <a:schemeClr val="accent2">
                    <a:lumMod val="60000"/>
                    <a:lumOff val="40000"/>
                  </a:schemeClr>
                </a:solidFill>
                <a:effectLst/>
                <a:uLnTx/>
                <a:uFillTx/>
                <a:latin typeface="Segoe UI" panose="020B0502040204020203" pitchFamily="34" charset="0"/>
                <a:cs typeface="Segoe UI" panose="020B0502040204020203" pitchFamily="34" charset="0"/>
              </a:defRPr>
            </a:lvl1pPr>
          </a:lstStyle>
          <a:p>
            <a:r>
              <a:rPr lang="en-US" sz="1800" b="0">
                <a:solidFill>
                  <a:schemeClr val="tx1"/>
                </a:solidFill>
              </a:rPr>
              <a:t>DATA WAREHOUSE</a:t>
            </a:r>
          </a:p>
        </p:txBody>
      </p:sp>
      <p:sp>
        <p:nvSpPr>
          <p:cNvPr id="71" name="TextBox 70">
            <a:extLst>
              <a:ext uri="{FF2B5EF4-FFF2-40B4-BE49-F238E27FC236}">
                <a16:creationId xmlns:a16="http://schemas.microsoft.com/office/drawing/2014/main" id="{0C19E4D4-6812-4EEE-A92D-A95674E91EFB}"/>
              </a:ext>
              <a:ext uri="{C183D7F6-B498-43B3-948B-1728B52AA6E4}">
                <adec:decorative xmlns:adec="http://schemas.microsoft.com/office/drawing/2017/decorative" val="1"/>
              </a:ext>
            </a:extLst>
          </p:cNvPr>
          <p:cNvSpPr txBox="1"/>
          <p:nvPr/>
        </p:nvSpPr>
        <p:spPr>
          <a:xfrm>
            <a:off x="2395506" y="4911208"/>
            <a:ext cx="1467838" cy="433965"/>
          </a:xfrm>
          <a:prstGeom prst="rect">
            <a:avLst/>
          </a:prstGeom>
          <a:noFill/>
        </p:spPr>
        <p:txBody>
          <a:bodyPr wrap="none" lIns="0" tIns="91440" rIns="0" bIns="91440" rtlCol="0">
            <a:spAutoFit/>
          </a:bodyPr>
          <a:lstStyle>
            <a:defPPr>
              <a:defRPr lang="en-US"/>
            </a:defPPr>
            <a:lvl1pPr marR="0" lvl="0" indent="0" algn="ctr" fontAlgn="auto">
              <a:lnSpc>
                <a:spcPct val="90000"/>
              </a:lnSpc>
              <a:spcBef>
                <a:spcPts val="0"/>
              </a:spcBef>
              <a:spcAft>
                <a:spcPts val="0"/>
              </a:spcAft>
              <a:buClrTx/>
              <a:buSzTx/>
              <a:buFontTx/>
              <a:buNone/>
              <a:tabLst/>
              <a:defRPr kumimoji="0" sz="1400" b="1" i="0" u="none" strike="noStrike" cap="none" spc="300" normalizeH="0" baseline="0">
                <a:ln>
                  <a:noFill/>
                </a:ln>
                <a:solidFill>
                  <a:schemeClr val="accent2">
                    <a:lumMod val="60000"/>
                    <a:lumOff val="40000"/>
                  </a:schemeClr>
                </a:solidFill>
                <a:effectLst/>
                <a:uLnTx/>
                <a:uFillTx/>
                <a:latin typeface="Segoe UI" panose="020B0502040204020203" pitchFamily="34" charset="0"/>
                <a:cs typeface="Segoe UI" panose="020B0502040204020203" pitchFamily="34" charset="0"/>
              </a:defRPr>
            </a:lvl1pPr>
          </a:lstStyle>
          <a:p>
            <a:r>
              <a:rPr lang="en-US" sz="1800" b="0">
                <a:solidFill>
                  <a:schemeClr val="tx1"/>
                </a:solidFill>
              </a:rPr>
              <a:t>DATA LAKE</a:t>
            </a:r>
          </a:p>
        </p:txBody>
      </p:sp>
      <p:grpSp>
        <p:nvGrpSpPr>
          <p:cNvPr id="10" name="Group 9" descr="Data science and business analytics view data in very different ways">
            <a:extLst>
              <a:ext uri="{FF2B5EF4-FFF2-40B4-BE49-F238E27FC236}">
                <a16:creationId xmlns:a16="http://schemas.microsoft.com/office/drawing/2014/main" id="{A318AF35-6AD8-4C07-B9AD-A113E1D5DD40}"/>
              </a:ext>
              <a:ext uri="{C183D7F6-B498-43B3-948B-1728B52AA6E4}">
                <adec:decorative xmlns:adec="http://schemas.microsoft.com/office/drawing/2017/decorative" val="1"/>
              </a:ext>
            </a:extLst>
          </p:cNvPr>
          <p:cNvGrpSpPr/>
          <p:nvPr/>
        </p:nvGrpSpPr>
        <p:grpSpPr>
          <a:xfrm>
            <a:off x="1305383" y="4602892"/>
            <a:ext cx="887341" cy="804460"/>
            <a:chOff x="1859430" y="5324786"/>
            <a:chExt cx="887341" cy="804460"/>
          </a:xfrm>
        </p:grpSpPr>
        <p:pic>
          <p:nvPicPr>
            <p:cNvPr id="4" name="Graphic 3">
              <a:extLst>
                <a:ext uri="{FF2B5EF4-FFF2-40B4-BE49-F238E27FC236}">
                  <a16:creationId xmlns:a16="http://schemas.microsoft.com/office/drawing/2014/main" id="{D00E9A70-73A2-47FA-8DD4-E438D4A460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9430" y="5324786"/>
              <a:ext cx="389428" cy="561888"/>
            </a:xfrm>
            <a:prstGeom prst="rect">
              <a:avLst/>
            </a:prstGeom>
          </p:spPr>
        </p:pic>
        <p:pic>
          <p:nvPicPr>
            <p:cNvPr id="6" name="Graphic 5">
              <a:extLst>
                <a:ext uri="{FF2B5EF4-FFF2-40B4-BE49-F238E27FC236}">
                  <a16:creationId xmlns:a16="http://schemas.microsoft.com/office/drawing/2014/main" id="{991A8358-C047-4E12-9C51-DF773ADE09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20945" y="5506476"/>
              <a:ext cx="425826" cy="622770"/>
            </a:xfrm>
            <a:prstGeom prst="rect">
              <a:avLst/>
            </a:prstGeom>
          </p:spPr>
        </p:pic>
      </p:grpSp>
      <p:pic>
        <p:nvPicPr>
          <p:cNvPr id="7" name="Graphic 6" descr="Data science and business analytics view data in very different ways">
            <a:extLst>
              <a:ext uri="{FF2B5EF4-FFF2-40B4-BE49-F238E27FC236}">
                <a16:creationId xmlns:a16="http://schemas.microsoft.com/office/drawing/2014/main" id="{157A2155-8DE3-41A3-B212-9A6EBD7738E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14034" y="4452232"/>
            <a:ext cx="1343686" cy="832964"/>
          </a:xfrm>
          <a:prstGeom prst="rect">
            <a:avLst/>
          </a:prstGeom>
        </p:spPr>
      </p:pic>
      <p:pic>
        <p:nvPicPr>
          <p:cNvPr id="8" name="Graphic 7" descr="Data science and business analytics view data in very different ways">
            <a:extLst>
              <a:ext uri="{FF2B5EF4-FFF2-40B4-BE49-F238E27FC236}">
                <a16:creationId xmlns:a16="http://schemas.microsoft.com/office/drawing/2014/main" id="{E3BC3A9F-E435-4F0E-B8EC-D27E9C936D1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2760" y="2290624"/>
            <a:ext cx="1140048" cy="832964"/>
          </a:xfrm>
          <a:prstGeom prst="rect">
            <a:avLst/>
          </a:prstGeom>
        </p:spPr>
      </p:pic>
    </p:spTree>
    <p:extLst>
      <p:ext uri="{BB962C8B-B14F-4D97-AF65-F5344CB8AC3E}">
        <p14:creationId xmlns:p14="http://schemas.microsoft.com/office/powerpoint/2010/main" val="2715114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
                                        </p:tgtEl>
                                        <p:attrNameLst>
                                          <p:attrName>style.visibility</p:attrName>
                                        </p:attrNameLst>
                                      </p:cBhvr>
                                      <p:to>
                                        <p:strVal val="visible"/>
                                      </p:to>
                                    </p:set>
                                    <p:animEffect transition="in" filter="wipe(left)">
                                      <p:cBhvr>
                                        <p:cTn id="7" dur="500"/>
                                        <p:tgtEl>
                                          <p:spTgt spid="82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30"/>
                                        </p:tgtEl>
                                        <p:attrNameLst>
                                          <p:attrName>style.visibility</p:attrName>
                                        </p:attrNameLst>
                                      </p:cBhvr>
                                      <p:to>
                                        <p:strVal val="visible"/>
                                      </p:to>
                                    </p:set>
                                    <p:animEffect transition="in" filter="wipe(right)">
                                      <p:cBhvr>
                                        <p:cTn id="10" dur="5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0" animBg="1"/>
      <p:bldP spid="8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descr="Azure meets these challenges with a single service to provide limitless analytics&#10;">
            <a:extLst>
              <a:ext uri="{FF2B5EF4-FFF2-40B4-BE49-F238E27FC236}">
                <a16:creationId xmlns:a16="http://schemas.microsoft.com/office/drawing/2014/main" id="{796ABC2A-F0C8-4C6C-99EB-7740640DE8FB}"/>
              </a:ext>
              <a:ext uri="{C183D7F6-B498-43B3-948B-1728B52AA6E4}">
                <adec:decorative xmlns:adec="http://schemas.microsoft.com/office/drawing/2017/decorative" val="1"/>
              </a:ext>
            </a:extLst>
          </p:cNvPr>
          <p:cNvSpPr txBox="1">
            <a:spLocks/>
          </p:cNvSpPr>
          <p:nvPr/>
        </p:nvSpPr>
        <p:spPr>
          <a:xfrm>
            <a:off x="588263" y="2718793"/>
            <a:ext cx="11021125" cy="1391473"/>
          </a:xfrm>
          <a:prstGeom prst="rect">
            <a:avLst/>
          </a:prstGeom>
          <a:gradFill flip="none" rotWithShape="1">
            <a:gsLst>
              <a:gs pos="0">
                <a:schemeClr val="accent1">
                  <a:alpha val="0"/>
                </a:schemeClr>
              </a:gs>
              <a:gs pos="51000">
                <a:srgbClr val="0078D4">
                  <a:alpha val="28000"/>
                </a:srgbClr>
              </a:gs>
              <a:gs pos="98000">
                <a:schemeClr val="accent1">
                  <a:alpha val="0"/>
                </a:schemeClr>
              </a:gs>
            </a:gsLst>
            <a:lin ang="0" scaled="1"/>
            <a:tileRect/>
          </a:gradFill>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300" normalizeH="0" baseline="0" noProof="0">
              <a:ln w="3175">
                <a:noFill/>
              </a:ln>
              <a:solidFill>
                <a:schemeClr val="tx1"/>
              </a:solidFill>
              <a:effectLst/>
              <a:uLnTx/>
              <a:uFillTx/>
              <a:latin typeface="+mn-lt"/>
              <a:ea typeface="+mn-ea"/>
              <a:cs typeface="Segoe UI"/>
            </a:endParaRPr>
          </a:p>
        </p:txBody>
      </p:sp>
      <p:sp>
        <p:nvSpPr>
          <p:cNvPr id="13" name="Title 1">
            <a:extLst>
              <a:ext uri="{FF2B5EF4-FFF2-40B4-BE49-F238E27FC236}">
                <a16:creationId xmlns:a16="http://schemas.microsoft.com/office/drawing/2014/main" id="{58AE2A48-EF55-9C45-85B5-878BE4E1C92F}"/>
              </a:ext>
              <a:ext uri="{C183D7F6-B498-43B3-948B-1728B52AA6E4}">
                <adec:decorative xmlns:adec="http://schemas.microsoft.com/office/drawing/2017/decorative" val="1"/>
              </a:ext>
            </a:extLst>
          </p:cNvPr>
          <p:cNvSpPr txBox="1">
            <a:spLocks/>
          </p:cNvSpPr>
          <p:nvPr/>
        </p:nvSpPr>
        <p:spPr>
          <a:xfrm>
            <a:off x="1807820" y="4223615"/>
            <a:ext cx="2729684" cy="1415772"/>
          </a:xfrm>
          <a:prstGeom prst="rect">
            <a:avLst/>
          </a:prstGeom>
        </p:spPr>
        <p:txBody>
          <a:bodyPr vert="horz" wrap="square" lIns="0" tIns="0" rIns="0" bIns="0" rtlCol="0" anchor="ctr">
            <a:noAutofit/>
          </a:bodyPr>
          <a:lstStyle>
            <a:defPPr>
              <a:defRPr lang="en-US"/>
            </a:defPPr>
            <a:lvl1pPr marR="0" lvl="0" indent="0" algn="ctr" defTabSz="914367" fontAlgn="auto">
              <a:lnSpc>
                <a:spcPct val="100000"/>
              </a:lnSpc>
              <a:spcBef>
                <a:spcPct val="0"/>
              </a:spcBef>
              <a:spcAft>
                <a:spcPts val="1200"/>
              </a:spcAft>
              <a:buClrTx/>
              <a:buSzTx/>
              <a:buFontTx/>
              <a:buNone/>
              <a:tabLst/>
              <a:defRPr kumimoji="0" sz="2400" b="0" i="0" u="none" strike="noStrike" cap="none" spc="0" normalizeH="0" baseline="0">
                <a:ln w="3175">
                  <a:noFill/>
                </a:ln>
                <a:effectLst/>
                <a:uLnTx/>
                <a:uFillTx/>
                <a:latin typeface="Segoe UI Light" panose="020B0502040204020203" pitchFamily="34" charset="0"/>
                <a:cs typeface="Segoe UI Light" panose="020B0502040204020203" pitchFamily="34" charset="0"/>
              </a:defRPr>
            </a:lvl1pPr>
          </a:lstStyle>
          <a:p>
            <a:r>
              <a:rPr lang="en-US" sz="1800" spc="300">
                <a:latin typeface="Segoe UI" panose="020B0502040204020203" pitchFamily="34" charset="0"/>
                <a:cs typeface="Segoe UI" panose="020B0502040204020203" pitchFamily="34" charset="0"/>
              </a:rPr>
              <a:t>Ease of use</a:t>
            </a:r>
          </a:p>
          <a:p>
            <a:r>
              <a:rPr lang="en-US" sz="1800" spc="300">
                <a:latin typeface="Segoe UI" panose="020B0502040204020203" pitchFamily="34" charset="0"/>
                <a:cs typeface="Segoe UI" panose="020B0502040204020203" pitchFamily="34" charset="0"/>
              </a:rPr>
              <a:t>Fast exploration</a:t>
            </a:r>
          </a:p>
          <a:p>
            <a:r>
              <a:rPr lang="en-US" sz="1800" spc="300">
                <a:latin typeface="Segoe UI" panose="020B0502040204020203" pitchFamily="34" charset="0"/>
                <a:cs typeface="Segoe UI" panose="020B0502040204020203" pitchFamily="34" charset="0"/>
              </a:rPr>
              <a:t>Quick to start</a:t>
            </a:r>
          </a:p>
        </p:txBody>
      </p:sp>
      <p:sp>
        <p:nvSpPr>
          <p:cNvPr id="14" name="Title 1">
            <a:extLst>
              <a:ext uri="{FF2B5EF4-FFF2-40B4-BE49-F238E27FC236}">
                <a16:creationId xmlns:a16="http://schemas.microsoft.com/office/drawing/2014/main" id="{D41313BB-99AB-EA48-8D6C-753AAB75F78B}"/>
              </a:ext>
              <a:ext uri="{C183D7F6-B498-43B3-948B-1728B52AA6E4}">
                <adec:decorative xmlns:adec="http://schemas.microsoft.com/office/drawing/2017/decorative" val="1"/>
              </a:ext>
            </a:extLst>
          </p:cNvPr>
          <p:cNvSpPr txBox="1">
            <a:spLocks/>
          </p:cNvSpPr>
          <p:nvPr/>
        </p:nvSpPr>
        <p:spPr>
          <a:xfrm>
            <a:off x="6828160" y="4223615"/>
            <a:ext cx="4144325" cy="1415772"/>
          </a:xfrm>
          <a:prstGeom prst="rect">
            <a:avLst/>
          </a:prstGeom>
        </p:spPr>
        <p:txBody>
          <a:bodyPr vert="horz" wrap="square" lIns="0" tIns="0" rIns="0" bIns="0" rtlCol="0" anchor="ctr">
            <a:noAutofit/>
          </a:bodyPr>
          <a:lstStyle>
            <a:defPPr>
              <a:defRPr lang="en-US"/>
            </a:defPPr>
            <a:lvl1pPr marR="0" lvl="0" indent="0" algn="ctr" defTabSz="914367" fontAlgn="auto">
              <a:lnSpc>
                <a:spcPct val="100000"/>
              </a:lnSpc>
              <a:spcBef>
                <a:spcPct val="0"/>
              </a:spcBef>
              <a:spcAft>
                <a:spcPts val="1200"/>
              </a:spcAft>
              <a:buClrTx/>
              <a:buSzTx/>
              <a:buFontTx/>
              <a:buNone/>
              <a:tabLst/>
              <a:defRPr kumimoji="0" sz="2400" b="0" i="0" u="none" strike="noStrike" cap="none" spc="0" normalizeH="0" baseline="0">
                <a:ln w="3175">
                  <a:noFill/>
                </a:ln>
                <a:effectLst/>
                <a:uLnTx/>
                <a:uFillTx/>
                <a:latin typeface="Segoe UI Light" panose="020B0502040204020203" pitchFamily="34" charset="0"/>
                <a:cs typeface="Segoe UI Light" panose="020B0502040204020203" pitchFamily="34" charset="0"/>
              </a:defRPr>
            </a:lvl1pPr>
          </a:lstStyle>
          <a:p>
            <a:r>
              <a:rPr lang="en-US" sz="1800" spc="300">
                <a:latin typeface="Segoe UI" panose="020B0502040204020203" pitchFamily="34" charset="0"/>
                <a:cs typeface="Segoe UI" panose="020B0502040204020203" pitchFamily="34" charset="0"/>
              </a:rPr>
              <a:t>Proven security</a:t>
            </a:r>
          </a:p>
          <a:p>
            <a:r>
              <a:rPr lang="en-US" sz="1800" spc="300">
                <a:latin typeface="Segoe UI" panose="020B0502040204020203" pitchFamily="34" charset="0"/>
                <a:cs typeface="Segoe UI" panose="020B0502040204020203" pitchFamily="34" charset="0"/>
              </a:rPr>
              <a:t>Airtight privacy </a:t>
            </a:r>
          </a:p>
          <a:p>
            <a:r>
              <a:rPr lang="en-US" sz="1800" spc="300">
                <a:latin typeface="Segoe UI" panose="020B0502040204020203" pitchFamily="34" charset="0"/>
                <a:cs typeface="Segoe UI" panose="020B0502040204020203" pitchFamily="34" charset="0"/>
              </a:rPr>
              <a:t>Dependable performance </a:t>
            </a:r>
          </a:p>
        </p:txBody>
      </p:sp>
      <p:sp>
        <p:nvSpPr>
          <p:cNvPr id="2" name="Title 1">
            <a:extLst>
              <a:ext uri="{FF2B5EF4-FFF2-40B4-BE49-F238E27FC236}">
                <a16:creationId xmlns:a16="http://schemas.microsoft.com/office/drawing/2014/main" id="{AB49B8C0-C890-4A41-A62A-CA08B32BD31C}"/>
              </a:ext>
              <a:ext uri="{C183D7F6-B498-43B3-948B-1728B52AA6E4}">
                <adec:decorative xmlns:adec="http://schemas.microsoft.com/office/drawing/2017/decorative" val="1"/>
              </a:ext>
            </a:extLst>
          </p:cNvPr>
          <p:cNvSpPr>
            <a:spLocks noGrp="1"/>
          </p:cNvSpPr>
          <p:nvPr>
            <p:ph type="title"/>
          </p:nvPr>
        </p:nvSpPr>
        <p:spPr/>
        <p:txBody>
          <a:bodyPr/>
          <a:lstStyle/>
          <a:p>
            <a:pPr lvl="0"/>
            <a:r>
              <a:rPr lang="en-US">
                <a:cs typeface="Segoe UI"/>
              </a:rPr>
              <a:t>Azure meets these challenges </a:t>
            </a:r>
            <a:br>
              <a:rPr lang="en-US"/>
            </a:br>
            <a:endParaRPr lang="en-US"/>
          </a:p>
        </p:txBody>
      </p:sp>
      <p:sp>
        <p:nvSpPr>
          <p:cNvPr id="8" name="Text Placeholder 7">
            <a:extLst>
              <a:ext uri="{FF2B5EF4-FFF2-40B4-BE49-F238E27FC236}">
                <a16:creationId xmlns:a16="http://schemas.microsoft.com/office/drawing/2014/main" id="{C201A2FF-EB42-4DBA-BB26-2C2669CD0822}"/>
              </a:ext>
              <a:ext uri="{C183D7F6-B498-43B3-948B-1728B52AA6E4}">
                <adec:decorative xmlns:adec="http://schemas.microsoft.com/office/drawing/2017/decorative" val="1"/>
              </a:ext>
            </a:extLst>
          </p:cNvPr>
          <p:cNvSpPr>
            <a:spLocks noGrp="1"/>
          </p:cNvSpPr>
          <p:nvPr>
            <p:ph type="body" sz="quarter" idx="4294967295"/>
          </p:nvPr>
        </p:nvSpPr>
        <p:spPr>
          <a:xfrm>
            <a:off x="1900472" y="1030288"/>
            <a:ext cx="8409108" cy="430887"/>
          </a:xfrm>
        </p:spPr>
        <p:txBody>
          <a:bodyPr/>
          <a:lstStyle/>
          <a:p>
            <a:pPr marL="0" indent="0" algn="ctr">
              <a:buNone/>
            </a:pPr>
            <a:r>
              <a:rPr lang="en-US">
                <a:solidFill>
                  <a:schemeClr val="accent2"/>
                </a:solidFill>
              </a:rPr>
              <a:t>with a single service to provide limitless analytics</a:t>
            </a:r>
          </a:p>
        </p:txBody>
      </p:sp>
      <p:sp>
        <p:nvSpPr>
          <p:cNvPr id="5" name="Oval 4" descr="Azure meets these challenges with a single service to provide limitless analytics&#10;">
            <a:extLst>
              <a:ext uri="{FF2B5EF4-FFF2-40B4-BE49-F238E27FC236}">
                <a16:creationId xmlns:a16="http://schemas.microsoft.com/office/drawing/2014/main" id="{C33EC37C-5641-4AC4-81A1-281DB1E1A7DB}"/>
              </a:ext>
              <a:ext uri="{C183D7F6-B498-43B3-948B-1728B52AA6E4}">
                <adec:decorative xmlns:adec="http://schemas.microsoft.com/office/drawing/2017/decorative" val="1"/>
              </a:ext>
            </a:extLst>
          </p:cNvPr>
          <p:cNvSpPr/>
          <p:nvPr/>
        </p:nvSpPr>
        <p:spPr bwMode="auto">
          <a:xfrm>
            <a:off x="5107652" y="2409302"/>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Azure meets these challenges with a single service to provide limitless analytics&#10;">
            <a:extLst>
              <a:ext uri="{FF2B5EF4-FFF2-40B4-BE49-F238E27FC236}">
                <a16:creationId xmlns:a16="http://schemas.microsoft.com/office/drawing/2014/main" id="{589D9CEF-BF15-48FA-A6D9-EE7CE972A2F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042586">
            <a:off x="4120259" y="2653746"/>
            <a:ext cx="1485563" cy="702631"/>
          </a:xfrm>
          <a:prstGeom prst="rect">
            <a:avLst/>
          </a:prstGeom>
        </p:spPr>
      </p:pic>
      <p:pic>
        <p:nvPicPr>
          <p:cNvPr id="12" name="Graphic 11" descr="Azure meets these challenges with a single service to provide limitless analytics&#10;">
            <a:extLst>
              <a:ext uri="{FF2B5EF4-FFF2-40B4-BE49-F238E27FC236}">
                <a16:creationId xmlns:a16="http://schemas.microsoft.com/office/drawing/2014/main" id="{E37C605C-ABE0-4DAC-AC80-97DEB075361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967832">
            <a:off x="6722825" y="3010993"/>
            <a:ext cx="815522" cy="412923"/>
          </a:xfrm>
          <a:prstGeom prst="rect">
            <a:avLst/>
          </a:prstGeom>
        </p:spPr>
      </p:pic>
      <p:pic>
        <p:nvPicPr>
          <p:cNvPr id="16" name="Graphic 15" descr="Azure meets these challenges with a single service to provide limitless analytics&#10;">
            <a:extLst>
              <a:ext uri="{FF2B5EF4-FFF2-40B4-BE49-F238E27FC236}">
                <a16:creationId xmlns:a16="http://schemas.microsoft.com/office/drawing/2014/main" id="{70A34B43-78C9-4937-9123-2EC1FB530B6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43144" y="2738873"/>
            <a:ext cx="1142079" cy="1322410"/>
          </a:xfrm>
          <a:prstGeom prst="rect">
            <a:avLst/>
          </a:prstGeom>
        </p:spPr>
      </p:pic>
      <p:pic>
        <p:nvPicPr>
          <p:cNvPr id="167" name="Graphic 166" descr="Azure meets these challenges with a single service to provide limitless analytics&#10;">
            <a:extLst>
              <a:ext uri="{FF2B5EF4-FFF2-40B4-BE49-F238E27FC236}">
                <a16:creationId xmlns:a16="http://schemas.microsoft.com/office/drawing/2014/main" id="{EB0D2D4A-6B28-4876-AA2F-7E8D429618E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07820" y="3202360"/>
            <a:ext cx="1246062" cy="715824"/>
          </a:xfrm>
          <a:prstGeom prst="rect">
            <a:avLst/>
          </a:prstGeom>
        </p:spPr>
      </p:pic>
      <p:pic>
        <p:nvPicPr>
          <p:cNvPr id="168" name="Graphic 167" descr="Azure meets these challenges with a single service to provide limitless analytics&#10;">
            <a:extLst>
              <a:ext uri="{FF2B5EF4-FFF2-40B4-BE49-F238E27FC236}">
                <a16:creationId xmlns:a16="http://schemas.microsoft.com/office/drawing/2014/main" id="{78404A91-6BC2-4214-9D98-6388C313909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2019" y="3202360"/>
            <a:ext cx="1246062" cy="715824"/>
          </a:xfrm>
          <a:prstGeom prst="rect">
            <a:avLst/>
          </a:prstGeom>
        </p:spPr>
      </p:pic>
      <p:pic>
        <p:nvPicPr>
          <p:cNvPr id="169" name="Graphic 168" descr="Azure meets these challenges with a single service to provide limitless analytics&#10;">
            <a:extLst>
              <a:ext uri="{FF2B5EF4-FFF2-40B4-BE49-F238E27FC236}">
                <a16:creationId xmlns:a16="http://schemas.microsoft.com/office/drawing/2014/main" id="{1ECF4CFA-488B-483C-BA9C-56DDC9F50AB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54712" y="3202360"/>
            <a:ext cx="1246062" cy="715824"/>
          </a:xfrm>
          <a:prstGeom prst="rect">
            <a:avLst/>
          </a:prstGeom>
        </p:spPr>
      </p:pic>
      <p:pic>
        <p:nvPicPr>
          <p:cNvPr id="170" name="Graphic 169" descr="Azure meets these challenges with a single service to provide limitless analytics&#10;">
            <a:extLst>
              <a:ext uri="{FF2B5EF4-FFF2-40B4-BE49-F238E27FC236}">
                <a16:creationId xmlns:a16="http://schemas.microsoft.com/office/drawing/2014/main" id="{21332699-C149-477D-8297-1EDCECD4AE2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18492" y="3202360"/>
            <a:ext cx="1246062" cy="715824"/>
          </a:xfrm>
          <a:prstGeom prst="rect">
            <a:avLst/>
          </a:prstGeom>
        </p:spPr>
      </p:pic>
      <p:pic>
        <p:nvPicPr>
          <p:cNvPr id="171" name="Graphic 170" descr="Azure meets these challenges with a single service to provide limitless analytics&#10;">
            <a:extLst>
              <a:ext uri="{FF2B5EF4-FFF2-40B4-BE49-F238E27FC236}">
                <a16:creationId xmlns:a16="http://schemas.microsoft.com/office/drawing/2014/main" id="{E5CC39D6-14A9-4601-A987-DD69AD86D69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31266" y="2295820"/>
            <a:ext cx="1187885" cy="1843270"/>
          </a:xfrm>
          <a:prstGeom prst="rect">
            <a:avLst/>
          </a:prstGeom>
          <a:effectLst>
            <a:outerShdw blurRad="50800" dist="114300" dir="5400000" algn="t" rotWithShape="0">
              <a:prstClr val="black">
                <a:alpha val="40000"/>
              </a:prstClr>
            </a:outerShdw>
          </a:effectLst>
        </p:spPr>
      </p:pic>
      <p:grpSp>
        <p:nvGrpSpPr>
          <p:cNvPr id="172" name="Group 171" descr="Azure meets these challenges with a single service to provide limitless analytics&#10;">
            <a:extLst>
              <a:ext uri="{FF2B5EF4-FFF2-40B4-BE49-F238E27FC236}">
                <a16:creationId xmlns:a16="http://schemas.microsoft.com/office/drawing/2014/main" id="{4BAD9DA6-1610-4822-9F5A-B3BCC2CF745E}"/>
              </a:ext>
              <a:ext uri="{C183D7F6-B498-43B3-948B-1728B52AA6E4}">
                <adec:decorative xmlns:adec="http://schemas.microsoft.com/office/drawing/2017/decorative" val="1"/>
              </a:ext>
            </a:extLst>
          </p:cNvPr>
          <p:cNvGrpSpPr/>
          <p:nvPr/>
        </p:nvGrpSpPr>
        <p:grpSpPr>
          <a:xfrm>
            <a:off x="3667305" y="2838488"/>
            <a:ext cx="887341" cy="804460"/>
            <a:chOff x="1859430" y="5324786"/>
            <a:chExt cx="887341" cy="804460"/>
          </a:xfrm>
          <a:effectLst>
            <a:outerShdw blurRad="50800" dist="114300" dir="5400000" algn="t" rotWithShape="0">
              <a:prstClr val="black">
                <a:alpha val="40000"/>
              </a:prstClr>
            </a:outerShdw>
          </a:effectLst>
        </p:grpSpPr>
        <p:pic>
          <p:nvPicPr>
            <p:cNvPr id="173" name="Graphic 172">
              <a:extLst>
                <a:ext uri="{FF2B5EF4-FFF2-40B4-BE49-F238E27FC236}">
                  <a16:creationId xmlns:a16="http://schemas.microsoft.com/office/drawing/2014/main" id="{1D064117-EBAD-483F-BDAE-31E214EB48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59430" y="5324786"/>
              <a:ext cx="389428" cy="561888"/>
            </a:xfrm>
            <a:prstGeom prst="rect">
              <a:avLst/>
            </a:prstGeom>
          </p:spPr>
        </p:pic>
        <p:pic>
          <p:nvPicPr>
            <p:cNvPr id="174" name="Graphic 173">
              <a:extLst>
                <a:ext uri="{FF2B5EF4-FFF2-40B4-BE49-F238E27FC236}">
                  <a16:creationId xmlns:a16="http://schemas.microsoft.com/office/drawing/2014/main" id="{7E198EA0-3EDC-4C48-BBE0-BFB434038E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20945" y="5506476"/>
              <a:ext cx="425826" cy="622770"/>
            </a:xfrm>
            <a:prstGeom prst="rect">
              <a:avLst/>
            </a:prstGeom>
          </p:spPr>
        </p:pic>
      </p:grpSp>
      <p:pic>
        <p:nvPicPr>
          <p:cNvPr id="175" name="Graphic 174" descr="Azure meets these challenges with a single service to provide limitless analytics&#10;">
            <a:extLst>
              <a:ext uri="{FF2B5EF4-FFF2-40B4-BE49-F238E27FC236}">
                <a16:creationId xmlns:a16="http://schemas.microsoft.com/office/drawing/2014/main" id="{1501EA4E-E7A4-4495-9337-D23622D1CC72}"/>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87984" y="2668648"/>
            <a:ext cx="1343686" cy="832964"/>
          </a:xfrm>
          <a:prstGeom prst="rect">
            <a:avLst/>
          </a:prstGeom>
          <a:effectLst>
            <a:outerShdw blurRad="50800" dist="139700" dir="5400000" algn="t" rotWithShape="0">
              <a:prstClr val="black">
                <a:alpha val="40000"/>
              </a:prstClr>
            </a:outerShdw>
          </a:effectLst>
        </p:spPr>
      </p:pic>
      <p:pic>
        <p:nvPicPr>
          <p:cNvPr id="176" name="Graphic 175" descr="Azure meets these challenges with a single service to provide limitless analytics&#10;">
            <a:extLst>
              <a:ext uri="{FF2B5EF4-FFF2-40B4-BE49-F238E27FC236}">
                <a16:creationId xmlns:a16="http://schemas.microsoft.com/office/drawing/2014/main" id="{23B9389F-AC56-4052-8D8D-618D8E5ED07E}"/>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73290" y="2692248"/>
            <a:ext cx="1126398" cy="822991"/>
          </a:xfrm>
          <a:prstGeom prst="rect">
            <a:avLst/>
          </a:prstGeom>
          <a:effectLst>
            <a:outerShdw blurRad="50800" dist="152400" dir="5400000" algn="t" rotWithShape="0">
              <a:prstClr val="black">
                <a:alpha val="40000"/>
              </a:prstClr>
            </a:outerShdw>
          </a:effectLst>
        </p:spPr>
      </p:pic>
    </p:spTree>
    <p:extLst>
      <p:ext uri="{BB962C8B-B14F-4D97-AF65-F5344CB8AC3E}">
        <p14:creationId xmlns:p14="http://schemas.microsoft.com/office/powerpoint/2010/main" val="691588053"/>
      </p:ext>
    </p:extLst>
  </p:cSld>
  <p:clrMapOvr>
    <a:masterClrMapping/>
  </p:clrMapOvr>
  <mc:AlternateContent xmlns:mc="http://schemas.openxmlformats.org/markup-compatibility/2006">
    <mc:Choice xmlns:p159="http://schemas.microsoft.com/office/powerpoint/2015/09/main" Requires="p159">
      <p:transition spd="slow" advTm="27989">
        <p159:morph option="byObject"/>
      </p:transition>
    </mc:Choice>
    <mc:Fallback>
      <p:transition spd="slow" advTm="2798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661A98-63EE-4DBF-8E91-1795FEC59B26}"/>
              </a:ext>
              <a:ext uri="{C183D7F6-B498-43B3-948B-1728B52AA6E4}">
                <adec:decorative xmlns:adec="http://schemas.microsoft.com/office/drawing/2017/decorative" val="1"/>
              </a:ext>
            </a:extLst>
          </p:cNvPr>
          <p:cNvSpPr txBox="1">
            <a:spLocks/>
          </p:cNvSpPr>
          <p:nvPr/>
        </p:nvSpPr>
        <p:spPr>
          <a:xfrm>
            <a:off x="0" y="2570952"/>
            <a:ext cx="12191999" cy="1685882"/>
          </a:xfrm>
          <a:prstGeom prst="rect">
            <a:avLst/>
          </a:prstGeom>
          <a:gradFill flip="none" rotWithShape="1">
            <a:gsLst>
              <a:gs pos="31000">
                <a:schemeClr val="accent1">
                  <a:alpha val="0"/>
                </a:schemeClr>
              </a:gs>
              <a:gs pos="100000">
                <a:srgbClr val="0078D4">
                  <a:alpha val="50000"/>
                </a:srgbClr>
              </a:gs>
              <a:gs pos="0">
                <a:srgbClr val="0078D4">
                  <a:alpha val="50000"/>
                </a:srgbClr>
              </a:gs>
              <a:gs pos="67000">
                <a:schemeClr val="accent1">
                  <a:alpha val="0"/>
                </a:schemeClr>
              </a:gs>
            </a:gsLst>
            <a:lin ang="0" scaled="1"/>
            <a:tileRect/>
          </a:gradFill>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300" normalizeH="0" baseline="0" noProof="0">
              <a:ln w="3175">
                <a:noFill/>
              </a:ln>
              <a:solidFill>
                <a:schemeClr val="tx1"/>
              </a:solidFill>
              <a:effectLst/>
              <a:uLnTx/>
              <a:uFillTx/>
              <a:latin typeface="+mn-lt"/>
              <a:ea typeface="+mn-ea"/>
              <a:cs typeface="Segoe UI"/>
            </a:endParaRPr>
          </a:p>
        </p:txBody>
      </p:sp>
      <p:sp>
        <p:nvSpPr>
          <p:cNvPr id="7" name="Title 1">
            <a:extLst>
              <a:ext uri="{FF2B5EF4-FFF2-40B4-BE49-F238E27FC236}">
                <a16:creationId xmlns:a16="http://schemas.microsoft.com/office/drawing/2014/main" id="{7B086950-463F-CB4B-B3A5-2376B0851EBD}"/>
              </a:ext>
              <a:ext uri="{C183D7F6-B498-43B3-948B-1728B52AA6E4}">
                <adec:decorative xmlns:adec="http://schemas.microsoft.com/office/drawing/2017/decorative" val="1"/>
              </a:ext>
            </a:extLst>
          </p:cNvPr>
          <p:cNvSpPr txBox="1">
            <a:spLocks/>
          </p:cNvSpPr>
          <p:nvPr/>
        </p:nvSpPr>
        <p:spPr>
          <a:xfrm>
            <a:off x="588263" y="457199"/>
            <a:ext cx="11018520" cy="1038871"/>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w="3175">
                <a:noFill/>
              </a:ln>
              <a:solidFill>
                <a:prstClr val="white"/>
              </a:solidFill>
              <a:effectLst/>
              <a:uLnTx/>
              <a:uFillTx/>
              <a:latin typeface="Segoe UI Semibold"/>
              <a:ea typeface="+mn-ea"/>
              <a:cs typeface="Segoe UI" pitchFamily="34" charset="0"/>
            </a:endParaRPr>
          </a:p>
        </p:txBody>
      </p:sp>
      <p:sp>
        <p:nvSpPr>
          <p:cNvPr id="11" name="TextBox 10">
            <a:extLst>
              <a:ext uri="{FF2B5EF4-FFF2-40B4-BE49-F238E27FC236}">
                <a16:creationId xmlns:a16="http://schemas.microsoft.com/office/drawing/2014/main" id="{06C8BCB5-2EB3-4B31-A730-3F322FEA183A}"/>
              </a:ext>
              <a:ext uri="{C183D7F6-B498-43B3-948B-1728B52AA6E4}">
                <adec:decorative xmlns:adec="http://schemas.microsoft.com/office/drawing/2017/decorative" val="1"/>
              </a:ext>
            </a:extLst>
          </p:cNvPr>
          <p:cNvSpPr txBox="1"/>
          <p:nvPr/>
        </p:nvSpPr>
        <p:spPr>
          <a:xfrm>
            <a:off x="468496" y="2586331"/>
            <a:ext cx="3176884" cy="1670504"/>
          </a:xfrm>
          <a:prstGeom prst="rect">
            <a:avLst/>
          </a:prstGeom>
        </p:spPr>
        <p:txBody>
          <a:bodyPr vert="horz" wrap="square" lIns="0" tIns="0" rIns="0" bIns="0" rtlCol="0" anchor="ctr">
            <a:noAutofit/>
          </a:bodyPr>
          <a:lstStyle>
            <a:defPPr>
              <a:defRPr lang="en-US"/>
            </a:defPPr>
            <a:lvl1pPr marR="0" lvl="0" indent="0" algn="ctr" defTabSz="914367" fontAlgn="auto">
              <a:lnSpc>
                <a:spcPct val="100000"/>
              </a:lnSpc>
              <a:spcBef>
                <a:spcPct val="0"/>
              </a:spcBef>
              <a:spcAft>
                <a:spcPts val="1200"/>
              </a:spcAft>
              <a:buClrTx/>
              <a:buSzTx/>
              <a:buFontTx/>
              <a:buNone/>
              <a:tabLst/>
              <a:defRPr kumimoji="0" sz="2400" b="0" i="0" u="none" strike="noStrike" cap="none" spc="0" normalizeH="0" baseline="0">
                <a:ln w="3175">
                  <a:noFill/>
                </a:ln>
                <a:effectLst/>
                <a:uLnTx/>
                <a:uFillTx/>
                <a:latin typeface="Segoe UI Light" panose="020B0502040204020203" pitchFamily="34" charset="0"/>
                <a:cs typeface="Segoe UI Light" panose="020B0502040204020203" pitchFamily="34" charset="0"/>
              </a:defRPr>
            </a:lvl1pPr>
          </a:lstStyle>
          <a:p>
            <a:r>
              <a:rPr lang="en-US" i="1" spc="300">
                <a:latin typeface="Segoe UI" panose="020B0502040204020203" pitchFamily="34" charset="0"/>
                <a:cs typeface="Segoe UI" panose="020B0502040204020203" pitchFamily="34" charset="0"/>
              </a:rPr>
              <a:t>Data Warehousing</a:t>
            </a:r>
            <a:br>
              <a:rPr lang="en-US" i="1" spc="300">
                <a:latin typeface="Segoe UI" panose="020B0502040204020203" pitchFamily="34" charset="0"/>
                <a:cs typeface="Segoe UI" panose="020B0502040204020203" pitchFamily="34" charset="0"/>
              </a:rPr>
            </a:br>
            <a:r>
              <a:rPr lang="en-US" i="1" spc="300">
                <a:latin typeface="Segoe UI" panose="020B0502040204020203" pitchFamily="34" charset="0"/>
                <a:cs typeface="Segoe UI" panose="020B0502040204020203" pitchFamily="34" charset="0"/>
              </a:rPr>
              <a:t>&amp; Big Data Analytics</a:t>
            </a:r>
          </a:p>
        </p:txBody>
      </p:sp>
      <p:sp>
        <p:nvSpPr>
          <p:cNvPr id="150" name="Title 7">
            <a:extLst>
              <a:ext uri="{FF2B5EF4-FFF2-40B4-BE49-F238E27FC236}">
                <a16:creationId xmlns:a16="http://schemas.microsoft.com/office/drawing/2014/main" id="{A2C475B3-547A-4A19-98C3-73956BAA8E30}"/>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Azure Synapse Analytics</a:t>
            </a:r>
          </a:p>
        </p:txBody>
      </p:sp>
      <p:pic>
        <p:nvPicPr>
          <p:cNvPr id="4" name="Picture 3">
            <a:extLst>
              <a:ext uri="{FF2B5EF4-FFF2-40B4-BE49-F238E27FC236}">
                <a16:creationId xmlns:a16="http://schemas.microsoft.com/office/drawing/2014/main" id="{56164706-EAFE-48C5-841E-00E688B6FDE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333" y="1769269"/>
            <a:ext cx="3887658" cy="3785995"/>
          </a:xfrm>
          <a:prstGeom prst="rect">
            <a:avLst/>
          </a:prstGeom>
        </p:spPr>
      </p:pic>
      <p:pic>
        <p:nvPicPr>
          <p:cNvPr id="83" name="Graphic 82">
            <a:extLst>
              <a:ext uri="{FF2B5EF4-FFF2-40B4-BE49-F238E27FC236}">
                <a16:creationId xmlns:a16="http://schemas.microsoft.com/office/drawing/2014/main" id="{A5E9BD19-DF38-4882-A3E4-5CAB6EBE797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8276" y="2654342"/>
            <a:ext cx="760208" cy="436716"/>
          </a:xfrm>
          <a:prstGeom prst="rect">
            <a:avLst/>
          </a:prstGeom>
        </p:spPr>
      </p:pic>
      <p:pic>
        <p:nvPicPr>
          <p:cNvPr id="84" name="Graphic 83">
            <a:extLst>
              <a:ext uri="{FF2B5EF4-FFF2-40B4-BE49-F238E27FC236}">
                <a16:creationId xmlns:a16="http://schemas.microsoft.com/office/drawing/2014/main" id="{E61764DD-40F1-455E-83F3-26F75792308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5654" y="4249723"/>
            <a:ext cx="869754" cy="499646"/>
          </a:xfrm>
          <a:prstGeom prst="rect">
            <a:avLst/>
          </a:prstGeom>
        </p:spPr>
      </p:pic>
      <p:pic>
        <p:nvPicPr>
          <p:cNvPr id="85" name="Graphic 84">
            <a:extLst>
              <a:ext uri="{FF2B5EF4-FFF2-40B4-BE49-F238E27FC236}">
                <a16:creationId xmlns:a16="http://schemas.microsoft.com/office/drawing/2014/main" id="{FA98C938-EA72-49D6-B7D4-584E3B85F8C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4421" y="3170106"/>
            <a:ext cx="681685" cy="391607"/>
          </a:xfrm>
          <a:prstGeom prst="rect">
            <a:avLst/>
          </a:prstGeom>
        </p:spPr>
      </p:pic>
      <p:pic>
        <p:nvPicPr>
          <p:cNvPr id="86" name="Graphic 85">
            <a:extLst>
              <a:ext uri="{FF2B5EF4-FFF2-40B4-BE49-F238E27FC236}">
                <a16:creationId xmlns:a16="http://schemas.microsoft.com/office/drawing/2014/main" id="{2C9CE243-3BF1-4477-B80C-2B405D4D564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6821" y="5206446"/>
            <a:ext cx="886190" cy="509089"/>
          </a:xfrm>
          <a:prstGeom prst="rect">
            <a:avLst/>
          </a:prstGeom>
        </p:spPr>
      </p:pic>
      <p:pic>
        <p:nvPicPr>
          <p:cNvPr id="87" name="Graphic 86">
            <a:extLst>
              <a:ext uri="{FF2B5EF4-FFF2-40B4-BE49-F238E27FC236}">
                <a16:creationId xmlns:a16="http://schemas.microsoft.com/office/drawing/2014/main" id="{ED908179-6D7C-427B-960D-052D62BB3D6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57289" y="2048363"/>
            <a:ext cx="724714" cy="1124556"/>
          </a:xfrm>
          <a:prstGeom prst="rect">
            <a:avLst/>
          </a:prstGeom>
          <a:effectLst>
            <a:outerShdw blurRad="50800" dist="114300" dir="5400000" algn="t" rotWithShape="0">
              <a:prstClr val="black">
                <a:alpha val="40000"/>
              </a:prstClr>
            </a:outerShdw>
          </a:effectLst>
        </p:spPr>
      </p:pic>
      <p:grpSp>
        <p:nvGrpSpPr>
          <p:cNvPr id="88" name="Group 87">
            <a:extLst>
              <a:ext uri="{FF2B5EF4-FFF2-40B4-BE49-F238E27FC236}">
                <a16:creationId xmlns:a16="http://schemas.microsoft.com/office/drawing/2014/main" id="{FD3FB70C-E57A-42DC-A79B-0B1406C1BF0F}"/>
              </a:ext>
              <a:ext uri="{C183D7F6-B498-43B3-948B-1728B52AA6E4}">
                <adec:decorative xmlns:adec="http://schemas.microsoft.com/office/drawing/2017/decorative" val="1"/>
              </a:ext>
            </a:extLst>
          </p:cNvPr>
          <p:cNvGrpSpPr/>
          <p:nvPr/>
        </p:nvGrpSpPr>
        <p:grpSpPr>
          <a:xfrm>
            <a:off x="3700940" y="3885851"/>
            <a:ext cx="619366" cy="561514"/>
            <a:chOff x="1859430" y="5324786"/>
            <a:chExt cx="887341" cy="804460"/>
          </a:xfrm>
          <a:effectLst>
            <a:outerShdw blurRad="50800" dist="114300" dir="5400000" algn="t" rotWithShape="0">
              <a:prstClr val="black">
                <a:alpha val="40000"/>
              </a:prstClr>
            </a:outerShdw>
          </a:effectLst>
        </p:grpSpPr>
        <p:pic>
          <p:nvPicPr>
            <p:cNvPr id="89" name="Graphic 88">
              <a:extLst>
                <a:ext uri="{FF2B5EF4-FFF2-40B4-BE49-F238E27FC236}">
                  <a16:creationId xmlns:a16="http://schemas.microsoft.com/office/drawing/2014/main" id="{67C34CD4-FA48-490D-A4D0-BA35652667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9430" y="5324786"/>
              <a:ext cx="389428" cy="561888"/>
            </a:xfrm>
            <a:prstGeom prst="rect">
              <a:avLst/>
            </a:prstGeom>
          </p:spPr>
        </p:pic>
        <p:pic>
          <p:nvPicPr>
            <p:cNvPr id="90" name="Graphic 89">
              <a:extLst>
                <a:ext uri="{FF2B5EF4-FFF2-40B4-BE49-F238E27FC236}">
                  <a16:creationId xmlns:a16="http://schemas.microsoft.com/office/drawing/2014/main" id="{5F797FD0-76A8-4E23-A0F1-C7A7B9E37D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20945" y="5506476"/>
              <a:ext cx="425826" cy="622770"/>
            </a:xfrm>
            <a:prstGeom prst="rect">
              <a:avLst/>
            </a:prstGeom>
          </p:spPr>
        </p:pic>
      </p:grpSp>
      <p:pic>
        <p:nvPicPr>
          <p:cNvPr id="91" name="Graphic 90">
            <a:extLst>
              <a:ext uri="{FF2B5EF4-FFF2-40B4-BE49-F238E27FC236}">
                <a16:creationId xmlns:a16="http://schemas.microsoft.com/office/drawing/2014/main" id="{AF500C4E-0AAB-49B1-B422-CB0910018D6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6313" y="4789964"/>
            <a:ext cx="955620" cy="592398"/>
          </a:xfrm>
          <a:prstGeom prst="rect">
            <a:avLst/>
          </a:prstGeom>
          <a:effectLst>
            <a:outerShdw blurRad="50800" dist="139700" dir="5400000" algn="t" rotWithShape="0">
              <a:prstClr val="black">
                <a:alpha val="40000"/>
              </a:prstClr>
            </a:outerShdw>
          </a:effectLst>
        </p:spPr>
      </p:pic>
      <p:pic>
        <p:nvPicPr>
          <p:cNvPr id="92" name="Graphic 91">
            <a:extLst>
              <a:ext uri="{FF2B5EF4-FFF2-40B4-BE49-F238E27FC236}">
                <a16:creationId xmlns:a16="http://schemas.microsoft.com/office/drawing/2014/main" id="{141E93B7-7077-4F80-9179-26B86A716F2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59691" y="2796425"/>
            <a:ext cx="709951" cy="518718"/>
          </a:xfrm>
          <a:prstGeom prst="rect">
            <a:avLst/>
          </a:prstGeom>
          <a:effectLst>
            <a:outerShdw blurRad="50800" dist="152400" dir="5400000" algn="t" rotWithShape="0">
              <a:prstClr val="black">
                <a:alpha val="40000"/>
              </a:prstClr>
            </a:outerShdw>
          </a:effectLst>
        </p:spPr>
      </p:pic>
      <p:sp>
        <p:nvSpPr>
          <p:cNvPr id="23" name="TextBox 22">
            <a:extLst>
              <a:ext uri="{FF2B5EF4-FFF2-40B4-BE49-F238E27FC236}">
                <a16:creationId xmlns:a16="http://schemas.microsoft.com/office/drawing/2014/main" id="{DC23CE12-7F2F-4BD5-AA66-0A7EF90BF899}"/>
              </a:ext>
              <a:ext uri="{C183D7F6-B498-43B3-948B-1728B52AA6E4}">
                <adec:decorative xmlns:adec="http://schemas.microsoft.com/office/drawing/2017/decorative" val="1"/>
              </a:ext>
            </a:extLst>
          </p:cNvPr>
          <p:cNvSpPr txBox="1"/>
          <p:nvPr/>
        </p:nvSpPr>
        <p:spPr>
          <a:xfrm>
            <a:off x="439366" y="5839629"/>
            <a:ext cx="11310050" cy="584775"/>
          </a:xfrm>
          <a:prstGeom prst="rect">
            <a:avLst/>
          </a:prstGeom>
          <a:noFill/>
        </p:spPr>
        <p:txBody>
          <a:bodyPr wrap="square">
            <a:spAutoFit/>
          </a:bodyPr>
          <a:lstStyle/>
          <a:p>
            <a:pPr algn="ctr">
              <a:tabLst>
                <a:tab pos="2625725" algn="l"/>
              </a:tabLst>
            </a:pPr>
            <a:r>
              <a:rPr lang="en-US" sz="3200" spc="300">
                <a:latin typeface="Segoe UI Semibold" panose="020B0702040204020203" pitchFamily="34" charset="0"/>
                <a:cs typeface="Segoe UI Semibold" panose="020B0702040204020203" pitchFamily="34" charset="0"/>
              </a:rPr>
              <a:t>WELCOME TO LIMITLESS</a:t>
            </a:r>
            <a:endParaRPr lang="en-US" sz="3200" spc="300"/>
          </a:p>
        </p:txBody>
      </p:sp>
      <p:sp>
        <p:nvSpPr>
          <p:cNvPr id="24" name="TextBox 23">
            <a:extLst>
              <a:ext uri="{FF2B5EF4-FFF2-40B4-BE49-F238E27FC236}">
                <a16:creationId xmlns:a16="http://schemas.microsoft.com/office/drawing/2014/main" id="{D69CCBA0-74F9-4F95-8619-86670DD47F99}"/>
              </a:ext>
              <a:ext uri="{C183D7F6-B498-43B3-948B-1728B52AA6E4}">
                <adec:decorative xmlns:adec="http://schemas.microsoft.com/office/drawing/2017/decorative" val="1"/>
              </a:ext>
            </a:extLst>
          </p:cNvPr>
          <p:cNvSpPr txBox="1"/>
          <p:nvPr/>
        </p:nvSpPr>
        <p:spPr>
          <a:xfrm>
            <a:off x="8618987" y="3035260"/>
            <a:ext cx="2368692" cy="757267"/>
          </a:xfrm>
          <a:prstGeom prst="rect">
            <a:avLst/>
          </a:prstGeom>
        </p:spPr>
        <p:txBody>
          <a:bodyPr vert="horz" wrap="square" lIns="0" tIns="0" rIns="0" bIns="0" rtlCol="0" anchor="ctr">
            <a:noAutofit/>
          </a:bodyPr>
          <a:lstStyle>
            <a:defPPr>
              <a:defRPr lang="en-US"/>
            </a:defPPr>
            <a:lvl1pPr marR="0" lvl="0" indent="0" algn="ctr" defTabSz="914367" fontAlgn="auto">
              <a:lnSpc>
                <a:spcPct val="100000"/>
              </a:lnSpc>
              <a:spcBef>
                <a:spcPct val="0"/>
              </a:spcBef>
              <a:spcAft>
                <a:spcPts val="1200"/>
              </a:spcAft>
              <a:buClrTx/>
              <a:buSzTx/>
              <a:buFontTx/>
              <a:buNone/>
              <a:tabLst/>
              <a:defRPr kumimoji="0" sz="2400" b="0" i="0" u="none" strike="noStrike" cap="none" spc="0" normalizeH="0" baseline="0">
                <a:ln w="3175">
                  <a:noFill/>
                </a:ln>
                <a:effectLst/>
                <a:uLnTx/>
                <a:uFillTx/>
                <a:latin typeface="Segoe UI Light" panose="020B0502040204020203" pitchFamily="34" charset="0"/>
                <a:cs typeface="Segoe UI Light" panose="020B0502040204020203" pitchFamily="34" charset="0"/>
              </a:defRPr>
            </a:lvl1pPr>
          </a:lstStyle>
          <a:p>
            <a:r>
              <a:rPr lang="en-US" i="1" spc="300">
                <a:latin typeface="Segoe UI" panose="020B0502040204020203" pitchFamily="34" charset="0"/>
                <a:cs typeface="Segoe UI" panose="020B0502040204020203" pitchFamily="34" charset="0"/>
              </a:rPr>
              <a:t>ALL IN</a:t>
            </a:r>
            <a:br>
              <a:rPr lang="en-US" i="1" spc="300">
                <a:latin typeface="Segoe UI" panose="020B0502040204020203" pitchFamily="34" charset="0"/>
                <a:cs typeface="Segoe UI" panose="020B0502040204020203" pitchFamily="34" charset="0"/>
              </a:rPr>
            </a:br>
            <a:r>
              <a:rPr lang="en-US" i="1" spc="300">
                <a:latin typeface="Segoe UI" panose="020B0502040204020203" pitchFamily="34" charset="0"/>
                <a:cs typeface="Segoe UI" panose="020B0502040204020203" pitchFamily="34" charset="0"/>
              </a:rPr>
              <a:t>ONE SERVICE</a:t>
            </a:r>
          </a:p>
        </p:txBody>
      </p:sp>
      <p:grpSp>
        <p:nvGrpSpPr>
          <p:cNvPr id="28" name="Group 27">
            <a:extLst>
              <a:ext uri="{FF2B5EF4-FFF2-40B4-BE49-F238E27FC236}">
                <a16:creationId xmlns:a16="http://schemas.microsoft.com/office/drawing/2014/main" id="{E0189E93-98AB-4A78-A00E-A13F53DB6E7D}"/>
              </a:ext>
              <a:ext uri="{C183D7F6-B498-43B3-948B-1728B52AA6E4}">
                <adec:decorative xmlns:adec="http://schemas.microsoft.com/office/drawing/2017/decorative" val="1"/>
              </a:ext>
            </a:extLst>
          </p:cNvPr>
          <p:cNvGrpSpPr/>
          <p:nvPr/>
        </p:nvGrpSpPr>
        <p:grpSpPr>
          <a:xfrm>
            <a:off x="5751126" y="1175894"/>
            <a:ext cx="689747" cy="689747"/>
            <a:chOff x="8217876" y="319025"/>
            <a:chExt cx="1055077" cy="1055077"/>
          </a:xfrm>
        </p:grpSpPr>
        <p:sp>
          <p:nvSpPr>
            <p:cNvPr id="29" name="Oval 28">
              <a:extLst>
                <a:ext uri="{FF2B5EF4-FFF2-40B4-BE49-F238E27FC236}">
                  <a16:creationId xmlns:a16="http://schemas.microsoft.com/office/drawing/2014/main" id="{6F4B4621-D918-4B31-8356-1D7146385DB3}"/>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836A2EFD-0AD9-4CBA-A011-690505021FE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Tree>
    <p:extLst>
      <p:ext uri="{BB962C8B-B14F-4D97-AF65-F5344CB8AC3E}">
        <p14:creationId xmlns:p14="http://schemas.microsoft.com/office/powerpoint/2010/main" val="611642975"/>
      </p:ext>
    </p:extLst>
  </p:cSld>
  <p:clrMapOvr>
    <a:masterClrMapping/>
  </p:clrMapOvr>
  <mc:AlternateContent xmlns:mc="http://schemas.openxmlformats.org/markup-compatibility/2006">
    <mc:Choice xmlns:p159="http://schemas.microsoft.com/office/powerpoint/2015/09/main" Requires="p159">
      <p:transition spd="slow" advTm="27989">
        <p159:morph option="byObject"/>
      </p:transition>
    </mc:Choice>
    <mc:Fallback>
      <p:transition spd="slow" advTm="279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entr" presetSubtype="0" fill="hold" grpId="0"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 uri="{C183D7F6-B498-43B3-948B-1728B52AA6E4}">
                <adec:decorative xmlns:adec="http://schemas.microsoft.com/office/drawing/2017/decorative" val="1"/>
              </a:ext>
            </a:extLst>
          </p:cNvPr>
          <p:cNvSpPr/>
          <p:nvPr/>
        </p:nvSpPr>
        <p:spPr bwMode="auto">
          <a:xfrm rot="1871299">
            <a:off x="3277760" y="1343941"/>
            <a:ext cx="5660701" cy="493781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201414 w 838960"/>
              <a:gd name="connsiteY1" fmla="*/ 20926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71698 h 720779"/>
              <a:gd name="connsiteX1" fmla="*/ 201414 w 838960"/>
              <a:gd name="connsiteY1" fmla="*/ 8802 h 720779"/>
              <a:gd name="connsiteX2" fmla="*/ 625789 w 838960"/>
              <a:gd name="connsiteY2" fmla="*/ 0 h 720779"/>
              <a:gd name="connsiteX3" fmla="*/ 838960 w 838960"/>
              <a:gd name="connsiteY3" fmla="*/ 343535 h 720779"/>
              <a:gd name="connsiteX4" fmla="*/ 643749 w 838960"/>
              <a:gd name="connsiteY4" fmla="*/ 702431 h 720779"/>
              <a:gd name="connsiteX5" fmla="*/ 220540 w 838960"/>
              <a:gd name="connsiteY5" fmla="*/ 720779 h 720779"/>
              <a:gd name="connsiteX6" fmla="*/ 0 w 838960"/>
              <a:gd name="connsiteY6" fmla="*/ 371698 h 720779"/>
              <a:gd name="connsiteX0" fmla="*/ 0 w 919238"/>
              <a:gd name="connsiteY0" fmla="*/ 371698 h 720779"/>
              <a:gd name="connsiteX1" fmla="*/ 201414 w 919238"/>
              <a:gd name="connsiteY1" fmla="*/ 8802 h 720779"/>
              <a:gd name="connsiteX2" fmla="*/ 625789 w 919238"/>
              <a:gd name="connsiteY2" fmla="*/ 0 h 720779"/>
              <a:gd name="connsiteX3" fmla="*/ 919238 w 919238"/>
              <a:gd name="connsiteY3" fmla="*/ 318283 h 720779"/>
              <a:gd name="connsiteX4" fmla="*/ 643749 w 919238"/>
              <a:gd name="connsiteY4" fmla="*/ 702431 h 720779"/>
              <a:gd name="connsiteX5" fmla="*/ 220540 w 919238"/>
              <a:gd name="connsiteY5" fmla="*/ 720779 h 720779"/>
              <a:gd name="connsiteX6" fmla="*/ 0 w 919238"/>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43749 w 843062"/>
              <a:gd name="connsiteY4" fmla="*/ 702431 h 720779"/>
              <a:gd name="connsiteX5" fmla="*/ 220540 w 843062"/>
              <a:gd name="connsiteY5" fmla="*/ 720779 h 720779"/>
              <a:gd name="connsiteX6" fmla="*/ 0 w 843062"/>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38714 w 843062"/>
              <a:gd name="connsiteY4" fmla="*/ 697172 h 720779"/>
              <a:gd name="connsiteX5" fmla="*/ 220540 w 843062"/>
              <a:gd name="connsiteY5" fmla="*/ 720779 h 720779"/>
              <a:gd name="connsiteX6" fmla="*/ 0 w 843062"/>
              <a:gd name="connsiteY6" fmla="*/ 371698 h 720779"/>
              <a:gd name="connsiteX0" fmla="*/ 0 w 844521"/>
              <a:gd name="connsiteY0" fmla="*/ 362187 h 720779"/>
              <a:gd name="connsiteX1" fmla="*/ 202873 w 844521"/>
              <a:gd name="connsiteY1" fmla="*/ 8802 h 720779"/>
              <a:gd name="connsiteX2" fmla="*/ 627248 w 844521"/>
              <a:gd name="connsiteY2" fmla="*/ 0 h 720779"/>
              <a:gd name="connsiteX3" fmla="*/ 844521 w 844521"/>
              <a:gd name="connsiteY3" fmla="*/ 345518 h 720779"/>
              <a:gd name="connsiteX4" fmla="*/ 640173 w 844521"/>
              <a:gd name="connsiteY4" fmla="*/ 697172 h 720779"/>
              <a:gd name="connsiteX5" fmla="*/ 221999 w 844521"/>
              <a:gd name="connsiteY5" fmla="*/ 720779 h 720779"/>
              <a:gd name="connsiteX6" fmla="*/ 0 w 844521"/>
              <a:gd name="connsiteY6" fmla="*/ 362187 h 720779"/>
              <a:gd name="connsiteX0" fmla="*/ 0 w 844521"/>
              <a:gd name="connsiteY0" fmla="*/ 362187 h 708908"/>
              <a:gd name="connsiteX1" fmla="*/ 202873 w 844521"/>
              <a:gd name="connsiteY1" fmla="*/ 8802 h 708908"/>
              <a:gd name="connsiteX2" fmla="*/ 627248 w 844521"/>
              <a:gd name="connsiteY2" fmla="*/ 0 h 708908"/>
              <a:gd name="connsiteX3" fmla="*/ 844521 w 844521"/>
              <a:gd name="connsiteY3" fmla="*/ 345518 h 708908"/>
              <a:gd name="connsiteX4" fmla="*/ 640173 w 844521"/>
              <a:gd name="connsiteY4" fmla="*/ 697172 h 708908"/>
              <a:gd name="connsiteX5" fmla="*/ 188862 w 844521"/>
              <a:gd name="connsiteY5" fmla="*/ 708908 h 708908"/>
              <a:gd name="connsiteX6" fmla="*/ 0 w 844521"/>
              <a:gd name="connsiteY6" fmla="*/ 362187 h 708908"/>
              <a:gd name="connsiteX0" fmla="*/ 0 w 844521"/>
              <a:gd name="connsiteY0" fmla="*/ 362187 h 762038"/>
              <a:gd name="connsiteX1" fmla="*/ 202873 w 844521"/>
              <a:gd name="connsiteY1" fmla="*/ 8802 h 762038"/>
              <a:gd name="connsiteX2" fmla="*/ 627248 w 844521"/>
              <a:gd name="connsiteY2" fmla="*/ 0 h 762038"/>
              <a:gd name="connsiteX3" fmla="*/ 844521 w 844521"/>
              <a:gd name="connsiteY3" fmla="*/ 345518 h 762038"/>
              <a:gd name="connsiteX4" fmla="*/ 640173 w 844521"/>
              <a:gd name="connsiteY4" fmla="*/ 697172 h 762038"/>
              <a:gd name="connsiteX5" fmla="*/ 180891 w 844521"/>
              <a:gd name="connsiteY5" fmla="*/ 762038 h 762038"/>
              <a:gd name="connsiteX6" fmla="*/ 0 w 844521"/>
              <a:gd name="connsiteY6" fmla="*/ 362187 h 762038"/>
              <a:gd name="connsiteX0" fmla="*/ 0 w 844521"/>
              <a:gd name="connsiteY0" fmla="*/ 362187 h 705044"/>
              <a:gd name="connsiteX1" fmla="*/ 202873 w 844521"/>
              <a:gd name="connsiteY1" fmla="*/ 8802 h 705044"/>
              <a:gd name="connsiteX2" fmla="*/ 627248 w 844521"/>
              <a:gd name="connsiteY2" fmla="*/ 0 h 705044"/>
              <a:gd name="connsiteX3" fmla="*/ 844521 w 844521"/>
              <a:gd name="connsiteY3" fmla="*/ 345518 h 705044"/>
              <a:gd name="connsiteX4" fmla="*/ 640173 w 844521"/>
              <a:gd name="connsiteY4" fmla="*/ 697172 h 705044"/>
              <a:gd name="connsiteX5" fmla="*/ 217172 w 844521"/>
              <a:gd name="connsiteY5" fmla="*/ 705044 h 705044"/>
              <a:gd name="connsiteX6" fmla="*/ 0 w 844521"/>
              <a:gd name="connsiteY6" fmla="*/ 362187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521" h="705044">
                <a:moveTo>
                  <a:pt x="0" y="362187"/>
                </a:moveTo>
                <a:lnTo>
                  <a:pt x="202873" y="8802"/>
                </a:lnTo>
                <a:lnTo>
                  <a:pt x="627248" y="0"/>
                </a:lnTo>
                <a:lnTo>
                  <a:pt x="844521" y="345518"/>
                </a:lnTo>
                <a:lnTo>
                  <a:pt x="640173" y="697172"/>
                </a:lnTo>
                <a:lnTo>
                  <a:pt x="217172" y="705044"/>
                </a:lnTo>
                <a:lnTo>
                  <a:pt x="0" y="362187"/>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D52AF66F-DE30-4B5F-913E-513B140B842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Azure Synapse Analytics does it all</a:t>
            </a:r>
          </a:p>
        </p:txBody>
      </p:sp>
      <p:sp>
        <p:nvSpPr>
          <p:cNvPr id="18" name="Oval 17">
            <a:extLst>
              <a:ext uri="{FF2B5EF4-FFF2-40B4-BE49-F238E27FC236}">
                <a16:creationId xmlns:a16="http://schemas.microsoft.com/office/drawing/2014/main" id="{F59FB396-F018-4E3F-8BA4-348966CEB295}"/>
              </a:ext>
              <a:ext uri="{C183D7F6-B498-43B3-948B-1728B52AA6E4}">
                <adec:decorative xmlns:adec="http://schemas.microsoft.com/office/drawing/2017/decorative" val="1"/>
              </a:ext>
            </a:extLst>
          </p:cNvPr>
          <p:cNvSpPr/>
          <p:nvPr/>
        </p:nvSpPr>
        <p:spPr bwMode="auto">
          <a:xfrm>
            <a:off x="8397879" y="3528224"/>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 uri="{C183D7F6-B498-43B3-948B-1728B52AA6E4}">
                <adec:decorative xmlns:adec="http://schemas.microsoft.com/office/drawing/2017/decorative" val="1"/>
              </a:ext>
            </a:extLst>
          </p:cNvPr>
          <p:cNvSpPr>
            <a:spLocks noChangeAspect="1" noEditPoints="1"/>
          </p:cNvSpPr>
          <p:nvPr/>
        </p:nvSpPr>
        <p:spPr bwMode="auto">
          <a:xfrm>
            <a:off x="8736776" y="3691982"/>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 uri="{C183D7F6-B498-43B3-948B-1728B52AA6E4}">
                <adec:decorative xmlns:adec="http://schemas.microsoft.com/office/drawing/2017/decorative" val="1"/>
              </a:ext>
            </a:extLst>
          </p:cNvPr>
          <p:cNvSpPr/>
          <p:nvPr/>
        </p:nvSpPr>
        <p:spPr bwMode="auto">
          <a:xfrm>
            <a:off x="3050937" y="3527304"/>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 uri="{C183D7F6-B498-43B3-948B-1728B52AA6E4}">
                <adec:decorative xmlns:adec="http://schemas.microsoft.com/office/drawing/2017/decorative" val="1"/>
              </a:ext>
            </a:extLst>
          </p:cNvPr>
          <p:cNvSpPr>
            <a:spLocks noChangeAspect="1" noEditPoints="1"/>
          </p:cNvSpPr>
          <p:nvPr/>
        </p:nvSpPr>
        <p:spPr bwMode="auto">
          <a:xfrm>
            <a:off x="3135123" y="3982018"/>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 uri="{C183D7F6-B498-43B3-948B-1728B52AA6E4}">
                <adec:decorative xmlns:adec="http://schemas.microsoft.com/office/drawing/2017/decorative" val="1"/>
              </a:ext>
            </a:extLst>
          </p:cNvPr>
          <p:cNvSpPr>
            <a:spLocks noChangeAspect="1" noEditPoints="1"/>
          </p:cNvSpPr>
          <p:nvPr/>
        </p:nvSpPr>
        <p:spPr bwMode="auto">
          <a:xfrm flipV="1">
            <a:off x="3135123" y="3522137"/>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 uri="{C183D7F6-B498-43B3-948B-1728B52AA6E4}">
                <adec:decorative xmlns:adec="http://schemas.microsoft.com/office/drawing/2017/decorative" val="1"/>
              </a:ext>
            </a:extLst>
          </p:cNvPr>
          <p:cNvSpPr/>
          <p:nvPr/>
        </p:nvSpPr>
        <p:spPr bwMode="auto">
          <a:xfrm>
            <a:off x="1496260" y="2440655"/>
            <a:ext cx="1356138" cy="28400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3DF6162-AB96-4C96-B0CF-F3C695A07032}"/>
              </a:ext>
              <a:ext uri="{C183D7F6-B498-43B3-948B-1728B52AA6E4}">
                <adec:decorative xmlns:adec="http://schemas.microsoft.com/office/drawing/2017/decorative" val="1"/>
              </a:ext>
            </a:extLst>
          </p:cNvPr>
          <p:cNvSpPr txBox="1"/>
          <p:nvPr/>
        </p:nvSpPr>
        <p:spPr>
          <a:xfrm>
            <a:off x="1767064" y="2745049"/>
            <a:ext cx="517770"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70" name="TextBox 69">
            <a:extLst>
              <a:ext uri="{FF2B5EF4-FFF2-40B4-BE49-F238E27FC236}">
                <a16:creationId xmlns:a16="http://schemas.microsoft.com/office/drawing/2014/main" id="{C1F2A697-DFB0-4D14-AA42-C1B62A64B709}"/>
              </a:ext>
              <a:ext uri="{C183D7F6-B498-43B3-948B-1728B52AA6E4}">
                <adec:decorative xmlns:adec="http://schemas.microsoft.com/office/drawing/2017/decorative" val="1"/>
              </a:ext>
            </a:extLst>
          </p:cNvPr>
          <p:cNvSpPr txBox="1"/>
          <p:nvPr/>
        </p:nvSpPr>
        <p:spPr>
          <a:xfrm>
            <a:off x="1666075" y="3429540"/>
            <a:ext cx="61875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72" name="TextBox 71">
            <a:extLst>
              <a:ext uri="{FF2B5EF4-FFF2-40B4-BE49-F238E27FC236}">
                <a16:creationId xmlns:a16="http://schemas.microsoft.com/office/drawing/2014/main" id="{84670869-D862-4CD8-AC5C-AF051D2212E9}"/>
              </a:ext>
              <a:ext uri="{C183D7F6-B498-43B3-948B-1728B52AA6E4}">
                <adec:decorative xmlns:adec="http://schemas.microsoft.com/office/drawing/2017/decorative" val="1"/>
              </a:ext>
            </a:extLst>
          </p:cNvPr>
          <p:cNvSpPr txBox="1"/>
          <p:nvPr/>
        </p:nvSpPr>
        <p:spPr>
          <a:xfrm>
            <a:off x="1589130" y="4114031"/>
            <a:ext cx="695704"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74" name="TextBox 73">
            <a:extLst>
              <a:ext uri="{FF2B5EF4-FFF2-40B4-BE49-F238E27FC236}">
                <a16:creationId xmlns:a16="http://schemas.microsoft.com/office/drawing/2014/main" id="{A157500D-9C7E-4DB6-97B7-05C4C914A82F}"/>
              </a:ext>
              <a:ext uri="{C183D7F6-B498-43B3-948B-1728B52AA6E4}">
                <adec:decorative xmlns:adec="http://schemas.microsoft.com/office/drawing/2017/decorative" val="1"/>
              </a:ext>
            </a:extLst>
          </p:cNvPr>
          <p:cNvSpPr txBox="1"/>
          <p:nvPr/>
        </p:nvSpPr>
        <p:spPr>
          <a:xfrm>
            <a:off x="1420815" y="4798521"/>
            <a:ext cx="864019" cy="153888"/>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90" name="server">
            <a:extLst>
              <a:ext uri="{FF2B5EF4-FFF2-40B4-BE49-F238E27FC236}">
                <a16:creationId xmlns:a16="http://schemas.microsoft.com/office/drawing/2014/main" id="{519ACEDB-EB28-4A02-A52E-47D99E3FFD2A}"/>
              </a:ext>
              <a:ext uri="{C183D7F6-B498-43B3-948B-1728B52AA6E4}">
                <adec:decorative xmlns:adec="http://schemas.microsoft.com/office/drawing/2017/decorative" val="1"/>
              </a:ext>
            </a:extLst>
          </p:cNvPr>
          <p:cNvSpPr>
            <a:spLocks noChangeAspect="1" noEditPoints="1"/>
          </p:cNvSpPr>
          <p:nvPr/>
        </p:nvSpPr>
        <p:spPr bwMode="auto">
          <a:xfrm>
            <a:off x="2445031" y="2654882"/>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cloud_2">
            <a:extLst>
              <a:ext uri="{FF2B5EF4-FFF2-40B4-BE49-F238E27FC236}">
                <a16:creationId xmlns:a16="http://schemas.microsoft.com/office/drawing/2014/main" id="{C889CD60-5544-47B9-B114-7342CC3D71F6}"/>
              </a:ext>
              <a:ext uri="{C183D7F6-B498-43B3-948B-1728B52AA6E4}">
                <adec:decorative xmlns:adec="http://schemas.microsoft.com/office/drawing/2017/decorative" val="1"/>
              </a:ext>
            </a:extLst>
          </p:cNvPr>
          <p:cNvSpPr>
            <a:spLocks noChangeAspect="1" noEditPoints="1"/>
          </p:cNvSpPr>
          <p:nvPr/>
        </p:nvSpPr>
        <p:spPr bwMode="auto">
          <a:xfrm>
            <a:off x="2350118" y="3382993"/>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Browser_3">
            <a:extLst>
              <a:ext uri="{FF2B5EF4-FFF2-40B4-BE49-F238E27FC236}">
                <a16:creationId xmlns:a16="http://schemas.microsoft.com/office/drawing/2014/main" id="{AC40A733-1FF2-41AF-B1D5-EC0454E20143}"/>
              </a:ext>
              <a:ext uri="{C183D7F6-B498-43B3-948B-1728B52AA6E4}">
                <adec:decorative xmlns:adec="http://schemas.microsoft.com/office/drawing/2017/decorative" val="1"/>
              </a:ext>
            </a:extLst>
          </p:cNvPr>
          <p:cNvSpPr>
            <a:spLocks noChangeAspect="1" noEditPoints="1"/>
          </p:cNvSpPr>
          <p:nvPr/>
        </p:nvSpPr>
        <p:spPr bwMode="auto">
          <a:xfrm>
            <a:off x="2415877" y="4095249"/>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camera_4">
            <a:extLst>
              <a:ext uri="{FF2B5EF4-FFF2-40B4-BE49-F238E27FC236}">
                <a16:creationId xmlns:a16="http://schemas.microsoft.com/office/drawing/2014/main" id="{044E143D-5FCC-46A9-81B1-3260D74620D4}"/>
              </a:ext>
              <a:ext uri="{C183D7F6-B498-43B3-948B-1728B52AA6E4}">
                <adec:decorative xmlns:adec="http://schemas.microsoft.com/office/drawing/2017/decorative" val="1"/>
              </a:ext>
            </a:extLst>
          </p:cNvPr>
          <p:cNvSpPr>
            <a:spLocks noChangeAspect="1" noEditPoints="1"/>
          </p:cNvSpPr>
          <p:nvPr/>
        </p:nvSpPr>
        <p:spPr bwMode="auto">
          <a:xfrm>
            <a:off x="2394108" y="4779000"/>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6" name="Picture 115">
            <a:extLst>
              <a:ext uri="{FF2B5EF4-FFF2-40B4-BE49-F238E27FC236}">
                <a16:creationId xmlns:a16="http://schemas.microsoft.com/office/drawing/2014/main" id="{5055455F-C75D-4292-A930-30017A0755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0787" y="4567440"/>
            <a:ext cx="308025" cy="308025"/>
          </a:xfrm>
          <a:prstGeom prst="rect">
            <a:avLst/>
          </a:prstGeom>
        </p:spPr>
      </p:pic>
      <p:pic>
        <p:nvPicPr>
          <p:cNvPr id="118" name="Graphic 22">
            <a:extLst>
              <a:ext uri="{FF2B5EF4-FFF2-40B4-BE49-F238E27FC236}">
                <a16:creationId xmlns:a16="http://schemas.microsoft.com/office/drawing/2014/main" id="{87BBB35E-C80C-4EE9-85E1-C056A166AB3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8583" y="5967608"/>
            <a:ext cx="522497" cy="522497"/>
          </a:xfrm>
          <a:prstGeom prst="rect">
            <a:avLst/>
          </a:prstGeom>
        </p:spPr>
      </p:pic>
      <p:pic>
        <p:nvPicPr>
          <p:cNvPr id="120" name="Picture 2">
            <a:extLst>
              <a:ext uri="{FF2B5EF4-FFF2-40B4-BE49-F238E27FC236}">
                <a16:creationId xmlns:a16="http://schemas.microsoft.com/office/drawing/2014/main" id="{0C32551C-2ED2-4AC0-91E1-2053A0D60CCE}"/>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2634" y="4036219"/>
            <a:ext cx="308025" cy="331435"/>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3302EDA-2935-4650-BA21-4F011CFCAD93}"/>
              </a:ext>
              <a:ext uri="{C183D7F6-B498-43B3-948B-1728B52AA6E4}">
                <adec:decorative xmlns:adec="http://schemas.microsoft.com/office/drawing/2017/decorative" val="1"/>
              </a:ext>
            </a:extLst>
          </p:cNvPr>
          <p:cNvSpPr/>
          <p:nvPr/>
        </p:nvSpPr>
        <p:spPr bwMode="auto">
          <a:xfrm>
            <a:off x="9441853" y="2698432"/>
            <a:ext cx="1039223" cy="237681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 uri="{C183D7F6-B498-43B3-948B-1728B52AA6E4}">
                <adec:decorative xmlns:adec="http://schemas.microsoft.com/office/drawing/2017/decorative" val="1"/>
              </a:ext>
            </a:extLst>
          </p:cNvPr>
          <p:cNvSpPr/>
          <p:nvPr/>
        </p:nvSpPr>
        <p:spPr bwMode="auto">
          <a:xfrm>
            <a:off x="3854747" y="2454942"/>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29" name="TextBox 128">
            <a:extLst>
              <a:ext uri="{FF2B5EF4-FFF2-40B4-BE49-F238E27FC236}">
                <a16:creationId xmlns:a16="http://schemas.microsoft.com/office/drawing/2014/main" id="{5040623F-1CDA-4A87-856C-B51BD8BEB9A0}"/>
              </a:ext>
              <a:ext uri="{C183D7F6-B498-43B3-948B-1728B52AA6E4}">
                <adec:decorative xmlns:adec="http://schemas.microsoft.com/office/drawing/2017/decorative" val="1"/>
              </a:ext>
            </a:extLst>
          </p:cNvPr>
          <p:cNvSpPr txBox="1"/>
          <p:nvPr/>
        </p:nvSpPr>
        <p:spPr>
          <a:xfrm>
            <a:off x="594258" y="1217416"/>
            <a:ext cx="2952162"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The </a:t>
            </a: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first</a:t>
            </a:r>
            <a:r>
              <a:rPr kumimoji="0" lang="en-US" sz="1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unified, cloud native platform for converged analytics</a:t>
            </a:r>
          </a:p>
        </p:txBody>
      </p:sp>
      <p:sp>
        <p:nvSpPr>
          <p:cNvPr id="131" name="Rectangle 130">
            <a:extLst>
              <a:ext uri="{FF2B5EF4-FFF2-40B4-BE49-F238E27FC236}">
                <a16:creationId xmlns:a16="http://schemas.microsoft.com/office/drawing/2014/main" id="{08ABFE51-15B3-4E5D-B768-752254A2FC30}"/>
              </a:ext>
              <a:ext uri="{C183D7F6-B498-43B3-948B-1728B52AA6E4}">
                <adec:decorative xmlns:adec="http://schemas.microsoft.com/office/drawing/2017/decorative" val="1"/>
              </a:ext>
            </a:extLst>
          </p:cNvPr>
          <p:cNvSpPr/>
          <p:nvPr/>
        </p:nvSpPr>
        <p:spPr bwMode="auto">
          <a:xfrm>
            <a:off x="3875431" y="3394282"/>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 uri="{C183D7F6-B498-43B3-948B-1728B52AA6E4}">
                <adec:decorative xmlns:adec="http://schemas.microsoft.com/office/drawing/2017/decorative" val="1"/>
              </a:ext>
            </a:extLst>
          </p:cNvPr>
          <p:cNvSpPr/>
          <p:nvPr/>
        </p:nvSpPr>
        <p:spPr bwMode="auto">
          <a:xfrm>
            <a:off x="3875430" y="3769507"/>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 uri="{C183D7F6-B498-43B3-948B-1728B52AA6E4}">
                <adec:decorative xmlns:adec="http://schemas.microsoft.com/office/drawing/2017/decorative" val="1"/>
              </a:ext>
            </a:extLst>
          </p:cNvPr>
          <p:cNvSpPr/>
          <p:nvPr/>
        </p:nvSpPr>
        <p:spPr bwMode="auto">
          <a:xfrm>
            <a:off x="5384049" y="3769507"/>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 uri="{C183D7F6-B498-43B3-948B-1728B52AA6E4}">
                <adec:decorative xmlns:adec="http://schemas.microsoft.com/office/drawing/2017/decorative" val="1"/>
              </a:ext>
            </a:extLst>
          </p:cNvPr>
          <p:cNvSpPr/>
          <p:nvPr/>
        </p:nvSpPr>
        <p:spPr bwMode="auto">
          <a:xfrm>
            <a:off x="6877711" y="3769507"/>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6" name="Rectangle 135">
            <a:extLst>
              <a:ext uri="{FF2B5EF4-FFF2-40B4-BE49-F238E27FC236}">
                <a16:creationId xmlns:a16="http://schemas.microsoft.com/office/drawing/2014/main" id="{ED3313B9-DCF6-4153-A611-A83AB1A8E035}"/>
              </a:ext>
              <a:ext uri="{C183D7F6-B498-43B3-948B-1728B52AA6E4}">
                <adec:decorative xmlns:adec="http://schemas.microsoft.com/office/drawing/2017/decorative" val="1"/>
              </a:ext>
            </a:extLst>
          </p:cNvPr>
          <p:cNvSpPr/>
          <p:nvPr/>
        </p:nvSpPr>
        <p:spPr bwMode="auto">
          <a:xfrm>
            <a:off x="3875430" y="2017713"/>
            <a:ext cx="4441139"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139" name="Rectangle 138">
            <a:extLst>
              <a:ext uri="{FF2B5EF4-FFF2-40B4-BE49-F238E27FC236}">
                <a16:creationId xmlns:a16="http://schemas.microsoft.com/office/drawing/2014/main" id="{186BE8D6-2BA3-49E0-B635-081302CDD1A4}"/>
              </a:ext>
              <a:ext uri="{C183D7F6-B498-43B3-948B-1728B52AA6E4}">
                <adec:decorative xmlns:adec="http://schemas.microsoft.com/office/drawing/2017/decorative" val="1"/>
              </a:ext>
            </a:extLst>
          </p:cNvPr>
          <p:cNvSpPr/>
          <p:nvPr/>
        </p:nvSpPr>
        <p:spPr bwMode="auto">
          <a:xfrm>
            <a:off x="3390645" y="4310076"/>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 uri="{C183D7F6-B498-43B3-948B-1728B52AA6E4}">
                <adec:decorative xmlns:adec="http://schemas.microsoft.com/office/drawing/2017/decorative" val="1"/>
              </a:ext>
            </a:extLst>
          </p:cNvPr>
          <p:cNvSpPr/>
          <p:nvPr/>
        </p:nvSpPr>
        <p:spPr bwMode="auto">
          <a:xfrm>
            <a:off x="3390644" y="4310076"/>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 uri="{C183D7F6-B498-43B3-948B-1728B52AA6E4}">
                <adec:decorative xmlns:adec="http://schemas.microsoft.com/office/drawing/2017/decorative" val="1"/>
              </a:ext>
            </a:extLst>
          </p:cNvPr>
          <p:cNvSpPr/>
          <p:nvPr/>
        </p:nvSpPr>
        <p:spPr bwMode="auto">
          <a:xfrm>
            <a:off x="3546419" y="4686836"/>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a:extLst>
              <a:ext uri="{FF2B5EF4-FFF2-40B4-BE49-F238E27FC236}">
                <a16:creationId xmlns:a16="http://schemas.microsoft.com/office/drawing/2014/main" id="{C899F8DD-C56C-41F0-9F05-17820BDE169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4334" y="3819077"/>
            <a:ext cx="888381" cy="336167"/>
          </a:xfrm>
          <a:prstGeom prst="rect">
            <a:avLst/>
          </a:prstGeom>
        </p:spPr>
      </p:pic>
      <p:sp>
        <p:nvSpPr>
          <p:cNvPr id="59" name="Rectangle 58">
            <a:extLst>
              <a:ext uri="{FF2B5EF4-FFF2-40B4-BE49-F238E27FC236}">
                <a16:creationId xmlns:a16="http://schemas.microsoft.com/office/drawing/2014/main" id="{9BCD0935-9DEC-47C4-99C1-F58B0E3A2DD7}"/>
              </a:ext>
              <a:ext uri="{C183D7F6-B498-43B3-948B-1728B52AA6E4}">
                <adec:decorative xmlns:adec="http://schemas.microsoft.com/office/drawing/2017/decorative" val="1"/>
              </a:ext>
            </a:extLst>
          </p:cNvPr>
          <p:cNvSpPr/>
          <p:nvPr/>
        </p:nvSpPr>
        <p:spPr bwMode="auto">
          <a:xfrm>
            <a:off x="4643185" y="4686836"/>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 uri="{C183D7F6-B498-43B3-948B-1728B52AA6E4}">
                <adec:decorative xmlns:adec="http://schemas.microsoft.com/office/drawing/2017/decorative" val="1"/>
              </a:ext>
            </a:extLst>
          </p:cNvPr>
          <p:cNvSpPr/>
          <p:nvPr/>
        </p:nvSpPr>
        <p:spPr bwMode="auto">
          <a:xfrm>
            <a:off x="5727709" y="4686836"/>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 uri="{C183D7F6-B498-43B3-948B-1728B52AA6E4}">
                <adec:decorative xmlns:adec="http://schemas.microsoft.com/office/drawing/2017/decorative" val="1"/>
              </a:ext>
            </a:extLst>
          </p:cNvPr>
          <p:cNvSpPr/>
          <p:nvPr/>
        </p:nvSpPr>
        <p:spPr bwMode="auto">
          <a:xfrm>
            <a:off x="6810579" y="4686836"/>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 uri="{C183D7F6-B498-43B3-948B-1728B52AA6E4}">
                <adec:decorative xmlns:adec="http://schemas.microsoft.com/office/drawing/2017/decorative" val="1"/>
              </a:ext>
            </a:extLst>
          </p:cNvPr>
          <p:cNvSpPr/>
          <p:nvPr/>
        </p:nvSpPr>
        <p:spPr bwMode="auto">
          <a:xfrm>
            <a:off x="6810579" y="5291946"/>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 uri="{C183D7F6-B498-43B3-948B-1728B52AA6E4}">
                <adec:decorative xmlns:adec="http://schemas.microsoft.com/office/drawing/2017/decorative" val="1"/>
              </a:ext>
            </a:extLst>
          </p:cNvPr>
          <p:cNvSpPr/>
          <p:nvPr/>
        </p:nvSpPr>
        <p:spPr bwMode="auto">
          <a:xfrm>
            <a:off x="7786395" y="5291946"/>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 uri="{C183D7F6-B498-43B3-948B-1728B52AA6E4}">
                <adec:decorative xmlns:adec="http://schemas.microsoft.com/office/drawing/2017/decorative" val="1"/>
              </a:ext>
            </a:extLst>
          </p:cNvPr>
          <p:cNvGrpSpPr/>
          <p:nvPr/>
        </p:nvGrpSpPr>
        <p:grpSpPr>
          <a:xfrm>
            <a:off x="6129654" y="4881374"/>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a:extLst>
              <a:ext uri="{FF2B5EF4-FFF2-40B4-BE49-F238E27FC236}">
                <a16:creationId xmlns:a16="http://schemas.microsoft.com/office/drawing/2014/main" id="{23A25FC5-73C6-4579-B56E-17FD4EED9830}"/>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7339" y="4850887"/>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038774" y="4843220"/>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 uri="{C183D7F6-B498-43B3-948B-1728B52AA6E4}">
                <adec:decorative xmlns:adec="http://schemas.microsoft.com/office/drawing/2017/decorative" val="1"/>
              </a:ext>
            </a:extLst>
          </p:cNvPr>
          <p:cNvGrpSpPr>
            <a:grpSpLocks noChangeAspect="1"/>
          </p:cNvGrpSpPr>
          <p:nvPr/>
        </p:nvGrpSpPr>
        <p:grpSpPr bwMode="auto">
          <a:xfrm>
            <a:off x="7304894" y="4751926"/>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a:extLst>
              <a:ext uri="{FF2B5EF4-FFF2-40B4-BE49-F238E27FC236}">
                <a16:creationId xmlns:a16="http://schemas.microsoft.com/office/drawing/2014/main" id="{2DBE03EB-2D23-43B7-A851-E940254E6B3E}"/>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8921" y="5324766"/>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27887" y="5277635"/>
            <a:ext cx="293904" cy="306230"/>
          </a:xfrm>
          <a:prstGeom prst="rect">
            <a:avLst/>
          </a:prstGeom>
          <a:effectLst/>
        </p:spPr>
      </p:pic>
      <p:pic>
        <p:nvPicPr>
          <p:cNvPr id="7" name="Picture 6">
            <a:extLst>
              <a:ext uri="{FF2B5EF4-FFF2-40B4-BE49-F238E27FC236}">
                <a16:creationId xmlns:a16="http://schemas.microsoft.com/office/drawing/2014/main" id="{E95411E5-5F7B-4447-AABA-AE58F737B329}"/>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78366" y="2839691"/>
            <a:ext cx="379954" cy="379954"/>
          </a:xfrm>
          <a:prstGeom prst="rect">
            <a:avLst/>
          </a:prstGeom>
          <a:ln>
            <a:noFill/>
          </a:ln>
        </p:spPr>
      </p:pic>
      <p:pic>
        <p:nvPicPr>
          <p:cNvPr id="8" name="Picture 2">
            <a:extLst>
              <a:ext uri="{FF2B5EF4-FFF2-40B4-BE49-F238E27FC236}">
                <a16:creationId xmlns:a16="http://schemas.microsoft.com/office/drawing/2014/main" id="{CE437E1D-B238-4438-B754-DB63C17A6B29}"/>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96774" y="3428545"/>
            <a:ext cx="347801" cy="347801"/>
          </a:xfrm>
          <a:prstGeom prst="ellipse">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AA8AB90C-66F6-4534-BC86-8FBD08FFF73C}"/>
              </a:ext>
              <a:ext uri="{C183D7F6-B498-43B3-948B-1728B52AA6E4}">
                <adec:decorative xmlns:adec="http://schemas.microsoft.com/office/drawing/2017/decorative" val="1"/>
              </a:ext>
            </a:extLst>
          </p:cNvPr>
          <p:cNvSpPr/>
          <p:nvPr/>
        </p:nvSpPr>
        <p:spPr bwMode="auto">
          <a:xfrm>
            <a:off x="3857424" y="2928075"/>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 uri="{C183D7F6-B498-43B3-948B-1728B52AA6E4}">
                <adec:decorative xmlns:adec="http://schemas.microsoft.com/office/drawing/2017/decorative" val="1"/>
              </a:ext>
            </a:extLst>
          </p:cNvPr>
          <p:cNvSpPr/>
          <p:nvPr/>
        </p:nvSpPr>
        <p:spPr bwMode="auto">
          <a:xfrm>
            <a:off x="5362832" y="2928075"/>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 uri="{C183D7F6-B498-43B3-948B-1728B52AA6E4}">
                <adec:decorative xmlns:adec="http://schemas.microsoft.com/office/drawing/2017/decorative" val="1"/>
              </a:ext>
            </a:extLst>
          </p:cNvPr>
          <p:cNvSpPr/>
          <p:nvPr/>
        </p:nvSpPr>
        <p:spPr bwMode="auto">
          <a:xfrm>
            <a:off x="6113388" y="2928075"/>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 uri="{C183D7F6-B498-43B3-948B-1728B52AA6E4}">
                <adec:decorative xmlns:adec="http://schemas.microsoft.com/office/drawing/2017/decorative" val="1"/>
              </a:ext>
            </a:extLst>
          </p:cNvPr>
          <p:cNvSpPr/>
          <p:nvPr/>
        </p:nvSpPr>
        <p:spPr bwMode="auto">
          <a:xfrm>
            <a:off x="6863943" y="2928075"/>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 uri="{C183D7F6-B498-43B3-948B-1728B52AA6E4}">
                <adec:decorative xmlns:adec="http://schemas.microsoft.com/office/drawing/2017/decorative" val="1"/>
              </a:ext>
            </a:extLst>
          </p:cNvPr>
          <p:cNvSpPr/>
          <p:nvPr/>
        </p:nvSpPr>
        <p:spPr bwMode="auto">
          <a:xfrm>
            <a:off x="7614497" y="2928075"/>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 uri="{C183D7F6-B498-43B3-948B-1728B52AA6E4}">
                <adec:decorative xmlns:adec="http://schemas.microsoft.com/office/drawing/2017/decorative" val="1"/>
              </a:ext>
            </a:extLst>
          </p:cNvPr>
          <p:cNvSpPr/>
          <p:nvPr/>
        </p:nvSpPr>
        <p:spPr bwMode="auto">
          <a:xfrm>
            <a:off x="4607980" y="2928075"/>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grpSp>
        <p:nvGrpSpPr>
          <p:cNvPr id="75" name="Group 74">
            <a:extLst>
              <a:ext uri="{FF2B5EF4-FFF2-40B4-BE49-F238E27FC236}">
                <a16:creationId xmlns:a16="http://schemas.microsoft.com/office/drawing/2014/main" id="{B33FB6D1-F149-40D2-ADF9-DC7D15B9657C}"/>
              </a:ext>
              <a:ext uri="{C183D7F6-B498-43B3-948B-1728B52AA6E4}">
                <adec:decorative xmlns:adec="http://schemas.microsoft.com/office/drawing/2017/decorative" val="1"/>
              </a:ext>
            </a:extLst>
          </p:cNvPr>
          <p:cNvGrpSpPr/>
          <p:nvPr/>
        </p:nvGrpSpPr>
        <p:grpSpPr>
          <a:xfrm>
            <a:off x="5751126" y="1175894"/>
            <a:ext cx="689747" cy="689747"/>
            <a:chOff x="8217876" y="319025"/>
            <a:chExt cx="1055077" cy="1055077"/>
          </a:xfrm>
        </p:grpSpPr>
        <p:sp>
          <p:nvSpPr>
            <p:cNvPr id="76" name="Oval 75">
              <a:extLst>
                <a:ext uri="{FF2B5EF4-FFF2-40B4-BE49-F238E27FC236}">
                  <a16:creationId xmlns:a16="http://schemas.microsoft.com/office/drawing/2014/main" id="{E294EFD1-8694-410A-8ECD-16F3B9E0D9AF}"/>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7" name="Graphic 76">
              <a:extLst>
                <a:ext uri="{FF2B5EF4-FFF2-40B4-BE49-F238E27FC236}">
                  <a16:creationId xmlns:a16="http://schemas.microsoft.com/office/drawing/2014/main" id="{9039BFA8-A1A3-463E-9207-453F4B51895C}"/>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Tree>
    <p:extLst>
      <p:ext uri="{BB962C8B-B14F-4D97-AF65-F5344CB8AC3E}">
        <p14:creationId xmlns:p14="http://schemas.microsoft.com/office/powerpoint/2010/main" val="23173094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909B36-2EEB-4BDC-976F-D70F4FBCA9CB}"/>
              </a:ext>
              <a:ext uri="{C183D7F6-B498-43B3-948B-1728B52AA6E4}">
                <adec:decorative xmlns:adec="http://schemas.microsoft.com/office/drawing/2017/decorative" val="1"/>
              </a:ext>
            </a:extLst>
          </p:cNvPr>
          <p:cNvSpPr txBox="1">
            <a:spLocks/>
          </p:cNvSpPr>
          <p:nvPr/>
        </p:nvSpPr>
        <p:spPr>
          <a:xfrm>
            <a:off x="626261" y="3737473"/>
            <a:ext cx="4675475" cy="549530"/>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defTabSz="914192">
              <a:defRPr/>
            </a:pPr>
            <a:endParaRPr lang="en-US" sz="2400">
              <a:solidFill>
                <a:srgbClr val="2F2F2F"/>
              </a:solidFill>
              <a:latin typeface="Segoe UI Semibold"/>
            </a:endParaRPr>
          </a:p>
        </p:txBody>
      </p:sp>
      <p:sp>
        <p:nvSpPr>
          <p:cNvPr id="35" name="TextBox 34">
            <a:extLst>
              <a:ext uri="{FF2B5EF4-FFF2-40B4-BE49-F238E27FC236}">
                <a16:creationId xmlns:a16="http://schemas.microsoft.com/office/drawing/2014/main" id="{72828989-4297-43D8-A355-23695BF7563E}"/>
              </a:ext>
              <a:ext uri="{C183D7F6-B498-43B3-948B-1728B52AA6E4}">
                <adec:decorative xmlns:adec="http://schemas.microsoft.com/office/drawing/2017/decorative" val="1"/>
              </a:ext>
            </a:extLst>
          </p:cNvPr>
          <p:cNvSpPr txBox="1"/>
          <p:nvPr/>
        </p:nvSpPr>
        <p:spPr>
          <a:xfrm>
            <a:off x="588263" y="6381536"/>
            <a:ext cx="6332804" cy="1246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225">
              <a:lnSpc>
                <a:spcPct val="90000"/>
              </a:lnSpc>
              <a:spcAft>
                <a:spcPts val="600"/>
              </a:spcAft>
              <a:defRPr/>
            </a:pPr>
            <a:r>
              <a:rPr lang="en-US" sz="900" kern="0">
                <a:solidFill>
                  <a:schemeClr val="tx1">
                    <a:lumMod val="65000"/>
                  </a:schemeClr>
                </a:solidFill>
                <a:latin typeface="Segoe UI"/>
              </a:rPr>
              <a:t>* </a:t>
            </a:r>
            <a:r>
              <a:rPr lang="en-US" sz="900" kern="0" err="1">
                <a:solidFill>
                  <a:schemeClr val="tx1">
                    <a:lumMod val="65000"/>
                  </a:schemeClr>
                </a:solidFill>
                <a:latin typeface="Segoe UI"/>
              </a:rPr>
              <a:t>GigaOm</a:t>
            </a:r>
            <a:r>
              <a:rPr lang="en-US" sz="900" kern="0">
                <a:solidFill>
                  <a:schemeClr val="tx1">
                    <a:lumMod val="65000"/>
                  </a:schemeClr>
                </a:solidFill>
                <a:latin typeface="Segoe UI"/>
              </a:rPr>
              <a:t> TPC-H benchmark report, June 2021, “</a:t>
            </a:r>
            <a:r>
              <a:rPr lang="en-US" sz="900" kern="0" err="1">
                <a:solidFill>
                  <a:schemeClr val="tx1">
                    <a:lumMod val="65000"/>
                  </a:schemeClr>
                </a:solidFill>
                <a:latin typeface="Segoe UI"/>
              </a:rPr>
              <a:t>GigaOm</a:t>
            </a:r>
            <a:r>
              <a:rPr lang="en-US" sz="900" kern="0">
                <a:solidFill>
                  <a:schemeClr val="tx1">
                    <a:lumMod val="65000"/>
                  </a:schemeClr>
                </a:solidFill>
                <a:latin typeface="Segoe UI"/>
              </a:rPr>
              <a:t> report: Data Warehouse in the Cloud Benchmark" </a:t>
            </a:r>
            <a:endParaRPr lang="en-US" sz="900" kern="0">
              <a:solidFill>
                <a:schemeClr val="tx1">
                  <a:lumMod val="65000"/>
                </a:schemeClr>
              </a:solidFill>
              <a:latin typeface="Segoe UI"/>
              <a:cs typeface="Segoe UI"/>
            </a:endParaRPr>
          </a:p>
        </p:txBody>
      </p:sp>
      <p:sp>
        <p:nvSpPr>
          <p:cNvPr id="4" name="Rectangle 3">
            <a:extLst>
              <a:ext uri="{FF2B5EF4-FFF2-40B4-BE49-F238E27FC236}">
                <a16:creationId xmlns:a16="http://schemas.microsoft.com/office/drawing/2014/main" id="{D192AB2A-FF9E-45E9-87F5-F6C82F857637}"/>
              </a:ext>
              <a:ext uri="{C183D7F6-B498-43B3-948B-1728B52AA6E4}">
                <adec:decorative xmlns:adec="http://schemas.microsoft.com/office/drawing/2017/decorative" val="1"/>
              </a:ext>
            </a:extLst>
          </p:cNvPr>
          <p:cNvSpPr/>
          <p:nvPr/>
        </p:nvSpPr>
        <p:spPr>
          <a:xfrm>
            <a:off x="493684" y="1933960"/>
            <a:ext cx="3553317" cy="2585323"/>
          </a:xfrm>
          <a:prstGeom prst="rect">
            <a:avLst/>
          </a:prstGeom>
        </p:spPr>
        <p:txBody>
          <a:bodyPr wrap="square" lIns="0" tIns="0" rIns="0" bIns="0" anchor="t">
            <a:spAutoFit/>
          </a:bodyPr>
          <a:lstStyle/>
          <a:p>
            <a:pPr algn="r" defTabSz="914225">
              <a:defRPr/>
            </a:pPr>
            <a:r>
              <a:rPr lang="en-US" sz="2400">
                <a:ln w="3175">
                  <a:noFill/>
                </a:ln>
                <a:latin typeface="Segoe UI Semibold"/>
                <a:cs typeface="Segoe UI"/>
              </a:rPr>
              <a:t>With the best</a:t>
            </a:r>
            <a:br>
              <a:rPr lang="en-US" sz="2400">
                <a:ln w="3175">
                  <a:noFill/>
                </a:ln>
                <a:latin typeface="Segoe UI Semibold"/>
                <a:cs typeface="Segoe UI"/>
              </a:rPr>
            </a:br>
            <a:r>
              <a:rPr lang="en-US" sz="2400">
                <a:ln w="3175">
                  <a:noFill/>
                </a:ln>
                <a:latin typeface="Segoe UI Semibold"/>
                <a:cs typeface="Segoe UI"/>
              </a:rPr>
              <a:t>price-performance</a:t>
            </a:r>
            <a:br>
              <a:rPr lang="en-US" sz="2400">
                <a:ln w="3175">
                  <a:noFill/>
                </a:ln>
                <a:latin typeface="Segoe UI Semibold"/>
                <a:cs typeface="Segoe UI"/>
              </a:rPr>
            </a:br>
            <a:r>
              <a:rPr lang="en-US" sz="2400">
                <a:ln w="3175">
                  <a:noFill/>
                </a:ln>
                <a:latin typeface="Segoe UI Semibold"/>
                <a:cs typeface="Segoe UI"/>
              </a:rPr>
              <a:t>in the business</a:t>
            </a:r>
          </a:p>
          <a:p>
            <a:pPr algn="r" defTabSz="914225">
              <a:defRPr/>
            </a:pPr>
            <a:endParaRPr lang="en-US" sz="2400">
              <a:ln w="3175">
                <a:noFill/>
              </a:ln>
              <a:latin typeface="Segoe UI Semibold"/>
              <a:cs typeface="Segoe UI" pitchFamily="34" charset="0"/>
            </a:endParaRPr>
          </a:p>
          <a:p>
            <a:pPr algn="r" defTabSz="914225">
              <a:defRPr/>
            </a:pPr>
            <a:r>
              <a:rPr lang="en-US" sz="2400">
                <a:latin typeface="Segoe UI Semibold"/>
              </a:rPr>
              <a:t>Up to </a:t>
            </a:r>
            <a:r>
              <a:rPr lang="en-US" sz="2400">
                <a:solidFill>
                  <a:schemeClr val="accent2"/>
                </a:solidFill>
                <a:latin typeface="Segoe UI Semibold"/>
              </a:rPr>
              <a:t>14x</a:t>
            </a:r>
            <a:r>
              <a:rPr lang="en-US" sz="2400">
                <a:latin typeface="Segoe UI Semibold"/>
              </a:rPr>
              <a:t> faster and costs up to</a:t>
            </a:r>
            <a:r>
              <a:rPr lang="en-US" sz="2400">
                <a:solidFill>
                  <a:srgbClr val="FFFFFF"/>
                </a:solidFill>
                <a:latin typeface="Segoe UI Semibold"/>
              </a:rPr>
              <a:t> </a:t>
            </a:r>
            <a:r>
              <a:rPr lang="en-US" sz="2400">
                <a:solidFill>
                  <a:schemeClr val="accent2"/>
                </a:solidFill>
                <a:latin typeface="Segoe UI Semibold"/>
              </a:rPr>
              <a:t>59%</a:t>
            </a:r>
            <a:r>
              <a:rPr lang="en-US" sz="2400">
                <a:solidFill>
                  <a:schemeClr val="accent1"/>
                </a:solidFill>
                <a:latin typeface="Segoe UI Semibold"/>
              </a:rPr>
              <a:t> </a:t>
            </a:r>
            <a:r>
              <a:rPr lang="en-US" sz="2400">
                <a:latin typeface="Segoe UI Semibold"/>
              </a:rPr>
              <a:t>less than other cloud providers</a:t>
            </a:r>
            <a:endParaRPr lang="en-US" sz="2400">
              <a:latin typeface="Segoe UI Semibold"/>
              <a:cs typeface="Segoe UI Semibold"/>
            </a:endParaRPr>
          </a:p>
        </p:txBody>
      </p:sp>
      <p:sp>
        <p:nvSpPr>
          <p:cNvPr id="33" name="Title 32">
            <a:extLst>
              <a:ext uri="{FF2B5EF4-FFF2-40B4-BE49-F238E27FC236}">
                <a16:creationId xmlns:a16="http://schemas.microsoft.com/office/drawing/2014/main" id="{9E64896B-0D9F-4C19-A83A-C50C453BDDC2}"/>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solidFill>
                  <a:schemeClr val="accent2"/>
                </a:solidFill>
              </a:rPr>
              <a:t>A breakthrough in the cost </a:t>
            </a:r>
            <a:r>
              <a:rPr lang="en-US"/>
              <a:t>of enterprise analytics</a:t>
            </a:r>
          </a:p>
        </p:txBody>
      </p:sp>
      <p:sp>
        <p:nvSpPr>
          <p:cNvPr id="59" name="Rectangle 58">
            <a:extLst>
              <a:ext uri="{FF2B5EF4-FFF2-40B4-BE49-F238E27FC236}">
                <a16:creationId xmlns:a16="http://schemas.microsoft.com/office/drawing/2014/main" id="{9052876A-E605-4BB0-8ADA-11E0B67A8596}"/>
              </a:ext>
              <a:ext uri="{C183D7F6-B498-43B3-948B-1728B52AA6E4}">
                <adec:decorative xmlns:adec="http://schemas.microsoft.com/office/drawing/2017/decorative" val="1"/>
              </a:ext>
            </a:extLst>
          </p:cNvPr>
          <p:cNvSpPr/>
          <p:nvPr/>
        </p:nvSpPr>
        <p:spPr bwMode="auto">
          <a:xfrm>
            <a:off x="4467451" y="1436688"/>
            <a:ext cx="7139332" cy="4494456"/>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F6DCAC98-4F31-48F6-82ED-31405F452AE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00067" y="5251577"/>
            <a:ext cx="229860" cy="198489"/>
          </a:xfrm>
          <a:prstGeom prst="rect">
            <a:avLst/>
          </a:prstGeom>
        </p:spPr>
      </p:pic>
      <p:sp>
        <p:nvSpPr>
          <p:cNvPr id="39" name="TextBox 38">
            <a:extLst>
              <a:ext uri="{FF2B5EF4-FFF2-40B4-BE49-F238E27FC236}">
                <a16:creationId xmlns:a16="http://schemas.microsoft.com/office/drawing/2014/main" id="{2A998F6A-07B8-4913-AB57-49296A1567BA}"/>
              </a:ext>
              <a:ext uri="{C183D7F6-B498-43B3-948B-1728B52AA6E4}">
                <adec:decorative xmlns:adec="http://schemas.microsoft.com/office/drawing/2017/decorative" val="1"/>
              </a:ext>
            </a:extLst>
          </p:cNvPr>
          <p:cNvSpPr txBox="1"/>
          <p:nvPr/>
        </p:nvSpPr>
        <p:spPr>
          <a:xfrm>
            <a:off x="5876609" y="1590340"/>
            <a:ext cx="4321017" cy="544724"/>
          </a:xfrm>
          <a:prstGeom prst="rect">
            <a:avLst/>
          </a:prstGeom>
          <a:noFill/>
        </p:spPr>
        <p:txBody>
          <a:bodyPr wrap="square" lIns="182854" tIns="146284" rIns="182854" bIns="146284" rtlCol="0">
            <a:spAutoFit/>
          </a:bodyPr>
          <a:lstStyle/>
          <a:p>
            <a:pPr algn="ctr" defTabSz="914225">
              <a:lnSpc>
                <a:spcPct val="90000"/>
              </a:lnSpc>
              <a:defRPr/>
            </a:pPr>
            <a:r>
              <a:rPr lang="en-US" b="1">
                <a:latin typeface="Segoe UI"/>
                <a:cs typeface="Segoe UI" panose="020B0502040204020203" pitchFamily="34" charset="0"/>
              </a:rPr>
              <a:t>3-Year Total Cost of Ownership</a:t>
            </a:r>
            <a:endParaRPr lang="en-US" sz="1400" b="1">
              <a:latin typeface="Segoe UI"/>
              <a:cs typeface="Segoe UI" panose="020B0502040204020203" pitchFamily="34" charset="0"/>
            </a:endParaRPr>
          </a:p>
        </p:txBody>
      </p:sp>
      <p:pic>
        <p:nvPicPr>
          <p:cNvPr id="3" name="Picture 2">
            <a:extLst>
              <a:ext uri="{FF2B5EF4-FFF2-40B4-BE49-F238E27FC236}">
                <a16:creationId xmlns:a16="http://schemas.microsoft.com/office/drawing/2014/main" id="{7E860FA8-D35F-DC4F-ADAD-0756278617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680" y="5236570"/>
            <a:ext cx="241419" cy="228503"/>
          </a:xfrm>
          <a:prstGeom prst="rect">
            <a:avLst/>
          </a:prstGeom>
        </p:spPr>
      </p:pic>
      <p:sp>
        <p:nvSpPr>
          <p:cNvPr id="11" name="Rectangle 10">
            <a:extLst>
              <a:ext uri="{FF2B5EF4-FFF2-40B4-BE49-F238E27FC236}">
                <a16:creationId xmlns:a16="http://schemas.microsoft.com/office/drawing/2014/main" id="{C5B06CEC-1B0E-49DD-AD52-0987231933F9}"/>
              </a:ext>
              <a:ext uri="{C183D7F6-B498-43B3-948B-1728B52AA6E4}">
                <adec:decorative xmlns:adec="http://schemas.microsoft.com/office/drawing/2017/decorative" val="1"/>
              </a:ext>
            </a:extLst>
          </p:cNvPr>
          <p:cNvSpPr/>
          <p:nvPr/>
        </p:nvSpPr>
        <p:spPr bwMode="auto">
          <a:xfrm>
            <a:off x="5299560" y="4763836"/>
            <a:ext cx="397659" cy="359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5A805D4F-DE05-4D6A-8786-BA4A50ADB04A}"/>
              </a:ext>
              <a:ext uri="{C183D7F6-B498-43B3-948B-1728B52AA6E4}">
                <adec:decorative xmlns:adec="http://schemas.microsoft.com/office/drawing/2017/decorative" val="1"/>
              </a:ext>
            </a:extLst>
          </p:cNvPr>
          <p:cNvSpPr/>
          <p:nvPr/>
        </p:nvSpPr>
        <p:spPr bwMode="auto">
          <a:xfrm>
            <a:off x="5905096" y="4679185"/>
            <a:ext cx="397659" cy="444441"/>
          </a:xfrm>
          <a:prstGeom prst="rect">
            <a:avLst/>
          </a:prstGeom>
          <a:solidFill>
            <a:srgbClr val="E6973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CA294F3-17FB-4AE5-9289-2782ADDDD07F}"/>
              </a:ext>
              <a:ext uri="{C183D7F6-B498-43B3-948B-1728B52AA6E4}">
                <adec:decorative xmlns:adec="http://schemas.microsoft.com/office/drawing/2017/decorative" val="1"/>
              </a:ext>
            </a:extLst>
          </p:cNvPr>
          <p:cNvSpPr/>
          <p:nvPr/>
        </p:nvSpPr>
        <p:spPr bwMode="auto">
          <a:xfrm>
            <a:off x="6510632" y="4369213"/>
            <a:ext cx="397659" cy="754413"/>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566D0385-002F-4DFC-87D9-3CD9C5CC96D9}"/>
              </a:ext>
              <a:ext uri="{C183D7F6-B498-43B3-948B-1728B52AA6E4}">
                <adec:decorative xmlns:adec="http://schemas.microsoft.com/office/drawing/2017/decorative" val="1"/>
              </a:ext>
            </a:extLst>
          </p:cNvPr>
          <p:cNvSpPr/>
          <p:nvPr/>
        </p:nvSpPr>
        <p:spPr bwMode="auto">
          <a:xfrm>
            <a:off x="7116168" y="4215285"/>
            <a:ext cx="397659" cy="9083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67B35A9-B0FE-4B19-8214-F33F2F759F65}"/>
              </a:ext>
              <a:ext uri="{C183D7F6-B498-43B3-948B-1728B52AA6E4}">
                <adec:decorative xmlns:adec="http://schemas.microsoft.com/office/drawing/2017/decorative" val="1"/>
              </a:ext>
            </a:extLst>
          </p:cNvPr>
          <p:cNvSpPr/>
          <p:nvPr/>
        </p:nvSpPr>
        <p:spPr bwMode="auto">
          <a:xfrm>
            <a:off x="8399212" y="4035041"/>
            <a:ext cx="397659" cy="1088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DAC5B90-239A-4101-90CE-5E4BB84D8318}"/>
              </a:ext>
              <a:ext uri="{C183D7F6-B498-43B3-948B-1728B52AA6E4}">
                <adec:decorative xmlns:adec="http://schemas.microsoft.com/office/drawing/2017/decorative" val="1"/>
              </a:ext>
            </a:extLst>
          </p:cNvPr>
          <p:cNvSpPr/>
          <p:nvPr/>
        </p:nvSpPr>
        <p:spPr bwMode="auto">
          <a:xfrm>
            <a:off x="9002741" y="3641337"/>
            <a:ext cx="397659" cy="1482288"/>
          </a:xfrm>
          <a:prstGeom prst="rect">
            <a:avLst/>
          </a:prstGeom>
          <a:solidFill>
            <a:srgbClr val="E6973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FD69362-5E10-4AF1-8AA6-4DE14E3B03FB}"/>
              </a:ext>
              <a:ext uri="{C183D7F6-B498-43B3-948B-1728B52AA6E4}">
                <adec:decorative xmlns:adec="http://schemas.microsoft.com/office/drawing/2017/decorative" val="1"/>
              </a:ext>
            </a:extLst>
          </p:cNvPr>
          <p:cNvSpPr/>
          <p:nvPr/>
        </p:nvSpPr>
        <p:spPr bwMode="auto">
          <a:xfrm>
            <a:off x="9606270" y="3123786"/>
            <a:ext cx="397659" cy="19998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168626A-358A-4AF0-A019-24973EADA091}"/>
              </a:ext>
              <a:ext uri="{C183D7F6-B498-43B3-948B-1728B52AA6E4}">
                <adec:decorative xmlns:adec="http://schemas.microsoft.com/office/drawing/2017/decorative" val="1"/>
              </a:ext>
            </a:extLst>
          </p:cNvPr>
          <p:cNvSpPr/>
          <p:nvPr/>
        </p:nvSpPr>
        <p:spPr bwMode="auto">
          <a:xfrm>
            <a:off x="10209799" y="2559002"/>
            <a:ext cx="397659" cy="2564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47C7A60A-F6E6-465B-A807-4E0E66EBD0CC}"/>
              </a:ext>
              <a:ext uri="{C183D7F6-B498-43B3-948B-1728B52AA6E4}">
                <adec:decorative xmlns:adec="http://schemas.microsoft.com/office/drawing/2017/decorative" val="1"/>
              </a:ext>
            </a:extLst>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57241" t="34228" r="16122" b="30540"/>
          <a:stretch/>
        </p:blipFill>
        <p:spPr bwMode="auto">
          <a:xfrm>
            <a:off x="5942715" y="5225810"/>
            <a:ext cx="355047" cy="250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C40588-4136-41EB-B925-6626990EEB98}"/>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15" t="22356" r="74602" b="22453"/>
          <a:stretch/>
        </p:blipFill>
        <p:spPr bwMode="auto">
          <a:xfrm>
            <a:off x="6621378" y="5251577"/>
            <a:ext cx="255073" cy="1984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ADA5EE2-87F9-4368-98A8-F85AC4DD1361}"/>
              </a:ext>
              <a:ext uri="{C183D7F6-B498-43B3-948B-1728B52AA6E4}">
                <adec:decorative xmlns:adec="http://schemas.microsoft.com/office/drawing/2017/decorative" val="1"/>
              </a:ext>
            </a:extLst>
          </p:cNvPr>
          <p:cNvSpPr txBox="1"/>
          <p:nvPr/>
        </p:nvSpPr>
        <p:spPr>
          <a:xfrm>
            <a:off x="5336486" y="4494856"/>
            <a:ext cx="323807"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$6M</a:t>
            </a:r>
          </a:p>
        </p:txBody>
      </p:sp>
      <p:sp>
        <p:nvSpPr>
          <p:cNvPr id="45" name="TextBox 44">
            <a:extLst>
              <a:ext uri="{FF2B5EF4-FFF2-40B4-BE49-F238E27FC236}">
                <a16:creationId xmlns:a16="http://schemas.microsoft.com/office/drawing/2014/main" id="{05AAFCF0-6140-4081-8563-FD62DC28136D}"/>
              </a:ext>
              <a:ext uri="{C183D7F6-B498-43B3-948B-1728B52AA6E4}">
                <adec:decorative xmlns:adec="http://schemas.microsoft.com/office/drawing/2017/decorative" val="1"/>
              </a:ext>
            </a:extLst>
          </p:cNvPr>
          <p:cNvSpPr txBox="1"/>
          <p:nvPr/>
        </p:nvSpPr>
        <p:spPr>
          <a:xfrm>
            <a:off x="5948011" y="4399358"/>
            <a:ext cx="323807"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$7M</a:t>
            </a:r>
          </a:p>
        </p:txBody>
      </p:sp>
      <p:sp>
        <p:nvSpPr>
          <p:cNvPr id="46" name="TextBox 45">
            <a:extLst>
              <a:ext uri="{FF2B5EF4-FFF2-40B4-BE49-F238E27FC236}">
                <a16:creationId xmlns:a16="http://schemas.microsoft.com/office/drawing/2014/main" id="{3E085326-283A-4257-8E43-02DB4F8C5D49}"/>
              </a:ext>
              <a:ext uri="{C183D7F6-B498-43B3-948B-1728B52AA6E4}">
                <adec:decorative xmlns:adec="http://schemas.microsoft.com/office/drawing/2017/decorative" val="1"/>
              </a:ext>
            </a:extLst>
          </p:cNvPr>
          <p:cNvSpPr txBox="1"/>
          <p:nvPr/>
        </p:nvSpPr>
        <p:spPr>
          <a:xfrm>
            <a:off x="6487343" y="4091249"/>
            <a:ext cx="411971"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$12M</a:t>
            </a:r>
          </a:p>
        </p:txBody>
      </p:sp>
      <p:sp>
        <p:nvSpPr>
          <p:cNvPr id="47" name="TextBox 46">
            <a:extLst>
              <a:ext uri="{FF2B5EF4-FFF2-40B4-BE49-F238E27FC236}">
                <a16:creationId xmlns:a16="http://schemas.microsoft.com/office/drawing/2014/main" id="{6002AD39-5389-4717-8FD0-167CB15CC847}"/>
              </a:ext>
              <a:ext uri="{C183D7F6-B498-43B3-948B-1728B52AA6E4}">
                <adec:decorative xmlns:adec="http://schemas.microsoft.com/office/drawing/2017/decorative" val="1"/>
              </a:ext>
            </a:extLst>
          </p:cNvPr>
          <p:cNvSpPr txBox="1"/>
          <p:nvPr/>
        </p:nvSpPr>
        <p:spPr>
          <a:xfrm>
            <a:off x="7109011" y="3945292"/>
            <a:ext cx="411971"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$15M</a:t>
            </a:r>
          </a:p>
        </p:txBody>
      </p:sp>
      <p:sp>
        <p:nvSpPr>
          <p:cNvPr id="48" name="TextBox 47">
            <a:extLst>
              <a:ext uri="{FF2B5EF4-FFF2-40B4-BE49-F238E27FC236}">
                <a16:creationId xmlns:a16="http://schemas.microsoft.com/office/drawing/2014/main" id="{E48E176D-5F4E-44E6-8E76-CB91F67D37E0}"/>
              </a:ext>
              <a:ext uri="{C183D7F6-B498-43B3-948B-1728B52AA6E4}">
                <adec:decorative xmlns:adec="http://schemas.microsoft.com/office/drawing/2017/decorative" val="1"/>
              </a:ext>
            </a:extLst>
          </p:cNvPr>
          <p:cNvSpPr txBox="1"/>
          <p:nvPr/>
        </p:nvSpPr>
        <p:spPr>
          <a:xfrm>
            <a:off x="8392055" y="3743852"/>
            <a:ext cx="411971"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$19M</a:t>
            </a:r>
          </a:p>
        </p:txBody>
      </p:sp>
      <p:sp>
        <p:nvSpPr>
          <p:cNvPr id="49" name="TextBox 48">
            <a:extLst>
              <a:ext uri="{FF2B5EF4-FFF2-40B4-BE49-F238E27FC236}">
                <a16:creationId xmlns:a16="http://schemas.microsoft.com/office/drawing/2014/main" id="{FAD88129-A227-42E4-9128-63E7167A7B17}"/>
              </a:ext>
              <a:ext uri="{C183D7F6-B498-43B3-948B-1728B52AA6E4}">
                <adec:decorative xmlns:adec="http://schemas.microsoft.com/office/drawing/2017/decorative" val="1"/>
              </a:ext>
            </a:extLst>
          </p:cNvPr>
          <p:cNvSpPr txBox="1"/>
          <p:nvPr/>
        </p:nvSpPr>
        <p:spPr>
          <a:xfrm>
            <a:off x="8988210" y="3366305"/>
            <a:ext cx="411971"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$24M</a:t>
            </a:r>
          </a:p>
        </p:txBody>
      </p:sp>
      <p:sp>
        <p:nvSpPr>
          <p:cNvPr id="50" name="TextBox 49">
            <a:extLst>
              <a:ext uri="{FF2B5EF4-FFF2-40B4-BE49-F238E27FC236}">
                <a16:creationId xmlns:a16="http://schemas.microsoft.com/office/drawing/2014/main" id="{CBF3B52E-7B7D-4412-A0E2-9BC1F4729B6D}"/>
              </a:ext>
              <a:ext uri="{C183D7F6-B498-43B3-948B-1728B52AA6E4}">
                <adec:decorative xmlns:adec="http://schemas.microsoft.com/office/drawing/2017/decorative" val="1"/>
              </a:ext>
            </a:extLst>
          </p:cNvPr>
          <p:cNvSpPr txBox="1"/>
          <p:nvPr/>
        </p:nvSpPr>
        <p:spPr>
          <a:xfrm>
            <a:off x="9599113" y="2847041"/>
            <a:ext cx="411971"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$24M</a:t>
            </a:r>
          </a:p>
        </p:txBody>
      </p:sp>
      <p:sp>
        <p:nvSpPr>
          <p:cNvPr id="51" name="TextBox 50">
            <a:extLst>
              <a:ext uri="{FF2B5EF4-FFF2-40B4-BE49-F238E27FC236}">
                <a16:creationId xmlns:a16="http://schemas.microsoft.com/office/drawing/2014/main" id="{8E401DFE-0824-4B02-871C-F4970E63FB25}"/>
              </a:ext>
              <a:ext uri="{C183D7F6-B498-43B3-948B-1728B52AA6E4}">
                <adec:decorative xmlns:adec="http://schemas.microsoft.com/office/drawing/2017/decorative" val="1"/>
              </a:ext>
            </a:extLst>
          </p:cNvPr>
          <p:cNvSpPr txBox="1"/>
          <p:nvPr/>
        </p:nvSpPr>
        <p:spPr>
          <a:xfrm>
            <a:off x="10202642" y="2287719"/>
            <a:ext cx="411971" cy="274320"/>
          </a:xfrm>
          <a:prstGeom prst="rect">
            <a:avLst/>
          </a:prstGeom>
          <a:noFill/>
        </p:spPr>
        <p:txBody>
          <a:bodyPr wrap="none" lIns="0" tIns="0" rIns="0" bIns="0" rtlCol="0" anchor="ctr" anchorCtr="0">
            <a:noAutofit/>
          </a:bodyPr>
          <a:lstStyle/>
          <a:p>
            <a:pPr algn="ctr"/>
            <a:r>
              <a:rPr lang="en-US" sz="1200" b="1">
                <a:gradFill>
                  <a:gsLst>
                    <a:gs pos="2917">
                      <a:schemeClr val="tx1"/>
                    </a:gs>
                    <a:gs pos="30000">
                      <a:schemeClr val="tx1"/>
                    </a:gs>
                  </a:gsLst>
                  <a:lin ang="5400000" scaled="0"/>
                </a:gradFill>
              </a:rPr>
              <a:t>$43M</a:t>
            </a:r>
          </a:p>
        </p:txBody>
      </p:sp>
      <p:pic>
        <p:nvPicPr>
          <p:cNvPr id="52" name="Picture 51">
            <a:extLst>
              <a:ext uri="{FF2B5EF4-FFF2-40B4-BE49-F238E27FC236}">
                <a16:creationId xmlns:a16="http://schemas.microsoft.com/office/drawing/2014/main" id="{286E2FAE-99A6-43CC-98E2-B6558881FBB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293698" y="5251577"/>
            <a:ext cx="229860" cy="198489"/>
          </a:xfrm>
          <a:prstGeom prst="rect">
            <a:avLst/>
          </a:prstGeom>
        </p:spPr>
      </p:pic>
      <p:pic>
        <p:nvPicPr>
          <p:cNvPr id="53" name="Picture 52">
            <a:extLst>
              <a:ext uri="{FF2B5EF4-FFF2-40B4-BE49-F238E27FC236}">
                <a16:creationId xmlns:a16="http://schemas.microsoft.com/office/drawing/2014/main" id="{E14830BC-0B2F-4C64-BFD8-709A3DA28F6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332" y="5236570"/>
            <a:ext cx="241419" cy="228503"/>
          </a:xfrm>
          <a:prstGeom prst="rect">
            <a:avLst/>
          </a:prstGeom>
        </p:spPr>
      </p:pic>
      <p:pic>
        <p:nvPicPr>
          <p:cNvPr id="55" name="Picture 2">
            <a:extLst>
              <a:ext uri="{FF2B5EF4-FFF2-40B4-BE49-F238E27FC236}">
                <a16:creationId xmlns:a16="http://schemas.microsoft.com/office/drawing/2014/main" id="{2F5A6EFA-8B93-4043-B903-62A8D0E216D3}"/>
              </a:ext>
              <a:ext uri="{C183D7F6-B498-43B3-948B-1728B52AA6E4}">
                <adec:decorative xmlns:adec="http://schemas.microsoft.com/office/drawing/2017/decorative" val="1"/>
              </a:ext>
            </a:extLst>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57241" t="34228" r="16122" b="30540"/>
          <a:stretch/>
        </p:blipFill>
        <p:spPr bwMode="auto">
          <a:xfrm>
            <a:off x="9040360" y="5225810"/>
            <a:ext cx="355047" cy="25002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A88FAF5A-99BE-47AA-B2E0-9D37D41A2DBB}"/>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15" t="22356" r="74602" b="22453"/>
          <a:stretch/>
        </p:blipFill>
        <p:spPr bwMode="auto">
          <a:xfrm>
            <a:off x="9717016" y="5251577"/>
            <a:ext cx="255073" cy="19848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7E5ACCDB-1FB4-4E8F-B2FA-90B766201321}"/>
              </a:ext>
              <a:ext uri="{C183D7F6-B498-43B3-948B-1728B52AA6E4}">
                <adec:decorative xmlns:adec="http://schemas.microsoft.com/office/drawing/2017/decorative" val="1"/>
              </a:ext>
            </a:extLst>
          </p:cNvPr>
          <p:cNvSpPr txBox="1"/>
          <p:nvPr/>
        </p:nvSpPr>
        <p:spPr>
          <a:xfrm>
            <a:off x="5245220" y="5565651"/>
            <a:ext cx="2260829" cy="175130"/>
          </a:xfrm>
          <a:prstGeom prst="rect">
            <a:avLst/>
          </a:prstGeom>
          <a:noFill/>
        </p:spPr>
        <p:txBody>
          <a:bodyPr wrap="none" lIns="0" tIns="0" rIns="0" bIns="0" rtlCol="0">
            <a:spAutoFit/>
          </a:bodyPr>
          <a:lstStyle/>
          <a:p>
            <a:pPr algn="ctr"/>
            <a:r>
              <a:rPr lang="en-US" sz="1000" spc="300">
                <a:gradFill>
                  <a:gsLst>
                    <a:gs pos="2917">
                      <a:schemeClr val="tx1"/>
                    </a:gs>
                    <a:gs pos="30000">
                      <a:schemeClr val="tx1"/>
                    </a:gs>
                  </a:gsLst>
                  <a:lin ang="5400000" scaled="0"/>
                </a:gradFill>
              </a:rPr>
              <a:t>MEDIUM ENTERPRISE</a:t>
            </a:r>
          </a:p>
        </p:txBody>
      </p:sp>
      <p:sp>
        <p:nvSpPr>
          <p:cNvPr id="58" name="TextBox 57">
            <a:extLst>
              <a:ext uri="{FF2B5EF4-FFF2-40B4-BE49-F238E27FC236}">
                <a16:creationId xmlns:a16="http://schemas.microsoft.com/office/drawing/2014/main" id="{BB148EEF-EED6-489A-A98D-B45AC1B6EE83}"/>
              </a:ext>
              <a:ext uri="{C183D7F6-B498-43B3-948B-1728B52AA6E4}">
                <adec:decorative xmlns:adec="http://schemas.microsoft.com/office/drawing/2017/decorative" val="1"/>
              </a:ext>
            </a:extLst>
          </p:cNvPr>
          <p:cNvSpPr txBox="1"/>
          <p:nvPr/>
        </p:nvSpPr>
        <p:spPr>
          <a:xfrm>
            <a:off x="8442264" y="5553668"/>
            <a:ext cx="2054600" cy="175130"/>
          </a:xfrm>
          <a:prstGeom prst="rect">
            <a:avLst/>
          </a:prstGeom>
          <a:noFill/>
        </p:spPr>
        <p:txBody>
          <a:bodyPr wrap="none" lIns="0" tIns="0" rIns="0" bIns="0" rtlCol="0">
            <a:spAutoFit/>
          </a:bodyPr>
          <a:lstStyle/>
          <a:p>
            <a:pPr algn="ctr"/>
            <a:r>
              <a:rPr lang="en-US" sz="1000" spc="300">
                <a:gradFill>
                  <a:gsLst>
                    <a:gs pos="2917">
                      <a:schemeClr val="tx1"/>
                    </a:gs>
                    <a:gs pos="30000">
                      <a:schemeClr val="tx1"/>
                    </a:gs>
                  </a:gsLst>
                  <a:lin ang="5400000" scaled="0"/>
                </a:gradFill>
              </a:rPr>
              <a:t>LARGE ENTERPRISE</a:t>
            </a:r>
          </a:p>
        </p:txBody>
      </p:sp>
      <p:cxnSp>
        <p:nvCxnSpPr>
          <p:cNvPr id="23" name="Straight Connector 22">
            <a:extLst>
              <a:ext uri="{FF2B5EF4-FFF2-40B4-BE49-F238E27FC236}">
                <a16:creationId xmlns:a16="http://schemas.microsoft.com/office/drawing/2014/main" id="{4129086D-B56B-4F2F-A9E9-A168EF905E3D}"/>
              </a:ext>
              <a:ext uri="{C183D7F6-B498-43B3-948B-1728B52AA6E4}">
                <adec:decorative xmlns:adec="http://schemas.microsoft.com/office/drawing/2017/decorative" val="1"/>
              </a:ext>
            </a:extLst>
          </p:cNvPr>
          <p:cNvCxnSpPr>
            <a:cxnSpLocks/>
          </p:cNvCxnSpPr>
          <p:nvPr/>
        </p:nvCxnSpPr>
        <p:spPr>
          <a:xfrm>
            <a:off x="5075121" y="5123625"/>
            <a:ext cx="2601026"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5A26D9-AB26-4B01-8B65-E8D568271FBF}"/>
              </a:ext>
              <a:ext uri="{C183D7F6-B498-43B3-948B-1728B52AA6E4}">
                <adec:decorative xmlns:adec="http://schemas.microsoft.com/office/drawing/2017/decorative" val="1"/>
              </a:ext>
            </a:extLst>
          </p:cNvPr>
          <p:cNvCxnSpPr>
            <a:cxnSpLocks/>
          </p:cNvCxnSpPr>
          <p:nvPr/>
        </p:nvCxnSpPr>
        <p:spPr>
          <a:xfrm>
            <a:off x="8170865" y="5123625"/>
            <a:ext cx="2597398"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099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ppt_h/2"/>
                                          </p:val>
                                        </p:tav>
                                        <p:tav tm="100000">
                                          <p:val>
                                            <p:strVal val="#ppt_y"/>
                                          </p:val>
                                        </p:tav>
                                      </p:tavLst>
                                    </p:anim>
                                    <p:anim calcmode="lin" valueType="num">
                                      <p:cBhvr>
                                        <p:cTn id="15" dur="500" fill="hold"/>
                                        <p:tgtEl>
                                          <p:spTgt spid="34"/>
                                        </p:tgtEl>
                                        <p:attrNameLst>
                                          <p:attrName>ppt_w</p:attrName>
                                        </p:attrNameLst>
                                      </p:cBhvr>
                                      <p:tavLst>
                                        <p:tav tm="0">
                                          <p:val>
                                            <p:strVal val="#ppt_w"/>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ppt_h/2"/>
                                          </p:val>
                                        </p:tav>
                                        <p:tav tm="100000">
                                          <p:val>
                                            <p:strVal val="#ppt_y"/>
                                          </p:val>
                                        </p:tav>
                                      </p:tavLst>
                                    </p:anim>
                                    <p:anim calcmode="lin" valueType="num">
                                      <p:cBhvr>
                                        <p:cTn id="21" dur="500" fill="hold"/>
                                        <p:tgtEl>
                                          <p:spTgt spid="36"/>
                                        </p:tgtEl>
                                        <p:attrNameLst>
                                          <p:attrName>ppt_w</p:attrName>
                                        </p:attrNameLst>
                                      </p:cBhvr>
                                      <p:tavLst>
                                        <p:tav tm="0">
                                          <p:val>
                                            <p:strVal val="#ppt_w"/>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ppt_x</p:attrName>
                                        </p:attrNameLst>
                                      </p:cBhvr>
                                      <p:tavLst>
                                        <p:tav tm="0">
                                          <p:val>
                                            <p:strVal val="#ppt_x"/>
                                          </p:val>
                                        </p:tav>
                                        <p:tav tm="100000">
                                          <p:val>
                                            <p:strVal val="#ppt_x"/>
                                          </p:val>
                                        </p:tav>
                                      </p:tavLst>
                                    </p:anim>
                                    <p:anim calcmode="lin" valueType="num">
                                      <p:cBhvr>
                                        <p:cTn id="26" dur="500" fill="hold"/>
                                        <p:tgtEl>
                                          <p:spTgt spid="38"/>
                                        </p:tgtEl>
                                        <p:attrNameLst>
                                          <p:attrName>ppt_y</p:attrName>
                                        </p:attrNameLst>
                                      </p:cBhvr>
                                      <p:tavLst>
                                        <p:tav tm="0">
                                          <p:val>
                                            <p:strVal val="#ppt_y+#ppt_h/2"/>
                                          </p:val>
                                        </p:tav>
                                        <p:tav tm="100000">
                                          <p:val>
                                            <p:strVal val="#ppt_y"/>
                                          </p:val>
                                        </p:tav>
                                      </p:tavLst>
                                    </p:anim>
                                    <p:anim calcmode="lin" valueType="num">
                                      <p:cBhvr>
                                        <p:cTn id="27" dur="500" fill="hold"/>
                                        <p:tgtEl>
                                          <p:spTgt spid="38"/>
                                        </p:tgtEl>
                                        <p:attrNameLst>
                                          <p:attrName>ppt_w</p:attrName>
                                        </p:attrNameLst>
                                      </p:cBhvr>
                                      <p:tavLst>
                                        <p:tav tm="0">
                                          <p:val>
                                            <p:strVal val="#ppt_w"/>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ppt_x</p:attrName>
                                        </p:attrNameLst>
                                      </p:cBhvr>
                                      <p:tavLst>
                                        <p:tav tm="0">
                                          <p:val>
                                            <p:strVal val="#ppt_x"/>
                                          </p:val>
                                        </p:tav>
                                        <p:tav tm="100000">
                                          <p:val>
                                            <p:strVal val="#ppt_x"/>
                                          </p:val>
                                        </p:tav>
                                      </p:tavLst>
                                    </p:anim>
                                    <p:anim calcmode="lin" valueType="num">
                                      <p:cBhvr>
                                        <p:cTn id="32" dur="500" fill="hold"/>
                                        <p:tgtEl>
                                          <p:spTgt spid="40"/>
                                        </p:tgtEl>
                                        <p:attrNameLst>
                                          <p:attrName>ppt_y</p:attrName>
                                        </p:attrNameLst>
                                      </p:cBhvr>
                                      <p:tavLst>
                                        <p:tav tm="0">
                                          <p:val>
                                            <p:strVal val="#ppt_y+#ppt_h/2"/>
                                          </p:val>
                                        </p:tav>
                                        <p:tav tm="100000">
                                          <p:val>
                                            <p:strVal val="#ppt_y"/>
                                          </p:val>
                                        </p:tav>
                                      </p:tavLst>
                                    </p:anim>
                                    <p:anim calcmode="lin" valueType="num">
                                      <p:cBhvr>
                                        <p:cTn id="33" dur="500" fill="hold"/>
                                        <p:tgtEl>
                                          <p:spTgt spid="40"/>
                                        </p:tgtEl>
                                        <p:attrNameLst>
                                          <p:attrName>ppt_w</p:attrName>
                                        </p:attrNameLst>
                                      </p:cBhvr>
                                      <p:tavLst>
                                        <p:tav tm="0">
                                          <p:val>
                                            <p:strVal val="#ppt_w"/>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ppt_x</p:attrName>
                                        </p:attrNameLst>
                                      </p:cBhvr>
                                      <p:tavLst>
                                        <p:tav tm="0">
                                          <p:val>
                                            <p:strVal val="#ppt_x"/>
                                          </p:val>
                                        </p:tav>
                                        <p:tav tm="100000">
                                          <p:val>
                                            <p:strVal val="#ppt_x"/>
                                          </p:val>
                                        </p:tav>
                                      </p:tavLst>
                                    </p:anim>
                                    <p:anim calcmode="lin" valueType="num">
                                      <p:cBhvr>
                                        <p:cTn id="38" dur="500" fill="hold"/>
                                        <p:tgtEl>
                                          <p:spTgt spid="41"/>
                                        </p:tgtEl>
                                        <p:attrNameLst>
                                          <p:attrName>ppt_y</p:attrName>
                                        </p:attrNameLst>
                                      </p:cBhvr>
                                      <p:tavLst>
                                        <p:tav tm="0">
                                          <p:val>
                                            <p:strVal val="#ppt_y+#ppt_h/2"/>
                                          </p:val>
                                        </p:tav>
                                        <p:tav tm="100000">
                                          <p:val>
                                            <p:strVal val="#ppt_y"/>
                                          </p:val>
                                        </p:tav>
                                      </p:tavLst>
                                    </p:anim>
                                    <p:anim calcmode="lin" valueType="num">
                                      <p:cBhvr>
                                        <p:cTn id="39" dur="500" fill="hold"/>
                                        <p:tgtEl>
                                          <p:spTgt spid="41"/>
                                        </p:tgtEl>
                                        <p:attrNameLst>
                                          <p:attrName>ppt_w</p:attrName>
                                        </p:attrNameLst>
                                      </p:cBhvr>
                                      <p:tavLst>
                                        <p:tav tm="0">
                                          <p:val>
                                            <p:strVal val="#ppt_w"/>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ppt_x</p:attrName>
                                        </p:attrNameLst>
                                      </p:cBhvr>
                                      <p:tavLst>
                                        <p:tav tm="0">
                                          <p:val>
                                            <p:strVal val="#ppt_x"/>
                                          </p:val>
                                        </p:tav>
                                        <p:tav tm="100000">
                                          <p:val>
                                            <p:strVal val="#ppt_x"/>
                                          </p:val>
                                        </p:tav>
                                      </p:tavLst>
                                    </p:anim>
                                    <p:anim calcmode="lin" valueType="num">
                                      <p:cBhvr>
                                        <p:cTn id="44" dur="500" fill="hold"/>
                                        <p:tgtEl>
                                          <p:spTgt spid="42"/>
                                        </p:tgtEl>
                                        <p:attrNameLst>
                                          <p:attrName>ppt_y</p:attrName>
                                        </p:attrNameLst>
                                      </p:cBhvr>
                                      <p:tavLst>
                                        <p:tav tm="0">
                                          <p:val>
                                            <p:strVal val="#ppt_y+#ppt_h/2"/>
                                          </p:val>
                                        </p:tav>
                                        <p:tav tm="100000">
                                          <p:val>
                                            <p:strVal val="#ppt_y"/>
                                          </p:val>
                                        </p:tav>
                                      </p:tavLst>
                                    </p:anim>
                                    <p:anim calcmode="lin" valueType="num">
                                      <p:cBhvr>
                                        <p:cTn id="45" dur="500" fill="hold"/>
                                        <p:tgtEl>
                                          <p:spTgt spid="42"/>
                                        </p:tgtEl>
                                        <p:attrNameLst>
                                          <p:attrName>ppt_w</p:attrName>
                                        </p:attrNameLst>
                                      </p:cBhvr>
                                      <p:tavLst>
                                        <p:tav tm="0">
                                          <p:val>
                                            <p:strVal val="#ppt_w"/>
                                          </p:val>
                                        </p:tav>
                                        <p:tav tm="100000">
                                          <p:val>
                                            <p:strVal val="#ppt_w"/>
                                          </p:val>
                                        </p:tav>
                                      </p:tavLst>
                                    </p:anim>
                                    <p:anim calcmode="lin" valueType="num">
                                      <p:cBhvr>
                                        <p:cTn id="46" dur="500" fill="hold"/>
                                        <p:tgtEl>
                                          <p:spTgt spid="42"/>
                                        </p:tgtEl>
                                        <p:attrNameLst>
                                          <p:attrName>ppt_h</p:attrName>
                                        </p:attrNameLst>
                                      </p:cBhvr>
                                      <p:tavLst>
                                        <p:tav tm="0">
                                          <p:val>
                                            <p:fltVal val="0"/>
                                          </p:val>
                                        </p:tav>
                                        <p:tav tm="100000">
                                          <p:val>
                                            <p:strVal val="#ppt_h"/>
                                          </p:val>
                                        </p:tav>
                                      </p:tavLst>
                                    </p:anim>
                                  </p:childTnLst>
                                </p:cTn>
                              </p:par>
                              <p:par>
                                <p:cTn id="47" presetID="17"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ppt_x</p:attrName>
                                        </p:attrNameLst>
                                      </p:cBhvr>
                                      <p:tavLst>
                                        <p:tav tm="0">
                                          <p:val>
                                            <p:strVal val="#ppt_x"/>
                                          </p:val>
                                        </p:tav>
                                        <p:tav tm="100000">
                                          <p:val>
                                            <p:strVal val="#ppt_x"/>
                                          </p:val>
                                        </p:tav>
                                      </p:tavLst>
                                    </p:anim>
                                    <p:anim calcmode="lin" valueType="num">
                                      <p:cBhvr>
                                        <p:cTn id="50" dur="500" fill="hold"/>
                                        <p:tgtEl>
                                          <p:spTgt spid="43"/>
                                        </p:tgtEl>
                                        <p:attrNameLst>
                                          <p:attrName>ppt_y</p:attrName>
                                        </p:attrNameLst>
                                      </p:cBhvr>
                                      <p:tavLst>
                                        <p:tav tm="0">
                                          <p:val>
                                            <p:strVal val="#ppt_y+#ppt_h/2"/>
                                          </p:val>
                                        </p:tav>
                                        <p:tav tm="100000">
                                          <p:val>
                                            <p:strVal val="#ppt_y"/>
                                          </p:val>
                                        </p:tav>
                                      </p:tavLst>
                                    </p:anim>
                                    <p:anim calcmode="lin" valueType="num">
                                      <p:cBhvr>
                                        <p:cTn id="51" dur="500" fill="hold"/>
                                        <p:tgtEl>
                                          <p:spTgt spid="43"/>
                                        </p:tgtEl>
                                        <p:attrNameLst>
                                          <p:attrName>ppt_w</p:attrName>
                                        </p:attrNameLst>
                                      </p:cBhvr>
                                      <p:tavLst>
                                        <p:tav tm="0">
                                          <p:val>
                                            <p:strVal val="#ppt_w"/>
                                          </p:val>
                                        </p:tav>
                                        <p:tav tm="100000">
                                          <p:val>
                                            <p:strVal val="#ppt_w"/>
                                          </p:val>
                                        </p:tav>
                                      </p:tavLst>
                                    </p:anim>
                                    <p:anim calcmode="lin" valueType="num">
                                      <p:cBhvr>
                                        <p:cTn id="52" dur="500" fill="hold"/>
                                        <p:tgtEl>
                                          <p:spTgt spid="43"/>
                                        </p:tgtEl>
                                        <p:attrNameLst>
                                          <p:attrName>ppt_h</p:attrName>
                                        </p:attrNameLst>
                                      </p:cBhvr>
                                      <p:tavLst>
                                        <p:tav tm="0">
                                          <p:val>
                                            <p:fltVal val="0"/>
                                          </p:val>
                                        </p:tav>
                                        <p:tav tm="100000">
                                          <p:val>
                                            <p:strVal val="#ppt_h"/>
                                          </p:val>
                                        </p:tav>
                                      </p:tavLst>
                                    </p:anim>
                                  </p:childTnLst>
                                </p:cTn>
                              </p:par>
                              <p:par>
                                <p:cTn id="53" presetID="10" presetClass="entr" presetSubtype="0" fill="hold" grpId="0" nodeType="withEffect">
                                  <p:stCondLst>
                                    <p:cond delay="1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1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10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10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4" grpId="0" animBg="1"/>
      <p:bldP spid="36" grpId="0" animBg="1"/>
      <p:bldP spid="38" grpId="0" animBg="1"/>
      <p:bldP spid="40" grpId="0" animBg="1"/>
      <p:bldP spid="41" grpId="0" animBg="1"/>
      <p:bldP spid="42" grpId="0" animBg="1"/>
      <p:bldP spid="43" grpId="0" animBg="1"/>
      <p:bldP spid="17" grpId="0"/>
      <p:bldP spid="45" grpId="0"/>
      <p:bldP spid="46" grpId="0"/>
      <p:bldP spid="47" grpId="0"/>
      <p:bldP spid="48" grpId="0"/>
      <p:bldP spid="49"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C3B798F9-258E-4136-B8AA-A9E70A853DD0}"/>
              </a:ext>
              <a:ext uri="{C183D7F6-B498-43B3-948B-1728B52AA6E4}">
                <adec:decorative xmlns:adec="http://schemas.microsoft.com/office/drawing/2017/decorative" val="1"/>
              </a:ext>
            </a:extLst>
          </p:cNvPr>
          <p:cNvSpPr/>
          <p:nvPr/>
        </p:nvSpPr>
        <p:spPr bwMode="auto">
          <a:xfrm>
            <a:off x="799550" y="1520767"/>
            <a:ext cx="10595400" cy="3212615"/>
          </a:xfrm>
          <a:prstGeom prst="ellipse">
            <a:avLst/>
          </a:prstGeom>
          <a:gradFill>
            <a:gsLst>
              <a:gs pos="9000">
                <a:schemeClr val="accent1">
                  <a:alpha val="50000"/>
                </a:schemeClr>
              </a:gs>
              <a:gs pos="43000">
                <a:schemeClr val="accent1">
                  <a:alpha val="0"/>
                </a:schemeClr>
              </a:gs>
              <a:gs pos="77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A404774D-AE78-D444-8B81-6CC5E24A943E}"/>
              </a:ext>
              <a:ext uri="{C183D7F6-B498-43B3-948B-1728B52AA6E4}">
                <adec:decorative xmlns:adec="http://schemas.microsoft.com/office/drawing/2017/decorative" val="1"/>
              </a:ext>
            </a:extLst>
          </p:cNvPr>
          <p:cNvSpPr/>
          <p:nvPr/>
        </p:nvSpPr>
        <p:spPr bwMode="auto">
          <a:xfrm>
            <a:off x="9639300" y="4891587"/>
            <a:ext cx="2150424" cy="590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0" cap="none" spc="300" normalizeH="0" baseline="0" noProof="0">
                <a:ln>
                  <a:noFill/>
                </a:ln>
                <a:effectLst/>
                <a:uLnTx/>
                <a:uFillTx/>
                <a:ea typeface="+mn-ea"/>
                <a:cs typeface="+mn-cs"/>
              </a:rPr>
              <a:t>UNMATCHED SECURITY</a:t>
            </a:r>
          </a:p>
        </p:txBody>
      </p:sp>
      <p:sp>
        <p:nvSpPr>
          <p:cNvPr id="156" name="Rectangle 155">
            <a:extLst>
              <a:ext uri="{FF2B5EF4-FFF2-40B4-BE49-F238E27FC236}">
                <a16:creationId xmlns:a16="http://schemas.microsoft.com/office/drawing/2014/main" id="{21EE7383-E7C8-4A42-BEB8-B60AEE13830A}"/>
              </a:ext>
              <a:ext uri="{C183D7F6-B498-43B3-948B-1728B52AA6E4}">
                <adec:decorative xmlns:adec="http://schemas.microsoft.com/office/drawing/2017/decorative" val="1"/>
              </a:ext>
            </a:extLst>
          </p:cNvPr>
          <p:cNvSpPr/>
          <p:nvPr/>
        </p:nvSpPr>
        <p:spPr bwMode="auto">
          <a:xfrm>
            <a:off x="5136593" y="4866965"/>
            <a:ext cx="206425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300" normalizeH="0" baseline="0" noProof="0">
                <a:ln>
                  <a:noFill/>
                </a:ln>
                <a:effectLst/>
                <a:uLnTx/>
                <a:uFillTx/>
                <a:ea typeface="+mn-ea"/>
                <a:cs typeface="+mn-cs"/>
              </a:rPr>
              <a:t>UNIFIED EXPERIENCE</a:t>
            </a:r>
          </a:p>
        </p:txBody>
      </p:sp>
      <p:sp>
        <p:nvSpPr>
          <p:cNvPr id="167" name="Rectangle 166">
            <a:extLst>
              <a:ext uri="{FF2B5EF4-FFF2-40B4-BE49-F238E27FC236}">
                <a16:creationId xmlns:a16="http://schemas.microsoft.com/office/drawing/2014/main" id="{3C3CA8BE-8833-5F42-A7C5-1781C3698079}"/>
              </a:ext>
              <a:ext uri="{C183D7F6-B498-43B3-948B-1728B52AA6E4}">
                <adec:decorative xmlns:adec="http://schemas.microsoft.com/office/drawing/2017/decorative" val="1"/>
              </a:ext>
            </a:extLst>
          </p:cNvPr>
          <p:cNvSpPr/>
          <p:nvPr/>
        </p:nvSpPr>
        <p:spPr bwMode="auto">
          <a:xfrm>
            <a:off x="555827" y="4866965"/>
            <a:ext cx="189957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300" normalizeH="0" baseline="0" noProof="0">
                <a:ln>
                  <a:noFill/>
                </a:ln>
                <a:effectLst/>
                <a:uLnTx/>
                <a:uFillTx/>
                <a:ea typeface="+mn-ea"/>
                <a:cs typeface="+mn-cs"/>
              </a:rPr>
              <a:t>LIMITLESS SCALE</a:t>
            </a:r>
          </a:p>
        </p:txBody>
      </p:sp>
      <p:sp>
        <p:nvSpPr>
          <p:cNvPr id="2" name="Title 1">
            <a:extLst>
              <a:ext uri="{FF2B5EF4-FFF2-40B4-BE49-F238E27FC236}">
                <a16:creationId xmlns:a16="http://schemas.microsoft.com/office/drawing/2014/main" id="{1C8E8910-FCE0-46BA-A67A-2A54ACAEA66C}"/>
              </a:ext>
              <a:ext uri="{C183D7F6-B498-43B3-948B-1728B52AA6E4}">
                <adec:decorative xmlns:adec="http://schemas.microsoft.com/office/drawing/2017/decorative" val="1"/>
              </a:ext>
            </a:extLst>
          </p:cNvPr>
          <p:cNvSpPr>
            <a:spLocks noGrp="1"/>
          </p:cNvSpPr>
          <p:nvPr>
            <p:ph type="title"/>
          </p:nvPr>
        </p:nvSpPr>
        <p:spPr/>
        <p:txBody>
          <a:bodyPr/>
          <a:lstStyle/>
          <a:p>
            <a:pPr algn="ctr"/>
            <a:r>
              <a:rPr lang="en-US"/>
              <a:t>Azure Synapse</a:t>
            </a:r>
          </a:p>
        </p:txBody>
      </p:sp>
      <p:sp>
        <p:nvSpPr>
          <p:cNvPr id="46" name="Rectangle 45">
            <a:extLst>
              <a:ext uri="{FF2B5EF4-FFF2-40B4-BE49-F238E27FC236}">
                <a16:creationId xmlns:a16="http://schemas.microsoft.com/office/drawing/2014/main" id="{53B9A069-6708-4F63-918A-4F3993D7E407}"/>
              </a:ext>
              <a:ext uri="{C183D7F6-B498-43B3-948B-1728B52AA6E4}">
                <adec:decorative xmlns:adec="http://schemas.microsoft.com/office/drawing/2017/decorative" val="1"/>
              </a:ext>
            </a:extLst>
          </p:cNvPr>
          <p:cNvSpPr/>
          <p:nvPr/>
        </p:nvSpPr>
        <p:spPr bwMode="auto">
          <a:xfrm>
            <a:off x="7444117" y="4866965"/>
            <a:ext cx="206425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300" normalizeH="0" baseline="0" noProof="0">
                <a:ln>
                  <a:noFill/>
                </a:ln>
                <a:effectLst/>
                <a:uLnTx/>
                <a:uFillTx/>
                <a:ea typeface="+mn-ea"/>
                <a:cs typeface="+mn-cs"/>
              </a:rPr>
              <a:t>CONVERGED ANALYTICS</a:t>
            </a:r>
          </a:p>
        </p:txBody>
      </p:sp>
      <p:sp>
        <p:nvSpPr>
          <p:cNvPr id="171" name="Rectangle 170">
            <a:extLst>
              <a:ext uri="{FF2B5EF4-FFF2-40B4-BE49-F238E27FC236}">
                <a16:creationId xmlns:a16="http://schemas.microsoft.com/office/drawing/2014/main" id="{9562D646-FCE1-C44F-ADC2-34DB8534512E}"/>
              </a:ext>
              <a:ext uri="{C183D7F6-B498-43B3-948B-1728B52AA6E4}">
                <adec:decorative xmlns:adec="http://schemas.microsoft.com/office/drawing/2017/decorative" val="1"/>
              </a:ext>
            </a:extLst>
          </p:cNvPr>
          <p:cNvSpPr/>
          <p:nvPr/>
        </p:nvSpPr>
        <p:spPr bwMode="auto">
          <a:xfrm>
            <a:off x="2826081" y="4891587"/>
            <a:ext cx="1924049" cy="590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0" cap="none" spc="300" normalizeH="0" baseline="0" noProof="0">
                <a:ln>
                  <a:noFill/>
                </a:ln>
                <a:effectLst/>
                <a:uLnTx/>
                <a:uFillTx/>
                <a:ea typeface="+mn-ea"/>
                <a:cs typeface="+mn-cs"/>
              </a:rPr>
              <a:t>POWERFUL INSIGHTS</a:t>
            </a:r>
          </a:p>
        </p:txBody>
      </p:sp>
      <p:pic>
        <p:nvPicPr>
          <p:cNvPr id="3" name="Graphic 2">
            <a:extLst>
              <a:ext uri="{FF2B5EF4-FFF2-40B4-BE49-F238E27FC236}">
                <a16:creationId xmlns:a16="http://schemas.microsoft.com/office/drawing/2014/main" id="{7F2EE448-221E-4ABE-AFCF-470A78AF439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762" y="3846664"/>
            <a:ext cx="1632182" cy="908443"/>
          </a:xfrm>
          <a:prstGeom prst="rect">
            <a:avLst/>
          </a:prstGeom>
        </p:spPr>
      </p:pic>
      <p:sp>
        <p:nvSpPr>
          <p:cNvPr id="4" name="Oval 3">
            <a:extLst>
              <a:ext uri="{FF2B5EF4-FFF2-40B4-BE49-F238E27FC236}">
                <a16:creationId xmlns:a16="http://schemas.microsoft.com/office/drawing/2014/main" id="{B35F0D01-7C4D-4A4C-9147-D0F67D750BDA}"/>
              </a:ext>
              <a:ext uri="{C183D7F6-B498-43B3-948B-1728B52AA6E4}">
                <adec:decorative xmlns:adec="http://schemas.microsoft.com/office/drawing/2017/decorative" val="1"/>
              </a:ext>
            </a:extLst>
          </p:cNvPr>
          <p:cNvSpPr/>
          <p:nvPr/>
        </p:nvSpPr>
        <p:spPr bwMode="auto">
          <a:xfrm>
            <a:off x="688762" y="2668646"/>
            <a:ext cx="1632182" cy="163218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FF0192D-7752-4E3D-93ED-1B2008208A30}"/>
              </a:ext>
              <a:ext uri="{C183D7F6-B498-43B3-948B-1728B52AA6E4}">
                <adec:decorative xmlns:adec="http://schemas.microsoft.com/office/drawing/2017/decorative" val="1"/>
              </a:ext>
            </a:extLst>
          </p:cNvPr>
          <p:cNvSpPr/>
          <p:nvPr/>
        </p:nvSpPr>
        <p:spPr bwMode="auto">
          <a:xfrm>
            <a:off x="1250330" y="3922540"/>
            <a:ext cx="462861" cy="236285"/>
          </a:xfrm>
          <a:prstGeom prst="ellipse">
            <a:avLst/>
          </a:prstGeom>
          <a:noFill/>
          <a:ln>
            <a:solidFill>
              <a:schemeClr val="accent2">
                <a:alpha val="20000"/>
              </a:schemeClr>
            </a:solidFill>
            <a:headEnd type="none" w="med" len="med"/>
            <a:tailEnd type="none" w="med" len="med"/>
          </a:ln>
          <a:effectLst>
            <a:glow rad="63500">
              <a:schemeClr val="accent2">
                <a:satMod val="175000"/>
                <a:alpha val="2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326C4863-AC30-41D6-B87B-7E4187422094}"/>
              </a:ext>
              <a:ext uri="{C183D7F6-B498-43B3-948B-1728B52AA6E4}">
                <adec:decorative xmlns:adec="http://schemas.microsoft.com/office/drawing/2017/decorative" val="1"/>
              </a:ext>
            </a:extLst>
          </p:cNvPr>
          <p:cNvSpPr/>
          <p:nvPr/>
        </p:nvSpPr>
        <p:spPr bwMode="auto">
          <a:xfrm>
            <a:off x="1034746" y="3613948"/>
            <a:ext cx="894028" cy="456391"/>
          </a:xfrm>
          <a:prstGeom prst="ellipse">
            <a:avLst/>
          </a:prstGeom>
          <a:noFill/>
          <a:ln>
            <a:solidFill>
              <a:schemeClr val="accent2">
                <a:alpha val="5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0DA38F4-6D09-4177-BD41-1378AE927BBA}"/>
              </a:ext>
              <a:ext uri="{C183D7F6-B498-43B3-948B-1728B52AA6E4}">
                <adec:decorative xmlns:adec="http://schemas.microsoft.com/office/drawing/2017/decorative" val="1"/>
              </a:ext>
            </a:extLst>
          </p:cNvPr>
          <p:cNvSpPr/>
          <p:nvPr/>
        </p:nvSpPr>
        <p:spPr bwMode="auto">
          <a:xfrm>
            <a:off x="907838" y="3376801"/>
            <a:ext cx="1147844" cy="585961"/>
          </a:xfrm>
          <a:prstGeom prst="ellipse">
            <a:avLst/>
          </a:prstGeom>
          <a:noFill/>
          <a:ln>
            <a:solidFill>
              <a:schemeClr val="accent2"/>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E10F2918-1750-4E8F-A0E7-07FDC7D675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287" y="2827164"/>
            <a:ext cx="840481" cy="974194"/>
          </a:xfrm>
          <a:prstGeom prst="rect">
            <a:avLst/>
          </a:prstGeom>
        </p:spPr>
      </p:pic>
      <p:pic>
        <p:nvPicPr>
          <p:cNvPr id="120" name="Graphic 119">
            <a:extLst>
              <a:ext uri="{FF2B5EF4-FFF2-40B4-BE49-F238E27FC236}">
                <a16:creationId xmlns:a16="http://schemas.microsoft.com/office/drawing/2014/main" id="{BB398819-0A20-460F-9745-8E51B5E1DB8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9905" y="3846664"/>
            <a:ext cx="1632182" cy="908443"/>
          </a:xfrm>
          <a:prstGeom prst="rect">
            <a:avLst/>
          </a:prstGeom>
        </p:spPr>
      </p:pic>
      <p:sp>
        <p:nvSpPr>
          <p:cNvPr id="121" name="Oval 120">
            <a:extLst>
              <a:ext uri="{FF2B5EF4-FFF2-40B4-BE49-F238E27FC236}">
                <a16:creationId xmlns:a16="http://schemas.microsoft.com/office/drawing/2014/main" id="{62811B33-1D82-47EC-B943-83A91CDF2838}"/>
              </a:ext>
              <a:ext uri="{C183D7F6-B498-43B3-948B-1728B52AA6E4}">
                <adec:decorative xmlns:adec="http://schemas.microsoft.com/office/drawing/2017/decorative" val="1"/>
              </a:ext>
            </a:extLst>
          </p:cNvPr>
          <p:cNvSpPr/>
          <p:nvPr/>
        </p:nvSpPr>
        <p:spPr bwMode="auto">
          <a:xfrm>
            <a:off x="2979905" y="2668646"/>
            <a:ext cx="1632182" cy="163218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a:extLst>
              <a:ext uri="{FF2B5EF4-FFF2-40B4-BE49-F238E27FC236}">
                <a16:creationId xmlns:a16="http://schemas.microsoft.com/office/drawing/2014/main" id="{7CD8AB21-B070-443C-A078-F04994BA534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29" y="3347112"/>
            <a:ext cx="1454863" cy="825733"/>
          </a:xfrm>
          <a:prstGeom prst="rect">
            <a:avLst/>
          </a:prstGeom>
        </p:spPr>
      </p:pic>
      <p:pic>
        <p:nvPicPr>
          <p:cNvPr id="10" name="Graphic 9">
            <a:extLst>
              <a:ext uri="{FF2B5EF4-FFF2-40B4-BE49-F238E27FC236}">
                <a16:creationId xmlns:a16="http://schemas.microsoft.com/office/drawing/2014/main" id="{966E3304-F61C-454C-A145-81FA6E02795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5997" y="2790680"/>
            <a:ext cx="475841" cy="1025113"/>
          </a:xfrm>
          <a:prstGeom prst="rect">
            <a:avLst/>
          </a:prstGeom>
        </p:spPr>
      </p:pic>
      <p:pic>
        <p:nvPicPr>
          <p:cNvPr id="14" name="Graphic 13">
            <a:extLst>
              <a:ext uri="{FF2B5EF4-FFF2-40B4-BE49-F238E27FC236}">
                <a16:creationId xmlns:a16="http://schemas.microsoft.com/office/drawing/2014/main" id="{CB7A3062-B3EC-45C7-8E32-2B662D9B142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69729" y="2631490"/>
            <a:ext cx="697540" cy="606323"/>
          </a:xfrm>
          <a:prstGeom prst="rect">
            <a:avLst/>
          </a:prstGeom>
        </p:spPr>
      </p:pic>
      <p:pic>
        <p:nvPicPr>
          <p:cNvPr id="15" name="Graphic 14">
            <a:extLst>
              <a:ext uri="{FF2B5EF4-FFF2-40B4-BE49-F238E27FC236}">
                <a16:creationId xmlns:a16="http://schemas.microsoft.com/office/drawing/2014/main" id="{DD56E231-2BB9-46DD-9353-9DB76C6BA01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58736" y="3026142"/>
            <a:ext cx="697540" cy="687128"/>
          </a:xfrm>
          <a:prstGeom prst="rect">
            <a:avLst/>
          </a:prstGeom>
        </p:spPr>
      </p:pic>
      <p:pic>
        <p:nvPicPr>
          <p:cNvPr id="11" name="Graphic 10">
            <a:extLst>
              <a:ext uri="{FF2B5EF4-FFF2-40B4-BE49-F238E27FC236}">
                <a16:creationId xmlns:a16="http://schemas.microsoft.com/office/drawing/2014/main" id="{8E5490D8-BEF1-4104-B8FC-19304391AD6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49205" y="3221940"/>
            <a:ext cx="450880" cy="700600"/>
          </a:xfrm>
          <a:prstGeom prst="rect">
            <a:avLst/>
          </a:prstGeom>
        </p:spPr>
      </p:pic>
      <p:pic>
        <p:nvPicPr>
          <p:cNvPr id="131" name="Graphic 130">
            <a:extLst>
              <a:ext uri="{FF2B5EF4-FFF2-40B4-BE49-F238E27FC236}">
                <a16:creationId xmlns:a16="http://schemas.microsoft.com/office/drawing/2014/main" id="{545D85DC-0FF0-469E-ACD6-37532615979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9199" y="3846664"/>
            <a:ext cx="1632182" cy="908443"/>
          </a:xfrm>
          <a:prstGeom prst="rect">
            <a:avLst/>
          </a:prstGeom>
        </p:spPr>
      </p:pic>
      <p:sp>
        <p:nvSpPr>
          <p:cNvPr id="132" name="Oval 131">
            <a:extLst>
              <a:ext uri="{FF2B5EF4-FFF2-40B4-BE49-F238E27FC236}">
                <a16:creationId xmlns:a16="http://schemas.microsoft.com/office/drawing/2014/main" id="{FB7B2E06-5B76-45DE-A1E4-B5AB7AC97ED4}"/>
              </a:ext>
              <a:ext uri="{C183D7F6-B498-43B3-948B-1728B52AA6E4}">
                <adec:decorative xmlns:adec="http://schemas.microsoft.com/office/drawing/2017/decorative" val="1"/>
              </a:ext>
            </a:extLst>
          </p:cNvPr>
          <p:cNvSpPr/>
          <p:nvPr/>
        </p:nvSpPr>
        <p:spPr bwMode="auto">
          <a:xfrm>
            <a:off x="5289199" y="2668646"/>
            <a:ext cx="1632182" cy="163218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E3D6913E-6AFC-4968-AC55-B89353DDB3D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66862" y="3562434"/>
            <a:ext cx="1030287" cy="639274"/>
          </a:xfrm>
          <a:prstGeom prst="rect">
            <a:avLst/>
          </a:prstGeom>
        </p:spPr>
      </p:pic>
      <p:pic>
        <p:nvPicPr>
          <p:cNvPr id="17" name="Graphic 16">
            <a:extLst>
              <a:ext uri="{FF2B5EF4-FFF2-40B4-BE49-F238E27FC236}">
                <a16:creationId xmlns:a16="http://schemas.microsoft.com/office/drawing/2014/main" id="{5598197C-C557-42A1-847C-27E912FA7750}"/>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504934" y="2711389"/>
            <a:ext cx="1182131" cy="1165769"/>
          </a:xfrm>
          <a:prstGeom prst="rect">
            <a:avLst/>
          </a:prstGeom>
        </p:spPr>
      </p:pic>
      <p:pic>
        <p:nvPicPr>
          <p:cNvPr id="18" name="Graphic 17">
            <a:extLst>
              <a:ext uri="{FF2B5EF4-FFF2-40B4-BE49-F238E27FC236}">
                <a16:creationId xmlns:a16="http://schemas.microsoft.com/office/drawing/2014/main" id="{27BD893B-8623-448C-ADB6-6D82442DFC0C}"/>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75265" y="2830566"/>
            <a:ext cx="617966" cy="555387"/>
          </a:xfrm>
          <a:prstGeom prst="rect">
            <a:avLst/>
          </a:prstGeom>
          <a:effectLst>
            <a:outerShdw blurRad="50800" dist="114300" dir="2700000" algn="tl" rotWithShape="0">
              <a:prstClr val="black">
                <a:alpha val="40000"/>
              </a:prstClr>
            </a:outerShdw>
          </a:effectLst>
        </p:spPr>
      </p:pic>
      <p:pic>
        <p:nvPicPr>
          <p:cNvPr id="19" name="Graphic 18">
            <a:extLst>
              <a:ext uri="{FF2B5EF4-FFF2-40B4-BE49-F238E27FC236}">
                <a16:creationId xmlns:a16="http://schemas.microsoft.com/office/drawing/2014/main" id="{71C08819-A258-4E2F-ACF0-CBE95DCD234A}"/>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724522" y="2991344"/>
            <a:ext cx="425404" cy="414768"/>
          </a:xfrm>
          <a:prstGeom prst="rect">
            <a:avLst/>
          </a:prstGeom>
        </p:spPr>
      </p:pic>
      <p:pic>
        <p:nvPicPr>
          <p:cNvPr id="138" name="Graphic 137">
            <a:extLst>
              <a:ext uri="{FF2B5EF4-FFF2-40B4-BE49-F238E27FC236}">
                <a16:creationId xmlns:a16="http://schemas.microsoft.com/office/drawing/2014/main" id="{74653998-4BF4-4B26-AB93-BF879C362FD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4903" y="3846664"/>
            <a:ext cx="1632182" cy="908443"/>
          </a:xfrm>
          <a:prstGeom prst="rect">
            <a:avLst/>
          </a:prstGeom>
        </p:spPr>
      </p:pic>
      <p:sp>
        <p:nvSpPr>
          <p:cNvPr id="139" name="Oval 138">
            <a:extLst>
              <a:ext uri="{FF2B5EF4-FFF2-40B4-BE49-F238E27FC236}">
                <a16:creationId xmlns:a16="http://schemas.microsoft.com/office/drawing/2014/main" id="{F6B86DD7-98B1-4697-85BE-CC38018E742D}"/>
              </a:ext>
              <a:ext uri="{C183D7F6-B498-43B3-948B-1728B52AA6E4}">
                <adec:decorative xmlns:adec="http://schemas.microsoft.com/office/drawing/2017/decorative" val="1"/>
              </a:ext>
            </a:extLst>
          </p:cNvPr>
          <p:cNvSpPr/>
          <p:nvPr/>
        </p:nvSpPr>
        <p:spPr bwMode="auto">
          <a:xfrm>
            <a:off x="7644903" y="2668646"/>
            <a:ext cx="1632182" cy="163218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458B4FF2-5B83-4FBD-A305-7CA167BDF143}"/>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802702" y="3104207"/>
            <a:ext cx="1319266" cy="694351"/>
          </a:xfrm>
          <a:prstGeom prst="rect">
            <a:avLst/>
          </a:prstGeom>
        </p:spPr>
      </p:pic>
      <p:pic>
        <p:nvPicPr>
          <p:cNvPr id="22" name="Graphic 21">
            <a:extLst>
              <a:ext uri="{FF2B5EF4-FFF2-40B4-BE49-F238E27FC236}">
                <a16:creationId xmlns:a16="http://schemas.microsoft.com/office/drawing/2014/main" id="{70043E9F-79AC-47DD-81ED-7280E66646D8}"/>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873448" y="3207553"/>
            <a:ext cx="906655" cy="884059"/>
          </a:xfrm>
          <a:prstGeom prst="rect">
            <a:avLst/>
          </a:prstGeom>
        </p:spPr>
      </p:pic>
      <p:pic>
        <p:nvPicPr>
          <p:cNvPr id="23" name="Graphic 22">
            <a:extLst>
              <a:ext uri="{FF2B5EF4-FFF2-40B4-BE49-F238E27FC236}">
                <a16:creationId xmlns:a16="http://schemas.microsoft.com/office/drawing/2014/main" id="{F7486C3A-C46A-467F-B858-FE4CA9DE80D5}"/>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121039" y="2475694"/>
            <a:ext cx="679909" cy="629972"/>
          </a:xfrm>
          <a:prstGeom prst="rect">
            <a:avLst/>
          </a:prstGeom>
        </p:spPr>
      </p:pic>
      <p:pic>
        <p:nvPicPr>
          <p:cNvPr id="143" name="Graphic 142">
            <a:extLst>
              <a:ext uri="{FF2B5EF4-FFF2-40B4-BE49-F238E27FC236}">
                <a16:creationId xmlns:a16="http://schemas.microsoft.com/office/drawing/2014/main" id="{B26600AA-5AAB-41C1-AEA0-89867563FF7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1056" y="3824939"/>
            <a:ext cx="1632182" cy="908443"/>
          </a:xfrm>
          <a:prstGeom prst="rect">
            <a:avLst/>
          </a:prstGeom>
        </p:spPr>
      </p:pic>
      <p:sp>
        <p:nvSpPr>
          <p:cNvPr id="144" name="Oval 143">
            <a:extLst>
              <a:ext uri="{FF2B5EF4-FFF2-40B4-BE49-F238E27FC236}">
                <a16:creationId xmlns:a16="http://schemas.microsoft.com/office/drawing/2014/main" id="{D06A5BC2-7381-438F-8E81-6A7C7B6A2229}"/>
              </a:ext>
              <a:ext uri="{C183D7F6-B498-43B3-948B-1728B52AA6E4}">
                <adec:decorative xmlns:adec="http://schemas.microsoft.com/office/drawing/2017/decorative" val="1"/>
              </a:ext>
            </a:extLst>
          </p:cNvPr>
          <p:cNvSpPr/>
          <p:nvPr/>
        </p:nvSpPr>
        <p:spPr bwMode="auto">
          <a:xfrm>
            <a:off x="9871056" y="2646921"/>
            <a:ext cx="1632182" cy="163218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DD0B8E6E-28CE-494A-AEFD-380248A889A1}"/>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195104" y="3341635"/>
            <a:ext cx="922532" cy="808404"/>
          </a:xfrm>
          <a:prstGeom prst="rect">
            <a:avLst/>
          </a:prstGeom>
        </p:spPr>
      </p:pic>
      <p:pic>
        <p:nvPicPr>
          <p:cNvPr id="25" name="Graphic 24">
            <a:extLst>
              <a:ext uri="{FF2B5EF4-FFF2-40B4-BE49-F238E27FC236}">
                <a16:creationId xmlns:a16="http://schemas.microsoft.com/office/drawing/2014/main" id="{1A84FAF1-3BDC-4797-A320-1340F1548BF7}"/>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353771" y="2903911"/>
            <a:ext cx="666752" cy="809300"/>
          </a:xfrm>
          <a:prstGeom prst="rect">
            <a:avLst/>
          </a:prstGeom>
        </p:spPr>
      </p:pic>
      <p:pic>
        <p:nvPicPr>
          <p:cNvPr id="26" name="Graphic 25">
            <a:extLst>
              <a:ext uri="{FF2B5EF4-FFF2-40B4-BE49-F238E27FC236}">
                <a16:creationId xmlns:a16="http://schemas.microsoft.com/office/drawing/2014/main" id="{178F1247-B853-40E9-B397-4457F47D6ECA}"/>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444905" y="2499055"/>
            <a:ext cx="484484" cy="484484"/>
          </a:xfrm>
          <a:prstGeom prst="rect">
            <a:avLst/>
          </a:prstGeom>
        </p:spPr>
      </p:pic>
      <p:grpSp>
        <p:nvGrpSpPr>
          <p:cNvPr id="42" name="Group 41">
            <a:extLst>
              <a:ext uri="{FF2B5EF4-FFF2-40B4-BE49-F238E27FC236}">
                <a16:creationId xmlns:a16="http://schemas.microsoft.com/office/drawing/2014/main" id="{A0080F14-1E4B-429F-A2E2-EFFEBF8CE54A}"/>
              </a:ext>
              <a:ext uri="{C183D7F6-B498-43B3-948B-1728B52AA6E4}">
                <adec:decorative xmlns:adec="http://schemas.microsoft.com/office/drawing/2017/decorative" val="1"/>
              </a:ext>
            </a:extLst>
          </p:cNvPr>
          <p:cNvGrpSpPr/>
          <p:nvPr/>
        </p:nvGrpSpPr>
        <p:grpSpPr>
          <a:xfrm>
            <a:off x="5751126" y="1175894"/>
            <a:ext cx="689747" cy="689747"/>
            <a:chOff x="8217876" y="319025"/>
            <a:chExt cx="1055077" cy="1055077"/>
          </a:xfrm>
        </p:grpSpPr>
        <p:sp>
          <p:nvSpPr>
            <p:cNvPr id="43" name="Oval 42">
              <a:extLst>
                <a:ext uri="{FF2B5EF4-FFF2-40B4-BE49-F238E27FC236}">
                  <a16:creationId xmlns:a16="http://schemas.microsoft.com/office/drawing/2014/main" id="{3542F393-BB26-4133-B245-CC2058D78463}"/>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8B06EADA-AF8A-4E08-86A9-2F297302F95B}"/>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Tree>
    <p:extLst>
      <p:ext uri="{BB962C8B-B14F-4D97-AF65-F5344CB8AC3E}">
        <p14:creationId xmlns:p14="http://schemas.microsoft.com/office/powerpoint/2010/main" val="33204855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432A4E1-A74D-4D2F-BE1A-D28DB2BB862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091" y="1283012"/>
            <a:ext cx="2637428" cy="2325058"/>
          </a:xfrm>
          <a:prstGeom prst="rect">
            <a:avLst/>
          </a:prstGeom>
        </p:spPr>
      </p:pic>
      <p:sp>
        <p:nvSpPr>
          <p:cNvPr id="53" name="Rectangle 52">
            <a:extLst>
              <a:ext uri="{FF2B5EF4-FFF2-40B4-BE49-F238E27FC236}">
                <a16:creationId xmlns:a16="http://schemas.microsoft.com/office/drawing/2014/main" id="{261D03F6-C221-41BF-B7C8-8EBC623FFA23}"/>
              </a:ext>
              <a:ext uri="{C183D7F6-B498-43B3-948B-1728B52AA6E4}">
                <adec:decorative xmlns:adec="http://schemas.microsoft.com/office/drawing/2017/decorative" val="1"/>
              </a:ext>
            </a:extLst>
          </p:cNvPr>
          <p:cNvSpPr/>
          <p:nvPr/>
        </p:nvSpPr>
        <p:spPr bwMode="auto">
          <a:xfrm>
            <a:off x="599595" y="2505760"/>
            <a:ext cx="4668837" cy="2031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27" rIns="0" bIns="91427" numCol="1" spcCol="0" rtlCol="0" fromWordArt="0" anchor="t" anchorCtr="0" forceAA="0" compatLnSpc="1">
            <a:prstTxWarp prst="textNoShape">
              <a:avLst/>
            </a:prstTxWarp>
            <a:spAutoFit/>
          </a:bodyPr>
          <a:lstStyle/>
          <a:p>
            <a:pPr defTabSz="914225">
              <a:spcAft>
                <a:spcPts val="1400"/>
              </a:spcAft>
              <a:defRPr/>
            </a:pPr>
            <a:r>
              <a:rPr lang="en-US" sz="2400" kern="0">
                <a:latin typeface="Segoe UI"/>
              </a:rPr>
              <a:t>All of it, from warehouses to data lakes with limitless scalability, provisioned or serverless, and intelligently optimized workload performance. </a:t>
            </a:r>
          </a:p>
        </p:txBody>
      </p:sp>
      <p:sp>
        <p:nvSpPr>
          <p:cNvPr id="2" name="Title 1">
            <a:extLst>
              <a:ext uri="{FF2B5EF4-FFF2-40B4-BE49-F238E27FC236}">
                <a16:creationId xmlns:a16="http://schemas.microsoft.com/office/drawing/2014/main" id="{1CC66019-C49B-4F46-B343-1C6725AD1DEF}"/>
              </a:ext>
              <a:ext uri="{C183D7F6-B498-43B3-948B-1728B52AA6E4}">
                <adec:decorative xmlns:adec="http://schemas.microsoft.com/office/drawing/2017/decorative" val="1"/>
              </a:ext>
            </a:extLst>
          </p:cNvPr>
          <p:cNvSpPr>
            <a:spLocks noGrp="1"/>
          </p:cNvSpPr>
          <p:nvPr>
            <p:ph type="title"/>
          </p:nvPr>
        </p:nvSpPr>
        <p:spPr>
          <a:xfrm>
            <a:off x="588963" y="457200"/>
            <a:ext cx="4921500" cy="1107996"/>
          </a:xfrm>
        </p:spPr>
        <p:txBody>
          <a:bodyPr/>
          <a:lstStyle/>
          <a:p>
            <a:r>
              <a:rPr lang="en-US">
                <a:solidFill>
                  <a:schemeClr val="accent2"/>
                </a:solidFill>
              </a:rPr>
              <a:t>Limitless scale </a:t>
            </a:r>
            <a:r>
              <a:rPr lang="en-US"/>
              <a:t>provides a breathtaking view of your data</a:t>
            </a:r>
          </a:p>
        </p:txBody>
      </p:sp>
      <p:pic>
        <p:nvPicPr>
          <p:cNvPr id="7" name="Picture 6">
            <a:extLst>
              <a:ext uri="{FF2B5EF4-FFF2-40B4-BE49-F238E27FC236}">
                <a16:creationId xmlns:a16="http://schemas.microsoft.com/office/drawing/2014/main" id="{025783B4-AEBD-4709-85FC-377AB530523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282" y="688688"/>
            <a:ext cx="5614106" cy="5806042"/>
          </a:xfrm>
          <a:prstGeom prst="rect">
            <a:avLst/>
          </a:prstGeom>
        </p:spPr>
      </p:pic>
      <p:pic>
        <p:nvPicPr>
          <p:cNvPr id="14" name="Picture 13">
            <a:extLst>
              <a:ext uri="{FF2B5EF4-FFF2-40B4-BE49-F238E27FC236}">
                <a16:creationId xmlns:a16="http://schemas.microsoft.com/office/drawing/2014/main" id="{C4728019-5549-4283-9A0A-23992EA7121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3459" y="2244914"/>
            <a:ext cx="2029120" cy="2213334"/>
          </a:xfrm>
          <a:prstGeom prst="rect">
            <a:avLst/>
          </a:prstGeom>
        </p:spPr>
      </p:pic>
      <p:grpSp>
        <p:nvGrpSpPr>
          <p:cNvPr id="29" name="Group 28">
            <a:extLst>
              <a:ext uri="{FF2B5EF4-FFF2-40B4-BE49-F238E27FC236}">
                <a16:creationId xmlns:a16="http://schemas.microsoft.com/office/drawing/2014/main" id="{80856494-D5C3-40D5-9CE6-8C7CE6AE8CC0}"/>
              </a:ext>
              <a:ext uri="{C183D7F6-B498-43B3-948B-1728B52AA6E4}">
                <adec:decorative xmlns:adec="http://schemas.microsoft.com/office/drawing/2017/decorative" val="1"/>
              </a:ext>
            </a:extLst>
          </p:cNvPr>
          <p:cNvGrpSpPr/>
          <p:nvPr/>
        </p:nvGrpSpPr>
        <p:grpSpPr>
          <a:xfrm>
            <a:off x="10356653" y="4738005"/>
            <a:ext cx="767201" cy="789140"/>
            <a:chOff x="10356653" y="4738005"/>
            <a:chExt cx="767201" cy="789140"/>
          </a:xfrm>
        </p:grpSpPr>
        <p:pic>
          <p:nvPicPr>
            <p:cNvPr id="25" name="Graphic 24">
              <a:extLst>
                <a:ext uri="{FF2B5EF4-FFF2-40B4-BE49-F238E27FC236}">
                  <a16:creationId xmlns:a16="http://schemas.microsoft.com/office/drawing/2014/main" id="{6FD424A7-31D0-4D01-8255-CBCC5A5C68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56653" y="5086412"/>
              <a:ext cx="767201" cy="440733"/>
            </a:xfrm>
            <a:prstGeom prst="rect">
              <a:avLst/>
            </a:prstGeom>
          </p:spPr>
        </p:pic>
        <p:pic>
          <p:nvPicPr>
            <p:cNvPr id="18" name="Graphic 17">
              <a:extLst>
                <a:ext uri="{FF2B5EF4-FFF2-40B4-BE49-F238E27FC236}">
                  <a16:creationId xmlns:a16="http://schemas.microsoft.com/office/drawing/2014/main" id="{011B1665-552A-4C75-91AB-D92F5D10F2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43199" y="4738005"/>
              <a:ext cx="389428" cy="561888"/>
            </a:xfrm>
            <a:prstGeom prst="rect">
              <a:avLst/>
            </a:prstGeom>
            <a:effectLst>
              <a:outerShdw blurRad="50800" dist="88900" dir="2700000" algn="tl" rotWithShape="0">
                <a:prstClr val="black">
                  <a:alpha val="40000"/>
                </a:prstClr>
              </a:outerShdw>
            </a:effectLst>
          </p:spPr>
        </p:pic>
      </p:grpSp>
      <p:grpSp>
        <p:nvGrpSpPr>
          <p:cNvPr id="28" name="Group 27">
            <a:extLst>
              <a:ext uri="{FF2B5EF4-FFF2-40B4-BE49-F238E27FC236}">
                <a16:creationId xmlns:a16="http://schemas.microsoft.com/office/drawing/2014/main" id="{8D9D947A-EEBF-44C5-8473-ABC7B60168FC}"/>
              </a:ext>
              <a:ext uri="{C183D7F6-B498-43B3-948B-1728B52AA6E4}">
                <adec:decorative xmlns:adec="http://schemas.microsoft.com/office/drawing/2017/decorative" val="1"/>
              </a:ext>
            </a:extLst>
          </p:cNvPr>
          <p:cNvGrpSpPr/>
          <p:nvPr/>
        </p:nvGrpSpPr>
        <p:grpSpPr>
          <a:xfrm>
            <a:off x="6502454" y="3397046"/>
            <a:ext cx="767201" cy="813988"/>
            <a:chOff x="6502454" y="3397046"/>
            <a:chExt cx="767201" cy="813988"/>
          </a:xfrm>
        </p:grpSpPr>
        <p:pic>
          <p:nvPicPr>
            <p:cNvPr id="22" name="Graphic 21">
              <a:extLst>
                <a:ext uri="{FF2B5EF4-FFF2-40B4-BE49-F238E27FC236}">
                  <a16:creationId xmlns:a16="http://schemas.microsoft.com/office/drawing/2014/main" id="{02FBB59C-76FD-48EF-A28A-43F3F018E5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2454" y="3770301"/>
              <a:ext cx="767201" cy="440733"/>
            </a:xfrm>
            <a:prstGeom prst="rect">
              <a:avLst/>
            </a:prstGeom>
          </p:spPr>
        </p:pic>
        <p:pic>
          <p:nvPicPr>
            <p:cNvPr id="24" name="Graphic 23">
              <a:extLst>
                <a:ext uri="{FF2B5EF4-FFF2-40B4-BE49-F238E27FC236}">
                  <a16:creationId xmlns:a16="http://schemas.microsoft.com/office/drawing/2014/main" id="{114E7A0F-E622-479E-A850-0CF923BFBD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17607" y="3397046"/>
              <a:ext cx="536894" cy="627382"/>
            </a:xfrm>
            <a:prstGeom prst="rect">
              <a:avLst/>
            </a:prstGeom>
            <a:effectLst>
              <a:outerShdw blurRad="50800" dist="139700" dir="5400000" algn="t" rotWithShape="0">
                <a:prstClr val="black">
                  <a:alpha val="40000"/>
                </a:prstClr>
              </a:outerShdw>
            </a:effectLst>
          </p:spPr>
        </p:pic>
      </p:grpSp>
      <p:sp>
        <p:nvSpPr>
          <p:cNvPr id="27" name="Arc 26">
            <a:extLst>
              <a:ext uri="{FF2B5EF4-FFF2-40B4-BE49-F238E27FC236}">
                <a16:creationId xmlns:a16="http://schemas.microsoft.com/office/drawing/2014/main" id="{D64196B3-4610-4249-888C-28B135F903E4}"/>
              </a:ext>
              <a:ext uri="{C183D7F6-B498-43B3-948B-1728B52AA6E4}">
                <adec:decorative xmlns:adec="http://schemas.microsoft.com/office/drawing/2017/decorative" val="1"/>
              </a:ext>
            </a:extLst>
          </p:cNvPr>
          <p:cNvSpPr/>
          <p:nvPr/>
        </p:nvSpPr>
        <p:spPr>
          <a:xfrm>
            <a:off x="6273202" y="3608070"/>
            <a:ext cx="5097803" cy="2092768"/>
          </a:xfrm>
          <a:prstGeom prst="arc">
            <a:avLst>
              <a:gd name="adj1" fmla="val 1500535"/>
              <a:gd name="adj2" fmla="val 11532823"/>
            </a:avLst>
          </a:prstGeom>
          <a:ln>
            <a:solidFill>
              <a:schemeClr val="tx1">
                <a:alpha val="5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81279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par>
                                <p:cTn id="18" presetID="10" presetClass="entr" presetSubtype="0" fill="hold" nodeType="withEffect">
                                  <p:stCondLst>
                                    <p:cond delay="45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a:extLst>
              <a:ext uri="{FF2B5EF4-FFF2-40B4-BE49-F238E27FC236}">
                <a16:creationId xmlns:a16="http://schemas.microsoft.com/office/drawing/2014/main" id="{772A61A4-1CDD-7048-97BA-9B4FE15B00B9}"/>
              </a:ext>
              <a:ext uri="{C183D7F6-B498-43B3-948B-1728B52AA6E4}">
                <adec:decorative xmlns:adec="http://schemas.microsoft.com/office/drawing/2017/decorative" val="1"/>
              </a:ext>
            </a:extLst>
          </p:cNvPr>
          <p:cNvSpPr txBox="1">
            <a:spLocks/>
          </p:cNvSpPr>
          <p:nvPr/>
        </p:nvSpPr>
        <p:spPr>
          <a:xfrm>
            <a:off x="482814" y="457622"/>
            <a:ext cx="7134622" cy="553920"/>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defTabSz="914192">
              <a:lnSpc>
                <a:spcPct val="100000"/>
              </a:lnSpc>
              <a:defRPr/>
            </a:pPr>
            <a:endParaRPr lang="en-US">
              <a:solidFill>
                <a:srgbClr val="243A5E"/>
              </a:solidFill>
              <a:latin typeface="Segoe UI Semibold"/>
            </a:endParaRPr>
          </a:p>
        </p:txBody>
      </p:sp>
      <p:sp>
        <p:nvSpPr>
          <p:cNvPr id="2" name="Title 1">
            <a:extLst>
              <a:ext uri="{FF2B5EF4-FFF2-40B4-BE49-F238E27FC236}">
                <a16:creationId xmlns:a16="http://schemas.microsoft.com/office/drawing/2014/main" id="{8BCC00EC-05F5-E243-BBB1-7890553EBC65}"/>
              </a:ext>
              <a:ext uri="{C183D7F6-B498-43B3-948B-1728B52AA6E4}">
                <adec:decorative xmlns:adec="http://schemas.microsoft.com/office/drawing/2017/decorative" val="1"/>
              </a:ext>
            </a:extLst>
          </p:cNvPr>
          <p:cNvSpPr>
            <a:spLocks noGrp="1"/>
          </p:cNvSpPr>
          <p:nvPr>
            <p:ph type="title"/>
          </p:nvPr>
        </p:nvSpPr>
        <p:spPr>
          <a:xfrm>
            <a:off x="588963" y="457200"/>
            <a:ext cx="5234321" cy="1107996"/>
          </a:xfrm>
        </p:spPr>
        <p:txBody>
          <a:bodyPr/>
          <a:lstStyle/>
          <a:p>
            <a:r>
              <a:rPr lang="en-US">
                <a:solidFill>
                  <a:schemeClr val="accent2"/>
                </a:solidFill>
              </a:rPr>
              <a:t>Unlock powerful insights </a:t>
            </a:r>
            <a:r>
              <a:rPr lang="en-US"/>
              <a:t>with a multi-layered grasp of your business</a:t>
            </a:r>
          </a:p>
        </p:txBody>
      </p:sp>
      <p:pic>
        <p:nvPicPr>
          <p:cNvPr id="6" name="Picture 5">
            <a:extLst>
              <a:ext uri="{FF2B5EF4-FFF2-40B4-BE49-F238E27FC236}">
                <a16:creationId xmlns:a16="http://schemas.microsoft.com/office/drawing/2014/main" id="{44767BCD-7851-41B3-8376-5E82E14F97D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282" y="688688"/>
            <a:ext cx="5614106" cy="5806042"/>
          </a:xfrm>
          <a:prstGeom prst="rect">
            <a:avLst/>
          </a:prstGeom>
        </p:spPr>
      </p:pic>
      <p:sp>
        <p:nvSpPr>
          <p:cNvPr id="8" name="Rectangle 7">
            <a:extLst>
              <a:ext uri="{FF2B5EF4-FFF2-40B4-BE49-F238E27FC236}">
                <a16:creationId xmlns:a16="http://schemas.microsoft.com/office/drawing/2014/main" id="{1F2C63E2-122A-4989-95A5-E6827B620EC6}"/>
              </a:ext>
              <a:ext uri="{C183D7F6-B498-43B3-948B-1728B52AA6E4}">
                <adec:decorative xmlns:adec="http://schemas.microsoft.com/office/drawing/2017/decorative" val="1"/>
              </a:ext>
            </a:extLst>
          </p:cNvPr>
          <p:cNvSpPr/>
          <p:nvPr/>
        </p:nvSpPr>
        <p:spPr bwMode="auto">
          <a:xfrm>
            <a:off x="599595" y="2505760"/>
            <a:ext cx="4668837" cy="2031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27" rIns="0" bIns="91427" numCol="1" spcCol="0" rtlCol="0" fromWordArt="0" anchor="t" anchorCtr="0" forceAA="0" compatLnSpc="1">
            <a:prstTxWarp prst="textNoShape">
              <a:avLst/>
            </a:prstTxWarp>
            <a:spAutoFit/>
          </a:bodyPr>
          <a:lstStyle/>
          <a:p>
            <a:pPr defTabSz="914225">
              <a:spcAft>
                <a:spcPts val="1400"/>
              </a:spcAft>
              <a:defRPr/>
            </a:pPr>
            <a:r>
              <a:rPr lang="en-US" sz="2400" kern="0"/>
              <a:t>Integrated BI and machine learning drives insight for all users from the data scientist, coding with statistics, to the business user with Power BI.</a:t>
            </a:r>
          </a:p>
        </p:txBody>
      </p:sp>
      <p:sp>
        <p:nvSpPr>
          <p:cNvPr id="17" name="Oval 16">
            <a:extLst>
              <a:ext uri="{FF2B5EF4-FFF2-40B4-BE49-F238E27FC236}">
                <a16:creationId xmlns:a16="http://schemas.microsoft.com/office/drawing/2014/main" id="{7EB29C88-B967-476B-B1DF-7C9039C18186}"/>
              </a:ext>
              <a:ext uri="{C183D7F6-B498-43B3-948B-1728B52AA6E4}">
                <adec:decorative xmlns:adec="http://schemas.microsoft.com/office/drawing/2017/decorative" val="1"/>
              </a:ext>
            </a:extLst>
          </p:cNvPr>
          <p:cNvSpPr/>
          <p:nvPr/>
        </p:nvSpPr>
        <p:spPr>
          <a:xfrm>
            <a:off x="6511585" y="1703075"/>
            <a:ext cx="5097803" cy="2092768"/>
          </a:xfrm>
          <a:prstGeom prst="ellipse">
            <a:avLst/>
          </a:prstGeom>
          <a:ln>
            <a:solidFill>
              <a:schemeClr val="tx1">
                <a:alpha val="5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B8462DD9-D928-4F2F-A3BA-29C3419DD4A8}"/>
              </a:ext>
              <a:ext uri="{C183D7F6-B498-43B3-948B-1728B52AA6E4}">
                <adec:decorative xmlns:adec="http://schemas.microsoft.com/office/drawing/2017/decorative" val="1"/>
              </a:ext>
            </a:extLst>
          </p:cNvPr>
          <p:cNvGrpSpPr/>
          <p:nvPr/>
        </p:nvGrpSpPr>
        <p:grpSpPr>
          <a:xfrm>
            <a:off x="6156827" y="1648447"/>
            <a:ext cx="709513" cy="1251842"/>
            <a:chOff x="6156827" y="1648447"/>
            <a:chExt cx="709513" cy="1251842"/>
          </a:xfrm>
        </p:grpSpPr>
        <p:pic>
          <p:nvPicPr>
            <p:cNvPr id="18" name="Graphic 17">
              <a:extLst>
                <a:ext uri="{FF2B5EF4-FFF2-40B4-BE49-F238E27FC236}">
                  <a16:creationId xmlns:a16="http://schemas.microsoft.com/office/drawing/2014/main" id="{625B0CC2-4509-42FF-A5EA-154F2C36AA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9617" y="2598629"/>
              <a:ext cx="523936" cy="301660"/>
            </a:xfrm>
            <a:prstGeom prst="rect">
              <a:avLst/>
            </a:prstGeom>
          </p:spPr>
        </p:pic>
        <p:sp>
          <p:nvSpPr>
            <p:cNvPr id="19" name="Isosceles Triangle 18">
              <a:extLst>
                <a:ext uri="{FF2B5EF4-FFF2-40B4-BE49-F238E27FC236}">
                  <a16:creationId xmlns:a16="http://schemas.microsoft.com/office/drawing/2014/main" id="{1C1A4DDF-8F2E-49B6-BBBF-B2BA8D2535D8}"/>
                </a:ext>
              </a:extLst>
            </p:cNvPr>
            <p:cNvSpPr/>
            <p:nvPr/>
          </p:nvSpPr>
          <p:spPr bwMode="auto">
            <a:xfrm rot="10800000">
              <a:off x="6198663" y="2250674"/>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88E7C3D8-17EB-433F-943B-664C98066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6827" y="1648447"/>
              <a:ext cx="709513" cy="788347"/>
            </a:xfrm>
            <a:prstGeom prst="rect">
              <a:avLst/>
            </a:prstGeom>
          </p:spPr>
        </p:pic>
      </p:grpSp>
      <p:grpSp>
        <p:nvGrpSpPr>
          <p:cNvPr id="34" name="Group 33">
            <a:extLst>
              <a:ext uri="{FF2B5EF4-FFF2-40B4-BE49-F238E27FC236}">
                <a16:creationId xmlns:a16="http://schemas.microsoft.com/office/drawing/2014/main" id="{6DD6B9B2-DB7F-4CC4-A104-01EF7CC79B01}"/>
              </a:ext>
              <a:ext uri="{C183D7F6-B498-43B3-948B-1728B52AA6E4}">
                <adec:decorative xmlns:adec="http://schemas.microsoft.com/office/drawing/2017/decorative" val="1"/>
              </a:ext>
            </a:extLst>
          </p:cNvPr>
          <p:cNvGrpSpPr/>
          <p:nvPr/>
        </p:nvGrpSpPr>
        <p:grpSpPr>
          <a:xfrm>
            <a:off x="9344350" y="2807055"/>
            <a:ext cx="697540" cy="1082143"/>
            <a:chOff x="9344350" y="2807055"/>
            <a:chExt cx="697540" cy="1082143"/>
          </a:xfrm>
        </p:grpSpPr>
        <p:pic>
          <p:nvPicPr>
            <p:cNvPr id="74" name="Graphic 73">
              <a:extLst>
                <a:ext uri="{FF2B5EF4-FFF2-40B4-BE49-F238E27FC236}">
                  <a16:creationId xmlns:a16="http://schemas.microsoft.com/office/drawing/2014/main" id="{37C04B09-B4A8-47DF-8234-EB5EE18B94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1153" y="3587538"/>
              <a:ext cx="523936" cy="301660"/>
            </a:xfrm>
            <a:prstGeom prst="rect">
              <a:avLst/>
            </a:prstGeom>
          </p:spPr>
        </p:pic>
        <p:sp>
          <p:nvSpPr>
            <p:cNvPr id="75" name="Isosceles Triangle 74">
              <a:extLst>
                <a:ext uri="{FF2B5EF4-FFF2-40B4-BE49-F238E27FC236}">
                  <a16:creationId xmlns:a16="http://schemas.microsoft.com/office/drawing/2014/main" id="{FBEF991F-734B-4594-BD53-3B7DB3A65E09}"/>
                </a:ext>
              </a:extLst>
            </p:cNvPr>
            <p:cNvSpPr/>
            <p:nvPr/>
          </p:nvSpPr>
          <p:spPr bwMode="auto">
            <a:xfrm rot="10800000">
              <a:off x="9380199" y="3239583"/>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76B99844-2205-4CE7-8349-34FDBEC6A9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350" y="2807055"/>
              <a:ext cx="697540" cy="687128"/>
            </a:xfrm>
            <a:prstGeom prst="rect">
              <a:avLst/>
            </a:prstGeom>
          </p:spPr>
        </p:pic>
      </p:grpSp>
      <p:grpSp>
        <p:nvGrpSpPr>
          <p:cNvPr id="32" name="Group 31">
            <a:extLst>
              <a:ext uri="{FF2B5EF4-FFF2-40B4-BE49-F238E27FC236}">
                <a16:creationId xmlns:a16="http://schemas.microsoft.com/office/drawing/2014/main" id="{862FCDFE-47F7-47D4-BD47-012D9D040100}"/>
              </a:ext>
              <a:ext uri="{C183D7F6-B498-43B3-948B-1728B52AA6E4}">
                <adec:decorative xmlns:adec="http://schemas.microsoft.com/office/drawing/2017/decorative" val="1"/>
              </a:ext>
            </a:extLst>
          </p:cNvPr>
          <p:cNvGrpSpPr/>
          <p:nvPr/>
        </p:nvGrpSpPr>
        <p:grpSpPr>
          <a:xfrm>
            <a:off x="10806247" y="2397221"/>
            <a:ext cx="632491" cy="1079032"/>
            <a:chOff x="10806247" y="2397221"/>
            <a:chExt cx="632491" cy="1079032"/>
          </a:xfrm>
        </p:grpSpPr>
        <p:pic>
          <p:nvPicPr>
            <p:cNvPr id="79" name="Graphic 78">
              <a:extLst>
                <a:ext uri="{FF2B5EF4-FFF2-40B4-BE49-F238E27FC236}">
                  <a16:creationId xmlns:a16="http://schemas.microsoft.com/office/drawing/2014/main" id="{221DCD84-CAAE-43BC-A971-1D23E2F4CD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3849" y="3174593"/>
              <a:ext cx="523936" cy="301660"/>
            </a:xfrm>
            <a:prstGeom prst="rect">
              <a:avLst/>
            </a:prstGeom>
          </p:spPr>
        </p:pic>
        <p:sp>
          <p:nvSpPr>
            <p:cNvPr id="80" name="Isosceles Triangle 79">
              <a:extLst>
                <a:ext uri="{FF2B5EF4-FFF2-40B4-BE49-F238E27FC236}">
                  <a16:creationId xmlns:a16="http://schemas.microsoft.com/office/drawing/2014/main" id="{9AAB5C10-CAEA-4193-BC42-EE29B262FBB2}"/>
                </a:ext>
              </a:extLst>
            </p:cNvPr>
            <p:cNvSpPr/>
            <p:nvPr/>
          </p:nvSpPr>
          <p:spPr bwMode="auto">
            <a:xfrm rot="10800000">
              <a:off x="10812895" y="2826638"/>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50DB2F58-ADC0-4D5F-87AD-71A04D3870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06247" y="2397221"/>
              <a:ext cx="603221" cy="750058"/>
            </a:xfrm>
            <a:prstGeom prst="rect">
              <a:avLst/>
            </a:prstGeom>
          </p:spPr>
        </p:pic>
      </p:grpSp>
      <p:grpSp>
        <p:nvGrpSpPr>
          <p:cNvPr id="31" name="Group 30">
            <a:extLst>
              <a:ext uri="{FF2B5EF4-FFF2-40B4-BE49-F238E27FC236}">
                <a16:creationId xmlns:a16="http://schemas.microsoft.com/office/drawing/2014/main" id="{01D662E9-6B73-4000-AF2F-4CBD7BC5D3CE}"/>
              </a:ext>
              <a:ext uri="{C183D7F6-B498-43B3-948B-1728B52AA6E4}">
                <adec:decorative xmlns:adec="http://schemas.microsoft.com/office/drawing/2017/decorative" val="1"/>
              </a:ext>
            </a:extLst>
          </p:cNvPr>
          <p:cNvGrpSpPr/>
          <p:nvPr/>
        </p:nvGrpSpPr>
        <p:grpSpPr>
          <a:xfrm>
            <a:off x="10938730" y="1447454"/>
            <a:ext cx="681039" cy="889621"/>
            <a:chOff x="10938730" y="1447454"/>
            <a:chExt cx="681039" cy="889621"/>
          </a:xfrm>
        </p:grpSpPr>
        <p:pic>
          <p:nvPicPr>
            <p:cNvPr id="84" name="Graphic 83">
              <a:extLst>
                <a:ext uri="{FF2B5EF4-FFF2-40B4-BE49-F238E27FC236}">
                  <a16:creationId xmlns:a16="http://schemas.microsoft.com/office/drawing/2014/main" id="{1DD2661A-E6F7-45B3-B34A-1A40834642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46981" y="2067575"/>
              <a:ext cx="468079" cy="269500"/>
            </a:xfrm>
            <a:prstGeom prst="rect">
              <a:avLst/>
            </a:prstGeom>
          </p:spPr>
        </p:pic>
        <p:sp>
          <p:nvSpPr>
            <p:cNvPr id="85" name="Isosceles Triangle 84">
              <a:extLst>
                <a:ext uri="{FF2B5EF4-FFF2-40B4-BE49-F238E27FC236}">
                  <a16:creationId xmlns:a16="http://schemas.microsoft.com/office/drawing/2014/main" id="{83E78688-E77E-4104-9C40-B5C34A15BF55}"/>
                </a:ext>
              </a:extLst>
            </p:cNvPr>
            <p:cNvSpPr/>
            <p:nvPr/>
          </p:nvSpPr>
          <p:spPr bwMode="auto">
            <a:xfrm rot="10800000">
              <a:off x="10999690" y="1851272"/>
              <a:ext cx="559121" cy="316419"/>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29425BF8-BFAE-4A70-BAA2-320544C08B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38730" y="1447454"/>
              <a:ext cx="681039" cy="631019"/>
            </a:xfrm>
            <a:prstGeom prst="rect">
              <a:avLst/>
            </a:prstGeom>
          </p:spPr>
        </p:pic>
      </p:grpSp>
      <p:grpSp>
        <p:nvGrpSpPr>
          <p:cNvPr id="30" name="Group 29">
            <a:extLst>
              <a:ext uri="{FF2B5EF4-FFF2-40B4-BE49-F238E27FC236}">
                <a16:creationId xmlns:a16="http://schemas.microsoft.com/office/drawing/2014/main" id="{DBD032E4-326F-4F2A-AEAB-1E05E8FD2850}"/>
              </a:ext>
              <a:ext uri="{C183D7F6-B498-43B3-948B-1728B52AA6E4}">
                <adec:decorative xmlns:adec="http://schemas.microsoft.com/office/drawing/2017/decorative" val="1"/>
              </a:ext>
            </a:extLst>
          </p:cNvPr>
          <p:cNvGrpSpPr/>
          <p:nvPr/>
        </p:nvGrpSpPr>
        <p:grpSpPr>
          <a:xfrm>
            <a:off x="9895674" y="847096"/>
            <a:ext cx="709514" cy="1132543"/>
            <a:chOff x="9895674" y="847096"/>
            <a:chExt cx="709514" cy="1132543"/>
          </a:xfrm>
        </p:grpSpPr>
        <p:pic>
          <p:nvPicPr>
            <p:cNvPr id="21" name="Graphic 20">
              <a:extLst>
                <a:ext uri="{FF2B5EF4-FFF2-40B4-BE49-F238E27FC236}">
                  <a16:creationId xmlns:a16="http://schemas.microsoft.com/office/drawing/2014/main" id="{0605D903-5B08-4337-B35D-31D01260E2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95674" y="847096"/>
              <a:ext cx="709514" cy="750057"/>
            </a:xfrm>
            <a:prstGeom prst="rect">
              <a:avLst/>
            </a:prstGeom>
          </p:spPr>
        </p:pic>
        <p:pic>
          <p:nvPicPr>
            <p:cNvPr id="89" name="Graphic 88">
              <a:extLst>
                <a:ext uri="{FF2B5EF4-FFF2-40B4-BE49-F238E27FC236}">
                  <a16:creationId xmlns:a16="http://schemas.microsoft.com/office/drawing/2014/main" id="{192408DD-37CF-41FD-92D4-00A51C1581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9962" y="1710139"/>
              <a:ext cx="468079" cy="269500"/>
            </a:xfrm>
            <a:prstGeom prst="rect">
              <a:avLst/>
            </a:prstGeom>
          </p:spPr>
        </p:pic>
        <p:sp>
          <p:nvSpPr>
            <p:cNvPr id="90" name="Isosceles Triangle 89">
              <a:extLst>
                <a:ext uri="{FF2B5EF4-FFF2-40B4-BE49-F238E27FC236}">
                  <a16:creationId xmlns:a16="http://schemas.microsoft.com/office/drawing/2014/main" id="{6F597A9B-2599-47C7-9B58-58313A2AC97D}"/>
                </a:ext>
              </a:extLst>
            </p:cNvPr>
            <p:cNvSpPr/>
            <p:nvPr/>
          </p:nvSpPr>
          <p:spPr bwMode="auto">
            <a:xfrm rot="10800000">
              <a:off x="9922671" y="1493836"/>
              <a:ext cx="559121" cy="316419"/>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372D6B66-9709-47B8-92F9-41E153F2BCB8}"/>
              </a:ext>
              <a:ext uri="{C183D7F6-B498-43B3-948B-1728B52AA6E4}">
                <adec:decorative xmlns:adec="http://schemas.microsoft.com/office/drawing/2017/decorative" val="1"/>
              </a:ext>
            </a:extLst>
          </p:cNvPr>
          <p:cNvGrpSpPr/>
          <p:nvPr/>
        </p:nvGrpSpPr>
        <p:grpSpPr>
          <a:xfrm>
            <a:off x="6942224" y="2432026"/>
            <a:ext cx="683991" cy="1228997"/>
            <a:chOff x="6942224" y="2432026"/>
            <a:chExt cx="683991" cy="1228997"/>
          </a:xfrm>
        </p:grpSpPr>
        <p:pic>
          <p:nvPicPr>
            <p:cNvPr id="69" name="Graphic 68">
              <a:extLst>
                <a:ext uri="{FF2B5EF4-FFF2-40B4-BE49-F238E27FC236}">
                  <a16:creationId xmlns:a16="http://schemas.microsoft.com/office/drawing/2014/main" id="{498D6F4F-F6E5-4405-80A4-C820C31ACF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2251" y="3359363"/>
              <a:ext cx="523936" cy="301660"/>
            </a:xfrm>
            <a:prstGeom prst="rect">
              <a:avLst/>
            </a:prstGeom>
          </p:spPr>
        </p:pic>
        <p:sp>
          <p:nvSpPr>
            <p:cNvPr id="70" name="Isosceles Triangle 69">
              <a:extLst>
                <a:ext uri="{FF2B5EF4-FFF2-40B4-BE49-F238E27FC236}">
                  <a16:creationId xmlns:a16="http://schemas.microsoft.com/office/drawing/2014/main" id="{31AB971D-3911-4644-9271-77BD50D3B8E1}"/>
                </a:ext>
              </a:extLst>
            </p:cNvPr>
            <p:cNvSpPr/>
            <p:nvPr/>
          </p:nvSpPr>
          <p:spPr bwMode="auto">
            <a:xfrm rot="10800000">
              <a:off x="6971298" y="3011408"/>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D9EB029F-CB14-4263-8537-00EAB00F4D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2224" y="2432026"/>
              <a:ext cx="683991" cy="750058"/>
            </a:xfrm>
            <a:prstGeom prst="rect">
              <a:avLst/>
            </a:prstGeom>
          </p:spPr>
        </p:pic>
      </p:grpSp>
      <p:grpSp>
        <p:nvGrpSpPr>
          <p:cNvPr id="29" name="Group 28">
            <a:extLst>
              <a:ext uri="{FF2B5EF4-FFF2-40B4-BE49-F238E27FC236}">
                <a16:creationId xmlns:a16="http://schemas.microsoft.com/office/drawing/2014/main" id="{54E1CBF7-0E21-4CF2-AD8A-46E46A7111DA}"/>
              </a:ext>
              <a:ext uri="{C183D7F6-B498-43B3-948B-1728B52AA6E4}">
                <adec:decorative xmlns:adec="http://schemas.microsoft.com/office/drawing/2017/decorative" val="1"/>
              </a:ext>
            </a:extLst>
          </p:cNvPr>
          <p:cNvGrpSpPr/>
          <p:nvPr/>
        </p:nvGrpSpPr>
        <p:grpSpPr>
          <a:xfrm>
            <a:off x="7175233" y="1231242"/>
            <a:ext cx="559121" cy="841958"/>
            <a:chOff x="7175233" y="1231242"/>
            <a:chExt cx="559121" cy="841958"/>
          </a:xfrm>
        </p:grpSpPr>
        <p:pic>
          <p:nvPicPr>
            <p:cNvPr id="98" name="Graphic 97">
              <a:extLst>
                <a:ext uri="{FF2B5EF4-FFF2-40B4-BE49-F238E27FC236}">
                  <a16:creationId xmlns:a16="http://schemas.microsoft.com/office/drawing/2014/main" id="{9961DF89-C311-4225-86EF-272855BDB2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2524" y="1803700"/>
              <a:ext cx="468079" cy="269500"/>
            </a:xfrm>
            <a:prstGeom prst="rect">
              <a:avLst/>
            </a:prstGeom>
          </p:spPr>
        </p:pic>
        <p:sp>
          <p:nvSpPr>
            <p:cNvPr id="99" name="Isosceles Triangle 98">
              <a:extLst>
                <a:ext uri="{FF2B5EF4-FFF2-40B4-BE49-F238E27FC236}">
                  <a16:creationId xmlns:a16="http://schemas.microsoft.com/office/drawing/2014/main" id="{5234E1A0-1C2F-437A-88BE-D7166C223751}"/>
                </a:ext>
              </a:extLst>
            </p:cNvPr>
            <p:cNvSpPr/>
            <p:nvPr/>
          </p:nvSpPr>
          <p:spPr bwMode="auto">
            <a:xfrm rot="10800000">
              <a:off x="7175233" y="1587397"/>
              <a:ext cx="559121" cy="316419"/>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5ABBB584-C623-4736-9090-AE3D9A4788F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46203" y="1231242"/>
              <a:ext cx="407528" cy="493323"/>
            </a:xfrm>
            <a:prstGeom prst="rect">
              <a:avLst/>
            </a:prstGeom>
          </p:spPr>
        </p:pic>
      </p:grpSp>
    </p:spTree>
    <p:extLst>
      <p:ext uri="{BB962C8B-B14F-4D97-AF65-F5344CB8AC3E}">
        <p14:creationId xmlns:p14="http://schemas.microsoft.com/office/powerpoint/2010/main" val="206229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anim calcmode="lin" valueType="num">
                                      <p:cBhvr>
                                        <p:cTn id="13" dur="750" fill="hold"/>
                                        <p:tgtEl>
                                          <p:spTgt spid="27"/>
                                        </p:tgtEl>
                                        <p:attrNameLst>
                                          <p:attrName>ppt_x</p:attrName>
                                        </p:attrNameLst>
                                      </p:cBhvr>
                                      <p:tavLst>
                                        <p:tav tm="0">
                                          <p:val>
                                            <p:strVal val="#ppt_x"/>
                                          </p:val>
                                        </p:tav>
                                        <p:tav tm="100000">
                                          <p:val>
                                            <p:strVal val="#ppt_x"/>
                                          </p:val>
                                        </p:tav>
                                      </p:tavLst>
                                    </p:anim>
                                    <p:anim calcmode="lin" valueType="num">
                                      <p:cBhvr>
                                        <p:cTn id="14" dur="75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anim calcmode="lin" valueType="num">
                                      <p:cBhvr>
                                        <p:cTn id="18" dur="750" fill="hold"/>
                                        <p:tgtEl>
                                          <p:spTgt spid="28"/>
                                        </p:tgtEl>
                                        <p:attrNameLst>
                                          <p:attrName>ppt_x</p:attrName>
                                        </p:attrNameLst>
                                      </p:cBhvr>
                                      <p:tavLst>
                                        <p:tav tm="0">
                                          <p:val>
                                            <p:strVal val="#ppt_x"/>
                                          </p:val>
                                        </p:tav>
                                        <p:tav tm="100000">
                                          <p:val>
                                            <p:strVal val="#ppt_x"/>
                                          </p:val>
                                        </p:tav>
                                      </p:tavLst>
                                    </p:anim>
                                    <p:anim calcmode="lin" valueType="num">
                                      <p:cBhvr>
                                        <p:cTn id="19" dur="75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anim calcmode="lin" valueType="num">
                                      <p:cBhvr>
                                        <p:cTn id="23" dur="750" fill="hold"/>
                                        <p:tgtEl>
                                          <p:spTgt spid="34"/>
                                        </p:tgtEl>
                                        <p:attrNameLst>
                                          <p:attrName>ppt_x</p:attrName>
                                        </p:attrNameLst>
                                      </p:cBhvr>
                                      <p:tavLst>
                                        <p:tav tm="0">
                                          <p:val>
                                            <p:strVal val="#ppt_x"/>
                                          </p:val>
                                        </p:tav>
                                        <p:tav tm="100000">
                                          <p:val>
                                            <p:strVal val="#ppt_x"/>
                                          </p:val>
                                        </p:tav>
                                      </p:tavLst>
                                    </p:anim>
                                    <p:anim calcmode="lin" valueType="num">
                                      <p:cBhvr>
                                        <p:cTn id="24" dur="75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750"/>
                                        <p:tgtEl>
                                          <p:spTgt spid="32"/>
                                        </p:tgtEl>
                                      </p:cBhvr>
                                    </p:animEffect>
                                    <p:anim calcmode="lin" valueType="num">
                                      <p:cBhvr>
                                        <p:cTn id="28" dur="750" fill="hold"/>
                                        <p:tgtEl>
                                          <p:spTgt spid="32"/>
                                        </p:tgtEl>
                                        <p:attrNameLst>
                                          <p:attrName>ppt_x</p:attrName>
                                        </p:attrNameLst>
                                      </p:cBhvr>
                                      <p:tavLst>
                                        <p:tav tm="0">
                                          <p:val>
                                            <p:strVal val="#ppt_x"/>
                                          </p:val>
                                        </p:tav>
                                        <p:tav tm="100000">
                                          <p:val>
                                            <p:strVal val="#ppt_x"/>
                                          </p:val>
                                        </p:tav>
                                      </p:tavLst>
                                    </p:anim>
                                    <p:anim calcmode="lin" valueType="num">
                                      <p:cBhvr>
                                        <p:cTn id="29" dur="75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750"/>
                                        <p:tgtEl>
                                          <p:spTgt spid="31"/>
                                        </p:tgtEl>
                                      </p:cBhvr>
                                    </p:animEffect>
                                    <p:anim calcmode="lin" valueType="num">
                                      <p:cBhvr>
                                        <p:cTn id="33" dur="750" fill="hold"/>
                                        <p:tgtEl>
                                          <p:spTgt spid="31"/>
                                        </p:tgtEl>
                                        <p:attrNameLst>
                                          <p:attrName>ppt_x</p:attrName>
                                        </p:attrNameLst>
                                      </p:cBhvr>
                                      <p:tavLst>
                                        <p:tav tm="0">
                                          <p:val>
                                            <p:strVal val="#ppt_x"/>
                                          </p:val>
                                        </p:tav>
                                        <p:tav tm="100000">
                                          <p:val>
                                            <p:strVal val="#ppt_x"/>
                                          </p:val>
                                        </p:tav>
                                      </p:tavLst>
                                    </p:anim>
                                    <p:anim calcmode="lin" valueType="num">
                                      <p:cBhvr>
                                        <p:cTn id="34" dur="75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750"/>
                                        <p:tgtEl>
                                          <p:spTgt spid="30"/>
                                        </p:tgtEl>
                                      </p:cBhvr>
                                    </p:animEffect>
                                    <p:anim calcmode="lin" valueType="num">
                                      <p:cBhvr>
                                        <p:cTn id="38" dur="750" fill="hold"/>
                                        <p:tgtEl>
                                          <p:spTgt spid="30"/>
                                        </p:tgtEl>
                                        <p:attrNameLst>
                                          <p:attrName>ppt_x</p:attrName>
                                        </p:attrNameLst>
                                      </p:cBhvr>
                                      <p:tavLst>
                                        <p:tav tm="0">
                                          <p:val>
                                            <p:strVal val="#ppt_x"/>
                                          </p:val>
                                        </p:tav>
                                        <p:tav tm="100000">
                                          <p:val>
                                            <p:strVal val="#ppt_x"/>
                                          </p:val>
                                        </p:tav>
                                      </p:tavLst>
                                    </p:anim>
                                    <p:anim calcmode="lin" valueType="num">
                                      <p:cBhvr>
                                        <p:cTn id="39" dur="75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9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750"/>
                                        <p:tgtEl>
                                          <p:spTgt spid="29"/>
                                        </p:tgtEl>
                                      </p:cBhvr>
                                    </p:animEffect>
                                    <p:anim calcmode="lin" valueType="num">
                                      <p:cBhvr>
                                        <p:cTn id="43" dur="750" fill="hold"/>
                                        <p:tgtEl>
                                          <p:spTgt spid="29"/>
                                        </p:tgtEl>
                                        <p:attrNameLst>
                                          <p:attrName>ppt_x</p:attrName>
                                        </p:attrNameLst>
                                      </p:cBhvr>
                                      <p:tavLst>
                                        <p:tav tm="0">
                                          <p:val>
                                            <p:strVal val="#ppt_x"/>
                                          </p:val>
                                        </p:tav>
                                        <p:tav tm="100000">
                                          <p:val>
                                            <p:strVal val="#ppt_x"/>
                                          </p:val>
                                        </p:tav>
                                      </p:tavLst>
                                    </p:anim>
                                    <p:anim calcmode="lin" valueType="num">
                                      <p:cBhvr>
                                        <p:cTn id="44"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A877324-9819-204C-B1C0-7BB5287F43F2}"/>
              </a:ext>
              <a:ext uri="{C183D7F6-B498-43B3-948B-1728B52AA6E4}">
                <adec:decorative xmlns:adec="http://schemas.microsoft.com/office/drawing/2017/decorative" val="1"/>
              </a:ext>
            </a:extLst>
          </p:cNvPr>
          <p:cNvSpPr/>
          <p:nvPr/>
        </p:nvSpPr>
        <p:spPr bwMode="auto">
          <a:xfrm>
            <a:off x="737967" y="3793168"/>
            <a:ext cx="9475343" cy="4689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4225" fontAlgn="base"/>
            <a:endParaRPr lang="en-US" sz="2400" kern="0">
              <a:solidFill>
                <a:prstClr val="black"/>
              </a:solidFill>
              <a:latin typeface="Segoe UI"/>
            </a:endParaRPr>
          </a:p>
        </p:txBody>
      </p:sp>
      <p:sp>
        <p:nvSpPr>
          <p:cNvPr id="103" name="Title 1">
            <a:extLst>
              <a:ext uri="{FF2B5EF4-FFF2-40B4-BE49-F238E27FC236}">
                <a16:creationId xmlns:a16="http://schemas.microsoft.com/office/drawing/2014/main" id="{463BB15E-C7EF-D941-88A3-D0D3898E2894}"/>
              </a:ext>
              <a:ext uri="{C183D7F6-B498-43B3-948B-1728B52AA6E4}">
                <adec:decorative xmlns:adec="http://schemas.microsoft.com/office/drawing/2017/decorative" val="1"/>
              </a:ext>
            </a:extLst>
          </p:cNvPr>
          <p:cNvSpPr txBox="1">
            <a:spLocks/>
          </p:cNvSpPr>
          <p:nvPr/>
        </p:nvSpPr>
        <p:spPr>
          <a:xfrm>
            <a:off x="482814" y="457622"/>
            <a:ext cx="7374743" cy="553920"/>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defTabSz="914192">
              <a:lnSpc>
                <a:spcPct val="100000"/>
              </a:lnSpc>
              <a:defRPr/>
            </a:pPr>
            <a:endParaRPr lang="en-US">
              <a:solidFill>
                <a:srgbClr val="243A5E"/>
              </a:solidFill>
              <a:latin typeface="Segoe UI Semibold"/>
            </a:endParaRPr>
          </a:p>
        </p:txBody>
      </p:sp>
      <p:sp>
        <p:nvSpPr>
          <p:cNvPr id="2" name="Title 1">
            <a:extLst>
              <a:ext uri="{FF2B5EF4-FFF2-40B4-BE49-F238E27FC236}">
                <a16:creationId xmlns:a16="http://schemas.microsoft.com/office/drawing/2014/main" id="{DADEB5B2-18CA-AC47-A05A-EFF1A9115DB1}"/>
              </a:ext>
              <a:ext uri="{C183D7F6-B498-43B3-948B-1728B52AA6E4}">
                <adec:decorative xmlns:adec="http://schemas.microsoft.com/office/drawing/2017/decorative" val="1"/>
              </a:ext>
            </a:extLst>
          </p:cNvPr>
          <p:cNvSpPr>
            <a:spLocks noGrp="1"/>
          </p:cNvSpPr>
          <p:nvPr>
            <p:ph type="title"/>
          </p:nvPr>
        </p:nvSpPr>
        <p:spPr>
          <a:xfrm>
            <a:off x="588963" y="457200"/>
            <a:ext cx="5397167" cy="1661993"/>
          </a:xfrm>
        </p:spPr>
        <p:txBody>
          <a:bodyPr/>
          <a:lstStyle/>
          <a:p>
            <a:r>
              <a:rPr lang="en-US"/>
              <a:t>Build end-to-end</a:t>
            </a:r>
            <a:br>
              <a:rPr lang="en-US"/>
            </a:br>
            <a:r>
              <a:rPr lang="en-US"/>
              <a:t>analytics solutions with a</a:t>
            </a:r>
            <a:br>
              <a:rPr lang="en-US"/>
            </a:br>
            <a:r>
              <a:rPr lang="en-US">
                <a:solidFill>
                  <a:schemeClr val="accent2"/>
                </a:solidFill>
              </a:rPr>
              <a:t>unified experience</a:t>
            </a:r>
          </a:p>
        </p:txBody>
      </p:sp>
      <p:sp>
        <p:nvSpPr>
          <p:cNvPr id="3" name="Rectangle 2">
            <a:extLst>
              <a:ext uri="{FF2B5EF4-FFF2-40B4-BE49-F238E27FC236}">
                <a16:creationId xmlns:a16="http://schemas.microsoft.com/office/drawing/2014/main" id="{A6604AF4-6FC5-48AB-AF0B-F48DF4B72C8C}"/>
              </a:ext>
              <a:ext uri="{C183D7F6-B498-43B3-948B-1728B52AA6E4}">
                <adec:decorative xmlns:adec="http://schemas.microsoft.com/office/drawing/2017/decorative" val="1"/>
              </a:ext>
            </a:extLst>
          </p:cNvPr>
          <p:cNvSpPr/>
          <p:nvPr/>
        </p:nvSpPr>
        <p:spPr bwMode="auto">
          <a:xfrm>
            <a:off x="599595" y="2505760"/>
            <a:ext cx="4668837" cy="2031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27" rIns="0" bIns="91427" numCol="1" spcCol="0" rtlCol="0" fromWordArt="0" anchor="t" anchorCtr="0" forceAA="0" compatLnSpc="1">
            <a:prstTxWarp prst="textNoShape">
              <a:avLst/>
            </a:prstTxWarp>
            <a:spAutoFit/>
          </a:bodyPr>
          <a:lstStyle/>
          <a:p>
            <a:pPr defTabSz="914225">
              <a:spcAft>
                <a:spcPts val="1400"/>
              </a:spcAft>
              <a:defRPr/>
            </a:pPr>
            <a:r>
              <a:rPr lang="en-US" sz="2400" kern="0"/>
              <a:t>A consistent version of data for everyone and all analytics use cases, but with zero management and maintenance, and an SLA backed with hard finance.</a:t>
            </a:r>
          </a:p>
        </p:txBody>
      </p:sp>
      <p:pic>
        <p:nvPicPr>
          <p:cNvPr id="5" name="Picture 4">
            <a:extLst>
              <a:ext uri="{FF2B5EF4-FFF2-40B4-BE49-F238E27FC236}">
                <a16:creationId xmlns:a16="http://schemas.microsoft.com/office/drawing/2014/main" id="{505CFB0D-4FC7-4D42-83E1-0DF330C5934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282" y="688688"/>
            <a:ext cx="5614106" cy="5806042"/>
          </a:xfrm>
          <a:prstGeom prst="rect">
            <a:avLst/>
          </a:prstGeom>
        </p:spPr>
      </p:pic>
      <p:sp>
        <p:nvSpPr>
          <p:cNvPr id="24" name="Oval 23">
            <a:extLst>
              <a:ext uri="{FF2B5EF4-FFF2-40B4-BE49-F238E27FC236}">
                <a16:creationId xmlns:a16="http://schemas.microsoft.com/office/drawing/2014/main" id="{217D99D9-18B6-40CA-AD63-1EE57664BCD8}"/>
              </a:ext>
              <a:ext uri="{C183D7F6-B498-43B3-948B-1728B52AA6E4}">
                <adec:decorative xmlns:adec="http://schemas.microsoft.com/office/drawing/2017/decorative" val="1"/>
              </a:ext>
            </a:extLst>
          </p:cNvPr>
          <p:cNvSpPr/>
          <p:nvPr/>
        </p:nvSpPr>
        <p:spPr>
          <a:xfrm>
            <a:off x="6999141" y="1903228"/>
            <a:ext cx="3782273" cy="1552712"/>
          </a:xfrm>
          <a:prstGeom prst="ellipse">
            <a:avLst/>
          </a:prstGeom>
          <a:ln>
            <a:solidFill>
              <a:schemeClr val="tx1">
                <a:alpha val="5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a:extLst>
              <a:ext uri="{FF2B5EF4-FFF2-40B4-BE49-F238E27FC236}">
                <a16:creationId xmlns:a16="http://schemas.microsoft.com/office/drawing/2014/main" id="{BA446351-880F-476F-BA39-8F7546D68F3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7585" y="3117720"/>
            <a:ext cx="719982" cy="411132"/>
          </a:xfrm>
          <a:prstGeom prst="rect">
            <a:avLst/>
          </a:prstGeom>
        </p:spPr>
      </p:pic>
      <p:pic>
        <p:nvPicPr>
          <p:cNvPr id="27" name="Graphic 26">
            <a:extLst>
              <a:ext uri="{FF2B5EF4-FFF2-40B4-BE49-F238E27FC236}">
                <a16:creationId xmlns:a16="http://schemas.microsoft.com/office/drawing/2014/main" id="{018C7845-2854-49E5-87E3-D8C1EA332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10322896" y="3146655"/>
            <a:ext cx="719982" cy="411132"/>
          </a:xfrm>
          <a:prstGeom prst="rect">
            <a:avLst/>
          </a:prstGeom>
        </p:spPr>
      </p:pic>
      <p:pic>
        <p:nvPicPr>
          <p:cNvPr id="28" name="Graphic 27">
            <a:extLst>
              <a:ext uri="{FF2B5EF4-FFF2-40B4-BE49-F238E27FC236}">
                <a16:creationId xmlns:a16="http://schemas.microsoft.com/office/drawing/2014/main" id="{74B02B5C-A0F3-4BB2-87EF-C806CF2211A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6738822" y="1785900"/>
            <a:ext cx="719982" cy="411132"/>
          </a:xfrm>
          <a:prstGeom prst="rect">
            <a:avLst/>
          </a:prstGeom>
        </p:spPr>
      </p:pic>
      <p:pic>
        <p:nvPicPr>
          <p:cNvPr id="29" name="Graphic 28">
            <a:extLst>
              <a:ext uri="{FF2B5EF4-FFF2-40B4-BE49-F238E27FC236}">
                <a16:creationId xmlns:a16="http://schemas.microsoft.com/office/drawing/2014/main" id="{8AF5509E-3E84-42AF-A552-BE2786FA378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8270" y="1797432"/>
            <a:ext cx="719982" cy="411132"/>
          </a:xfrm>
          <a:prstGeom prst="rect">
            <a:avLst/>
          </a:prstGeom>
        </p:spPr>
      </p:pic>
      <p:pic>
        <p:nvPicPr>
          <p:cNvPr id="8" name="Graphic 7">
            <a:extLst>
              <a:ext uri="{FF2B5EF4-FFF2-40B4-BE49-F238E27FC236}">
                <a16:creationId xmlns:a16="http://schemas.microsoft.com/office/drawing/2014/main" id="{FF6261FE-3AF8-4B49-AA7E-C653195B991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87305" y="3402327"/>
            <a:ext cx="452128" cy="280537"/>
          </a:xfrm>
          <a:prstGeom prst="rect">
            <a:avLst/>
          </a:prstGeom>
        </p:spPr>
      </p:pic>
      <p:pic>
        <p:nvPicPr>
          <p:cNvPr id="33" name="Graphic 32">
            <a:extLst>
              <a:ext uri="{FF2B5EF4-FFF2-40B4-BE49-F238E27FC236}">
                <a16:creationId xmlns:a16="http://schemas.microsoft.com/office/drawing/2014/main" id="{AEB66FBF-77DB-403E-8E08-84F2C1FEC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42992" y="1671548"/>
            <a:ext cx="452128" cy="280537"/>
          </a:xfrm>
          <a:prstGeom prst="rect">
            <a:avLst/>
          </a:prstGeom>
        </p:spPr>
      </p:pic>
      <p:pic>
        <p:nvPicPr>
          <p:cNvPr id="34" name="Graphic 33">
            <a:extLst>
              <a:ext uri="{FF2B5EF4-FFF2-40B4-BE49-F238E27FC236}">
                <a16:creationId xmlns:a16="http://schemas.microsoft.com/office/drawing/2014/main" id="{44C36C06-0E7C-481D-B706-03C995C5F7B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31882" y="3361528"/>
            <a:ext cx="452128" cy="280537"/>
          </a:xfrm>
          <a:prstGeom prst="rect">
            <a:avLst/>
          </a:prstGeom>
        </p:spPr>
      </p:pic>
      <p:pic>
        <p:nvPicPr>
          <p:cNvPr id="35" name="Graphic 34">
            <a:extLst>
              <a:ext uri="{FF2B5EF4-FFF2-40B4-BE49-F238E27FC236}">
                <a16:creationId xmlns:a16="http://schemas.microsoft.com/office/drawing/2014/main" id="{9EA90709-CCF9-4BD0-A36C-CF2CC7D5792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8873" y="1670859"/>
            <a:ext cx="452128" cy="280537"/>
          </a:xfrm>
          <a:prstGeom prst="rect">
            <a:avLst/>
          </a:prstGeom>
        </p:spPr>
      </p:pic>
      <p:sp>
        <p:nvSpPr>
          <p:cNvPr id="228" name="Isosceles Triangle 227">
            <a:extLst>
              <a:ext uri="{FF2B5EF4-FFF2-40B4-BE49-F238E27FC236}">
                <a16:creationId xmlns:a16="http://schemas.microsoft.com/office/drawing/2014/main" id="{D2368C90-D719-4F55-8EEF-6AD675D92EB7}"/>
              </a:ext>
              <a:ext uri="{C183D7F6-B498-43B3-948B-1728B52AA6E4}">
                <adec:decorative xmlns:adec="http://schemas.microsoft.com/office/drawing/2017/decorative" val="1"/>
              </a:ext>
            </a:extLst>
          </p:cNvPr>
          <p:cNvSpPr/>
          <p:nvPr/>
        </p:nvSpPr>
        <p:spPr bwMode="auto">
          <a:xfrm rot="10800000">
            <a:off x="6452015" y="1352633"/>
            <a:ext cx="625843" cy="464845"/>
          </a:xfrm>
          <a:prstGeom prst="triangle">
            <a:avLst/>
          </a:prstGeom>
          <a:gradFill flip="none" rotWithShape="1">
            <a:gsLst>
              <a:gs pos="100000">
                <a:schemeClr val="accent1">
                  <a:alpha val="0"/>
                </a:schemeClr>
              </a:gs>
              <a:gs pos="0">
                <a:schemeClr val="accent2">
                  <a:alpha val="5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2" name="Group 221">
            <a:extLst>
              <a:ext uri="{FF2B5EF4-FFF2-40B4-BE49-F238E27FC236}">
                <a16:creationId xmlns:a16="http://schemas.microsoft.com/office/drawing/2014/main" id="{60014BD7-5295-4520-A2C7-9D1B4B15D3DF}"/>
              </a:ext>
              <a:ext uri="{C183D7F6-B498-43B3-948B-1728B52AA6E4}">
                <adec:decorative xmlns:adec="http://schemas.microsoft.com/office/drawing/2017/decorative" val="1"/>
              </a:ext>
            </a:extLst>
          </p:cNvPr>
          <p:cNvGrpSpPr/>
          <p:nvPr/>
        </p:nvGrpSpPr>
        <p:grpSpPr>
          <a:xfrm>
            <a:off x="6460777" y="863874"/>
            <a:ext cx="617081" cy="772191"/>
            <a:chOff x="3045424" y="5081782"/>
            <a:chExt cx="337319" cy="422108"/>
          </a:xfrm>
        </p:grpSpPr>
        <p:sp>
          <p:nvSpPr>
            <p:cNvPr id="62" name="Freeform: Shape 61">
              <a:extLst>
                <a:ext uri="{FF2B5EF4-FFF2-40B4-BE49-F238E27FC236}">
                  <a16:creationId xmlns:a16="http://schemas.microsoft.com/office/drawing/2014/main" id="{FE2D0E3B-F202-4A53-B4DE-43E10F04F4DC}"/>
                </a:ext>
              </a:extLst>
            </p:cNvPr>
            <p:cNvSpPr/>
            <p:nvPr/>
          </p:nvSpPr>
          <p:spPr>
            <a:xfrm>
              <a:off x="3046044" y="5315738"/>
              <a:ext cx="336080" cy="188152"/>
            </a:xfrm>
            <a:custGeom>
              <a:avLst/>
              <a:gdLst>
                <a:gd name="connsiteX0" fmla="*/ 336081 w 336080"/>
                <a:gd name="connsiteY0" fmla="*/ 89743 h 188152"/>
                <a:gd name="connsiteX1" fmla="*/ 170205 w 336080"/>
                <a:gd name="connsiteY1" fmla="*/ 188152 h 188152"/>
                <a:gd name="connsiteX2" fmla="*/ 0 w 336080"/>
                <a:gd name="connsiteY2" fmla="*/ 92837 h 188152"/>
                <a:gd name="connsiteX3" fmla="*/ 168968 w 336080"/>
                <a:gd name="connsiteY3" fmla="*/ 0 h 188152"/>
                <a:gd name="connsiteX4" fmla="*/ 336081 w 336080"/>
                <a:gd name="connsiteY4" fmla="*/ 89743 h 188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80" h="188152">
                  <a:moveTo>
                    <a:pt x="336081" y="89743"/>
                  </a:moveTo>
                  <a:lnTo>
                    <a:pt x="170205" y="188152"/>
                  </a:lnTo>
                  <a:lnTo>
                    <a:pt x="0" y="92837"/>
                  </a:lnTo>
                  <a:lnTo>
                    <a:pt x="168968" y="0"/>
                  </a:lnTo>
                  <a:lnTo>
                    <a:pt x="336081" y="89743"/>
                  </a:lnTo>
                  <a:close/>
                </a:path>
              </a:pathLst>
            </a:custGeom>
            <a:solidFill>
              <a:srgbClr val="1F1D21">
                <a:alpha val="30000"/>
              </a:srgbClr>
            </a:solidFill>
            <a:ln w="617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78120E4-0646-414E-A49F-75000AE3C14C}"/>
                </a:ext>
              </a:extLst>
            </p:cNvPr>
            <p:cNvSpPr/>
            <p:nvPr/>
          </p:nvSpPr>
          <p:spPr>
            <a:xfrm>
              <a:off x="3045424" y="5180194"/>
              <a:ext cx="170824" cy="293988"/>
            </a:xfrm>
            <a:custGeom>
              <a:avLst/>
              <a:gdLst>
                <a:gd name="connsiteX0" fmla="*/ 170824 w 170824"/>
                <a:gd name="connsiteY0" fmla="*/ 98410 h 293988"/>
                <a:gd name="connsiteX1" fmla="*/ 170205 w 170824"/>
                <a:gd name="connsiteY1" fmla="*/ 293989 h 293988"/>
                <a:gd name="connsiteX2" fmla="*/ 0 w 170824"/>
                <a:gd name="connsiteY2" fmla="*/ 195579 h 293988"/>
                <a:gd name="connsiteX3" fmla="*/ 619 w 170824"/>
                <a:gd name="connsiteY3" fmla="*/ 0 h 293988"/>
                <a:gd name="connsiteX4" fmla="*/ 170824 w 170824"/>
                <a:gd name="connsiteY4" fmla="*/ 98410 h 29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24" h="293988">
                  <a:moveTo>
                    <a:pt x="170824" y="98410"/>
                  </a:moveTo>
                  <a:lnTo>
                    <a:pt x="170205" y="293989"/>
                  </a:lnTo>
                  <a:lnTo>
                    <a:pt x="0" y="195579"/>
                  </a:lnTo>
                  <a:lnTo>
                    <a:pt x="619" y="0"/>
                  </a:lnTo>
                  <a:lnTo>
                    <a:pt x="170824" y="98410"/>
                  </a:lnTo>
                  <a:close/>
                </a:path>
              </a:pathLst>
            </a:custGeom>
            <a:solidFill>
              <a:srgbClr val="1D4A79"/>
            </a:solidFill>
            <a:ln w="617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2C681AB-C507-49AE-A45A-29FDF1388562}"/>
                </a:ext>
              </a:extLst>
            </p:cNvPr>
            <p:cNvSpPr/>
            <p:nvPr/>
          </p:nvSpPr>
          <p:spPr>
            <a:xfrm>
              <a:off x="3215630" y="5180194"/>
              <a:ext cx="167113" cy="293988"/>
            </a:xfrm>
            <a:custGeom>
              <a:avLst/>
              <a:gdLst>
                <a:gd name="connsiteX0" fmla="*/ 619 w 167113"/>
                <a:gd name="connsiteY0" fmla="*/ 98410 h 293988"/>
                <a:gd name="connsiteX1" fmla="*/ 167114 w 167113"/>
                <a:gd name="connsiteY1" fmla="*/ 0 h 293988"/>
                <a:gd name="connsiteX2" fmla="*/ 166495 w 167113"/>
                <a:gd name="connsiteY2" fmla="*/ 195579 h 293988"/>
                <a:gd name="connsiteX3" fmla="*/ 0 w 167113"/>
                <a:gd name="connsiteY3" fmla="*/ 293989 h 293988"/>
                <a:gd name="connsiteX4" fmla="*/ 619 w 167113"/>
                <a:gd name="connsiteY4" fmla="*/ 98410 h 29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13" h="293988">
                  <a:moveTo>
                    <a:pt x="619" y="98410"/>
                  </a:moveTo>
                  <a:lnTo>
                    <a:pt x="167114" y="0"/>
                  </a:lnTo>
                  <a:lnTo>
                    <a:pt x="166495" y="195579"/>
                  </a:lnTo>
                  <a:lnTo>
                    <a:pt x="0" y="293989"/>
                  </a:lnTo>
                  <a:lnTo>
                    <a:pt x="619" y="98410"/>
                  </a:lnTo>
                  <a:close/>
                </a:path>
              </a:pathLst>
            </a:custGeom>
            <a:solidFill>
              <a:srgbClr val="243A5E"/>
            </a:solidFill>
            <a:ln w="61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6C0C374-2C4B-45C1-A518-5BB2A05A8708}"/>
                </a:ext>
              </a:extLst>
            </p:cNvPr>
            <p:cNvSpPr/>
            <p:nvPr/>
          </p:nvSpPr>
          <p:spPr>
            <a:xfrm>
              <a:off x="3046044" y="5081782"/>
              <a:ext cx="336699" cy="196819"/>
            </a:xfrm>
            <a:custGeom>
              <a:avLst/>
              <a:gdLst>
                <a:gd name="connsiteX0" fmla="*/ 0 w 336699"/>
                <a:gd name="connsiteY0" fmla="*/ 98410 h 196819"/>
                <a:gd name="connsiteX1" fmla="*/ 165873 w 336699"/>
                <a:gd name="connsiteY1" fmla="*/ 0 h 196819"/>
                <a:gd name="connsiteX2" fmla="*/ 336700 w 336699"/>
                <a:gd name="connsiteY2" fmla="*/ 98410 h 196819"/>
                <a:gd name="connsiteX3" fmla="*/ 170205 w 336699"/>
                <a:gd name="connsiteY3" fmla="*/ 196819 h 196819"/>
                <a:gd name="connsiteX4" fmla="*/ 0 w 336699"/>
                <a:gd name="connsiteY4" fmla="*/ 98410 h 19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699" h="196819">
                  <a:moveTo>
                    <a:pt x="0" y="98410"/>
                  </a:moveTo>
                  <a:lnTo>
                    <a:pt x="165873" y="0"/>
                  </a:lnTo>
                  <a:lnTo>
                    <a:pt x="336700" y="98410"/>
                  </a:lnTo>
                  <a:lnTo>
                    <a:pt x="170205" y="196819"/>
                  </a:lnTo>
                  <a:lnTo>
                    <a:pt x="0" y="98410"/>
                  </a:lnTo>
                  <a:close/>
                </a:path>
              </a:pathLst>
            </a:custGeom>
            <a:solidFill>
              <a:srgbClr val="156AB3"/>
            </a:solidFill>
            <a:ln w="617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D2E022B-F0AC-4B45-9F42-7DC5CC3AFEFD}"/>
                </a:ext>
              </a:extLst>
            </p:cNvPr>
            <p:cNvSpPr/>
            <p:nvPr/>
          </p:nvSpPr>
          <p:spPr>
            <a:xfrm>
              <a:off x="3249051" y="533716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2A06345-0D53-4EE4-A024-B8F46B36D573}"/>
                </a:ext>
              </a:extLst>
            </p:cNvPr>
            <p:cNvSpPr/>
            <p:nvPr/>
          </p:nvSpPr>
          <p:spPr>
            <a:xfrm>
              <a:off x="3249051" y="536006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068DDA1-7DD1-461C-9F3A-4EAA847D6FF0}"/>
                </a:ext>
              </a:extLst>
            </p:cNvPr>
            <p:cNvSpPr/>
            <p:nvPr/>
          </p:nvSpPr>
          <p:spPr>
            <a:xfrm>
              <a:off x="3249051" y="5293840"/>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A17622C-FF94-46BB-8750-38D3BEB05641}"/>
                </a:ext>
              </a:extLst>
            </p:cNvPr>
            <p:cNvSpPr/>
            <p:nvPr/>
          </p:nvSpPr>
          <p:spPr>
            <a:xfrm>
              <a:off x="3249051" y="531612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DCCDD58-D50F-4DE3-A5B9-E1EB7D5C0864}"/>
                </a:ext>
              </a:extLst>
            </p:cNvPr>
            <p:cNvSpPr/>
            <p:nvPr/>
          </p:nvSpPr>
          <p:spPr>
            <a:xfrm>
              <a:off x="3249577" y="5379871"/>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6423"/>
                    <a:pt x="1952" y="2091"/>
                    <a:pt x="5665" y="853"/>
                  </a:cubicBezTo>
                  <a:close/>
                </a:path>
              </a:pathLst>
            </a:custGeom>
            <a:solidFill>
              <a:srgbClr val="50E6FF"/>
            </a:solidFill>
            <a:ln w="617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B10A26E-8493-49E8-B25A-6B467C8242DC}"/>
                </a:ext>
              </a:extLst>
            </p:cNvPr>
            <p:cNvSpPr/>
            <p:nvPr/>
          </p:nvSpPr>
          <p:spPr>
            <a:xfrm>
              <a:off x="3249592" y="5402152"/>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A7792BB-8C95-43E0-85CE-893AB8C7A73A}"/>
                </a:ext>
              </a:extLst>
            </p:cNvPr>
            <p:cNvSpPr/>
            <p:nvPr/>
          </p:nvSpPr>
          <p:spPr>
            <a:xfrm>
              <a:off x="3268239" y="5326645"/>
              <a:ext cx="11140" cy="14082"/>
            </a:xfrm>
            <a:custGeom>
              <a:avLst/>
              <a:gdLst>
                <a:gd name="connsiteX0" fmla="*/ 5570 w 11140"/>
                <a:gd name="connsiteY0" fmla="*/ 853 h 14082"/>
                <a:gd name="connsiteX1" fmla="*/ 11141 w 11140"/>
                <a:gd name="connsiteY1" fmla="*/ 3948 h 14082"/>
                <a:gd name="connsiteX2" fmla="*/ 5570 w 11140"/>
                <a:gd name="connsiteY2" fmla="*/ 13230 h 14082"/>
                <a:gd name="connsiteX3" fmla="*/ 0 w 11140"/>
                <a:gd name="connsiteY3" fmla="*/ 10135 h 14082"/>
                <a:gd name="connsiteX4" fmla="*/ 5570 w 11140"/>
                <a:gd name="connsiteY4" fmla="*/ 853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2">
                  <a:moveTo>
                    <a:pt x="5570" y="853"/>
                  </a:moveTo>
                  <a:cubicBezTo>
                    <a:pt x="8665" y="-1004"/>
                    <a:pt x="11141" y="234"/>
                    <a:pt x="11141" y="3948"/>
                  </a:cubicBezTo>
                  <a:cubicBezTo>
                    <a:pt x="11141" y="7659"/>
                    <a:pt x="8665" y="11373"/>
                    <a:pt x="5570" y="13230"/>
                  </a:cubicBezTo>
                  <a:cubicBezTo>
                    <a:pt x="2476" y="15087"/>
                    <a:pt x="0" y="13849"/>
                    <a:pt x="0" y="10135"/>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07EB7A9-056D-4699-A212-8F3068D9AA2A}"/>
                </a:ext>
              </a:extLst>
            </p:cNvPr>
            <p:cNvSpPr/>
            <p:nvPr/>
          </p:nvSpPr>
          <p:spPr>
            <a:xfrm>
              <a:off x="3268239" y="534954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E9FCFE"/>
            </a:solidFill>
            <a:ln w="617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CA4C860-290A-4C1F-901C-AA1FADE17A31}"/>
                </a:ext>
              </a:extLst>
            </p:cNvPr>
            <p:cNvSpPr/>
            <p:nvPr/>
          </p:nvSpPr>
          <p:spPr>
            <a:xfrm>
              <a:off x="3268239" y="5283320"/>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772CE02-1B47-4ABB-BD0A-D6FF82B6BECD}"/>
                </a:ext>
              </a:extLst>
            </p:cNvPr>
            <p:cNvSpPr/>
            <p:nvPr/>
          </p:nvSpPr>
          <p:spPr>
            <a:xfrm>
              <a:off x="3268239" y="530559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9242B53-3CC5-4738-B31A-85A59B8A5DCB}"/>
                </a:ext>
              </a:extLst>
            </p:cNvPr>
            <p:cNvSpPr/>
            <p:nvPr/>
          </p:nvSpPr>
          <p:spPr>
            <a:xfrm>
              <a:off x="3268765" y="5368730"/>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1"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4845BF8-6AAD-474C-8826-519B6070C01B}"/>
                </a:ext>
              </a:extLst>
            </p:cNvPr>
            <p:cNvSpPr/>
            <p:nvPr/>
          </p:nvSpPr>
          <p:spPr>
            <a:xfrm>
              <a:off x="3268780" y="5391631"/>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E970D16-F78D-4519-A6E3-8EC8CCCBE1F4}"/>
                </a:ext>
              </a:extLst>
            </p:cNvPr>
            <p:cNvSpPr/>
            <p:nvPr/>
          </p:nvSpPr>
          <p:spPr>
            <a:xfrm>
              <a:off x="3287426" y="5316122"/>
              <a:ext cx="11143" cy="14084"/>
            </a:xfrm>
            <a:custGeom>
              <a:avLst/>
              <a:gdLst>
                <a:gd name="connsiteX0" fmla="*/ 5570 w 11143"/>
                <a:gd name="connsiteY0" fmla="*/ 853 h 14084"/>
                <a:gd name="connsiteX1" fmla="*/ 11143 w 11143"/>
                <a:gd name="connsiteY1" fmla="*/ 3948 h 14084"/>
                <a:gd name="connsiteX2" fmla="*/ 5570 w 11143"/>
                <a:gd name="connsiteY2" fmla="*/ 13232 h 14084"/>
                <a:gd name="connsiteX3" fmla="*/ 0 w 11143"/>
                <a:gd name="connsiteY3" fmla="*/ 10137 h 14084"/>
                <a:gd name="connsiteX4" fmla="*/ 5570 w 11143"/>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3" h="14084">
                  <a:moveTo>
                    <a:pt x="5570" y="853"/>
                  </a:moveTo>
                  <a:cubicBezTo>
                    <a:pt x="8667" y="-1004"/>
                    <a:pt x="11143" y="234"/>
                    <a:pt x="11143" y="3948"/>
                  </a:cubicBezTo>
                  <a:cubicBezTo>
                    <a:pt x="11143" y="7661"/>
                    <a:pt x="8667"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87192A3-9BBE-42CE-BF57-4DE8E7BB3A64}"/>
                </a:ext>
              </a:extLst>
            </p:cNvPr>
            <p:cNvSpPr/>
            <p:nvPr/>
          </p:nvSpPr>
          <p:spPr>
            <a:xfrm>
              <a:off x="3287949" y="5339022"/>
              <a:ext cx="11233" cy="14084"/>
            </a:xfrm>
            <a:custGeom>
              <a:avLst/>
              <a:gdLst>
                <a:gd name="connsiteX0" fmla="*/ 5665 w 11233"/>
                <a:gd name="connsiteY0" fmla="*/ 853 h 14084"/>
                <a:gd name="connsiteX1" fmla="*/ 11233 w 11233"/>
                <a:gd name="connsiteY1" fmla="*/ 3948 h 14084"/>
                <a:gd name="connsiteX2" fmla="*/ 5665 w 11233"/>
                <a:gd name="connsiteY2" fmla="*/ 13232 h 14084"/>
                <a:gd name="connsiteX3" fmla="*/ 95 w 11233"/>
                <a:gd name="connsiteY3" fmla="*/ 10137 h 14084"/>
                <a:gd name="connsiteX4" fmla="*/ 5665 w 11233"/>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3" h="14084">
                  <a:moveTo>
                    <a:pt x="5665" y="853"/>
                  </a:moveTo>
                  <a:cubicBezTo>
                    <a:pt x="8757" y="-1004"/>
                    <a:pt x="11233" y="234"/>
                    <a:pt x="11233" y="3948"/>
                  </a:cubicBezTo>
                  <a:cubicBezTo>
                    <a:pt x="11233" y="7661"/>
                    <a:pt x="8757" y="11375"/>
                    <a:pt x="5665" y="13232"/>
                  </a:cubicBezTo>
                  <a:cubicBezTo>
                    <a:pt x="2571"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73764BD-3D33-4699-8723-D89C2B8ABACC}"/>
                </a:ext>
              </a:extLst>
            </p:cNvPr>
            <p:cNvSpPr/>
            <p:nvPr/>
          </p:nvSpPr>
          <p:spPr>
            <a:xfrm>
              <a:off x="3287426" y="5272797"/>
              <a:ext cx="11143" cy="13972"/>
            </a:xfrm>
            <a:custGeom>
              <a:avLst/>
              <a:gdLst>
                <a:gd name="connsiteX0" fmla="*/ 5570 w 11143"/>
                <a:gd name="connsiteY0" fmla="*/ 853 h 13972"/>
                <a:gd name="connsiteX1" fmla="*/ 11143 w 11143"/>
                <a:gd name="connsiteY1" fmla="*/ 3948 h 13972"/>
                <a:gd name="connsiteX2" fmla="*/ 5570 w 11143"/>
                <a:gd name="connsiteY2" fmla="*/ 13232 h 13972"/>
                <a:gd name="connsiteX3" fmla="*/ 0 w 11143"/>
                <a:gd name="connsiteY3" fmla="*/ 10137 h 13972"/>
                <a:gd name="connsiteX4" fmla="*/ 5570 w 11143"/>
                <a:gd name="connsiteY4" fmla="*/ 853 h 13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3" h="13972">
                  <a:moveTo>
                    <a:pt x="5570" y="853"/>
                  </a:moveTo>
                  <a:cubicBezTo>
                    <a:pt x="8667" y="-1004"/>
                    <a:pt x="11143" y="234"/>
                    <a:pt x="11143" y="3948"/>
                  </a:cubicBezTo>
                  <a:cubicBezTo>
                    <a:pt x="11143" y="7661"/>
                    <a:pt x="8667" y="11375"/>
                    <a:pt x="5570" y="13232"/>
                  </a:cubicBezTo>
                  <a:cubicBezTo>
                    <a:pt x="2476" y="15088"/>
                    <a:pt x="0" y="13232"/>
                    <a:pt x="0" y="10137"/>
                  </a:cubicBezTo>
                  <a:cubicBezTo>
                    <a:pt x="0" y="6423"/>
                    <a:pt x="2476" y="2091"/>
                    <a:pt x="5570" y="853"/>
                  </a:cubicBezTo>
                  <a:close/>
                </a:path>
              </a:pathLst>
            </a:custGeom>
            <a:solidFill>
              <a:srgbClr val="50E6FF"/>
            </a:solidFill>
            <a:ln w="61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32B20BD-A282-41F6-8481-26053591FF38}"/>
                </a:ext>
              </a:extLst>
            </p:cNvPr>
            <p:cNvSpPr/>
            <p:nvPr/>
          </p:nvSpPr>
          <p:spPr>
            <a:xfrm>
              <a:off x="3287426" y="5295079"/>
              <a:ext cx="11143" cy="14084"/>
            </a:xfrm>
            <a:custGeom>
              <a:avLst/>
              <a:gdLst>
                <a:gd name="connsiteX0" fmla="*/ 5570 w 11143"/>
                <a:gd name="connsiteY0" fmla="*/ 853 h 14084"/>
                <a:gd name="connsiteX1" fmla="*/ 11143 w 11143"/>
                <a:gd name="connsiteY1" fmla="*/ 3948 h 14084"/>
                <a:gd name="connsiteX2" fmla="*/ 5570 w 11143"/>
                <a:gd name="connsiteY2" fmla="*/ 13232 h 14084"/>
                <a:gd name="connsiteX3" fmla="*/ 0 w 11143"/>
                <a:gd name="connsiteY3" fmla="*/ 10137 h 14084"/>
                <a:gd name="connsiteX4" fmla="*/ 5570 w 11143"/>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3" h="14084">
                  <a:moveTo>
                    <a:pt x="5570" y="853"/>
                  </a:moveTo>
                  <a:cubicBezTo>
                    <a:pt x="8667" y="-1004"/>
                    <a:pt x="11143" y="234"/>
                    <a:pt x="11143" y="3948"/>
                  </a:cubicBezTo>
                  <a:cubicBezTo>
                    <a:pt x="11143" y="7661"/>
                    <a:pt x="8667"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8B52BCF-6D4B-4754-AA2B-9F215CC01C80}"/>
                </a:ext>
              </a:extLst>
            </p:cNvPr>
            <p:cNvSpPr/>
            <p:nvPr/>
          </p:nvSpPr>
          <p:spPr>
            <a:xfrm>
              <a:off x="3287949" y="5358209"/>
              <a:ext cx="11233" cy="14084"/>
            </a:xfrm>
            <a:custGeom>
              <a:avLst/>
              <a:gdLst>
                <a:gd name="connsiteX0" fmla="*/ 5665 w 11233"/>
                <a:gd name="connsiteY0" fmla="*/ 853 h 14084"/>
                <a:gd name="connsiteX1" fmla="*/ 11233 w 11233"/>
                <a:gd name="connsiteY1" fmla="*/ 3948 h 14084"/>
                <a:gd name="connsiteX2" fmla="*/ 5665 w 11233"/>
                <a:gd name="connsiteY2" fmla="*/ 13232 h 14084"/>
                <a:gd name="connsiteX3" fmla="*/ 95 w 11233"/>
                <a:gd name="connsiteY3" fmla="*/ 10137 h 14084"/>
                <a:gd name="connsiteX4" fmla="*/ 5665 w 11233"/>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3" h="14084">
                  <a:moveTo>
                    <a:pt x="5665" y="853"/>
                  </a:moveTo>
                  <a:cubicBezTo>
                    <a:pt x="8757" y="-1004"/>
                    <a:pt x="11233" y="234"/>
                    <a:pt x="11233" y="3948"/>
                  </a:cubicBezTo>
                  <a:cubicBezTo>
                    <a:pt x="11233" y="7661"/>
                    <a:pt x="8757" y="11375"/>
                    <a:pt x="5665" y="13232"/>
                  </a:cubicBezTo>
                  <a:cubicBezTo>
                    <a:pt x="2571" y="15088"/>
                    <a:pt x="95" y="13851"/>
                    <a:pt x="95" y="10137"/>
                  </a:cubicBezTo>
                  <a:cubicBezTo>
                    <a:pt x="-524" y="7042"/>
                    <a:pt x="1952" y="2710"/>
                    <a:pt x="5665" y="853"/>
                  </a:cubicBezTo>
                  <a:close/>
                </a:path>
              </a:pathLst>
            </a:custGeom>
            <a:solidFill>
              <a:srgbClr val="50E6FF"/>
            </a:solidFill>
            <a:ln w="61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AB8CF84-9D14-405D-9B5A-072EC8B705E7}"/>
                </a:ext>
              </a:extLst>
            </p:cNvPr>
            <p:cNvSpPr/>
            <p:nvPr/>
          </p:nvSpPr>
          <p:spPr>
            <a:xfrm>
              <a:off x="3287964" y="5381109"/>
              <a:ext cx="11217" cy="14084"/>
            </a:xfrm>
            <a:custGeom>
              <a:avLst/>
              <a:gdLst>
                <a:gd name="connsiteX0" fmla="*/ 5650 w 11217"/>
                <a:gd name="connsiteY0" fmla="*/ 853 h 14084"/>
                <a:gd name="connsiteX1" fmla="*/ 11218 w 11217"/>
                <a:gd name="connsiteY1" fmla="*/ 3948 h 14084"/>
                <a:gd name="connsiteX2" fmla="*/ 5650 w 11217"/>
                <a:gd name="connsiteY2" fmla="*/ 13232 h 14084"/>
                <a:gd name="connsiteX3" fmla="*/ 80 w 11217"/>
                <a:gd name="connsiteY3" fmla="*/ 10137 h 14084"/>
                <a:gd name="connsiteX4" fmla="*/ 5650 w 11217"/>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7" h="14084">
                  <a:moveTo>
                    <a:pt x="5650" y="853"/>
                  </a:moveTo>
                  <a:cubicBezTo>
                    <a:pt x="8742" y="-1004"/>
                    <a:pt x="11218" y="234"/>
                    <a:pt x="11218" y="3948"/>
                  </a:cubicBezTo>
                  <a:cubicBezTo>
                    <a:pt x="11218" y="7661"/>
                    <a:pt x="8742"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C707536-DA46-40CB-A1A4-D97CDE00EF01}"/>
                </a:ext>
              </a:extLst>
            </p:cNvPr>
            <p:cNvSpPr/>
            <p:nvPr/>
          </p:nvSpPr>
          <p:spPr>
            <a:xfrm>
              <a:off x="3306615" y="530559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7DB995D-3061-4F40-8698-D39B0963C6D9}"/>
                </a:ext>
              </a:extLst>
            </p:cNvPr>
            <p:cNvSpPr/>
            <p:nvPr/>
          </p:nvSpPr>
          <p:spPr>
            <a:xfrm>
              <a:off x="3307140" y="5328501"/>
              <a:ext cx="11235" cy="14084"/>
            </a:xfrm>
            <a:custGeom>
              <a:avLst/>
              <a:gdLst>
                <a:gd name="connsiteX0" fmla="*/ 5665 w 11235"/>
                <a:gd name="connsiteY0" fmla="*/ 853 h 14084"/>
                <a:gd name="connsiteX1" fmla="*/ 11235 w 11235"/>
                <a:gd name="connsiteY1" fmla="*/ 3948 h 14084"/>
                <a:gd name="connsiteX2" fmla="*/ 5665 w 11235"/>
                <a:gd name="connsiteY2" fmla="*/ 13231 h 14084"/>
                <a:gd name="connsiteX3" fmla="*/ 95 w 11235"/>
                <a:gd name="connsiteY3" fmla="*/ 10136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4"/>
                    <a:pt x="5665" y="13231"/>
                  </a:cubicBezTo>
                  <a:cubicBezTo>
                    <a:pt x="2570" y="15088"/>
                    <a:pt x="95" y="13850"/>
                    <a:pt x="95" y="10136"/>
                  </a:cubicBezTo>
                  <a:cubicBezTo>
                    <a:pt x="-524" y="6423"/>
                    <a:pt x="1952" y="2710"/>
                    <a:pt x="5665" y="853"/>
                  </a:cubicBezTo>
                  <a:close/>
                </a:path>
              </a:pathLst>
            </a:custGeom>
            <a:solidFill>
              <a:srgbClr val="50E6FF"/>
            </a:solidFill>
            <a:ln w="617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91D4A06-F335-4E9C-B13A-BD1838028225}"/>
                </a:ext>
              </a:extLst>
            </p:cNvPr>
            <p:cNvSpPr/>
            <p:nvPr/>
          </p:nvSpPr>
          <p:spPr>
            <a:xfrm>
              <a:off x="3306615" y="526227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156AB3"/>
            </a:solidFill>
            <a:ln w="61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B103951-608A-4E35-8E5C-BCA56D425EFD}"/>
                </a:ext>
              </a:extLst>
            </p:cNvPr>
            <p:cNvSpPr/>
            <p:nvPr/>
          </p:nvSpPr>
          <p:spPr>
            <a:xfrm>
              <a:off x="3306615" y="528455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34980A4-A9F7-49D5-B4D0-1AB044FF4138}"/>
                </a:ext>
              </a:extLst>
            </p:cNvPr>
            <p:cNvSpPr/>
            <p:nvPr/>
          </p:nvSpPr>
          <p:spPr>
            <a:xfrm>
              <a:off x="3307155" y="5347687"/>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D3AF51C-9EF5-4125-B65E-E4A672E8F1B5}"/>
                </a:ext>
              </a:extLst>
            </p:cNvPr>
            <p:cNvSpPr/>
            <p:nvPr/>
          </p:nvSpPr>
          <p:spPr>
            <a:xfrm>
              <a:off x="3307234" y="537058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713259C-43C4-42F2-86CC-0EF655EB785B}"/>
                </a:ext>
              </a:extLst>
            </p:cNvPr>
            <p:cNvSpPr/>
            <p:nvPr/>
          </p:nvSpPr>
          <p:spPr>
            <a:xfrm>
              <a:off x="3325802" y="529507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B136526-5015-47A6-B525-F9BB88B10BFB}"/>
                </a:ext>
              </a:extLst>
            </p:cNvPr>
            <p:cNvSpPr/>
            <p:nvPr/>
          </p:nvSpPr>
          <p:spPr>
            <a:xfrm>
              <a:off x="3325802" y="531797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D1721C2-3021-43C7-AC98-67D1960AD668}"/>
                </a:ext>
              </a:extLst>
            </p:cNvPr>
            <p:cNvSpPr/>
            <p:nvPr/>
          </p:nvSpPr>
          <p:spPr>
            <a:xfrm>
              <a:off x="3325802" y="525113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E9FCFE"/>
            </a:solidFill>
            <a:ln w="61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B19AC44-0956-46D0-B98B-934BD5E92EFE}"/>
                </a:ext>
              </a:extLst>
            </p:cNvPr>
            <p:cNvSpPr/>
            <p:nvPr/>
          </p:nvSpPr>
          <p:spPr>
            <a:xfrm>
              <a:off x="3325802" y="527403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F41E889-C5F4-471D-979D-771AE77D9AF8}"/>
                </a:ext>
              </a:extLst>
            </p:cNvPr>
            <p:cNvSpPr/>
            <p:nvPr/>
          </p:nvSpPr>
          <p:spPr>
            <a:xfrm>
              <a:off x="3326326" y="5337165"/>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1"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5E10603-B387-404A-A7AC-3B7FE70EA3AC}"/>
                </a:ext>
              </a:extLst>
            </p:cNvPr>
            <p:cNvSpPr/>
            <p:nvPr/>
          </p:nvSpPr>
          <p:spPr>
            <a:xfrm>
              <a:off x="3326341" y="5360065"/>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710"/>
                    <a:pt x="5650" y="853"/>
                  </a:cubicBezTo>
                  <a:close/>
                </a:path>
              </a:pathLst>
            </a:custGeom>
            <a:solidFill>
              <a:srgbClr val="32B0E7"/>
            </a:solidFill>
            <a:ln w="61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280A1CB-1044-47FB-B096-FCC73EF43435}"/>
                </a:ext>
              </a:extLst>
            </p:cNvPr>
            <p:cNvSpPr/>
            <p:nvPr/>
          </p:nvSpPr>
          <p:spPr>
            <a:xfrm>
              <a:off x="3344983" y="528455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56D8593-B3B0-4384-8183-53669648E939}"/>
                </a:ext>
              </a:extLst>
            </p:cNvPr>
            <p:cNvSpPr/>
            <p:nvPr/>
          </p:nvSpPr>
          <p:spPr>
            <a:xfrm>
              <a:off x="3345513" y="5307458"/>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1" y="15088"/>
                    <a:pt x="95" y="13851"/>
                    <a:pt x="95" y="10137"/>
                  </a:cubicBezTo>
                  <a:cubicBezTo>
                    <a:pt x="-524" y="6423"/>
                    <a:pt x="1952" y="2091"/>
                    <a:pt x="5665" y="853"/>
                  </a:cubicBezTo>
                  <a:close/>
                </a:path>
              </a:pathLst>
            </a:custGeom>
            <a:solidFill>
              <a:srgbClr val="156AB3"/>
            </a:solidFill>
            <a:ln w="61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7DE60E0-74D3-40AA-9A45-572363197E8B}"/>
                </a:ext>
              </a:extLst>
            </p:cNvPr>
            <p:cNvSpPr/>
            <p:nvPr/>
          </p:nvSpPr>
          <p:spPr>
            <a:xfrm>
              <a:off x="3344983" y="524061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5AF6C65-1B51-4CC4-BF8B-BEC2EAA713B7}"/>
                </a:ext>
              </a:extLst>
            </p:cNvPr>
            <p:cNvSpPr/>
            <p:nvPr/>
          </p:nvSpPr>
          <p:spPr>
            <a:xfrm>
              <a:off x="3344983" y="5263513"/>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6AABB2A-A047-498E-B65E-B3FE6FB6D03C}"/>
                </a:ext>
              </a:extLst>
            </p:cNvPr>
            <p:cNvSpPr/>
            <p:nvPr/>
          </p:nvSpPr>
          <p:spPr>
            <a:xfrm>
              <a:off x="3345522" y="5326494"/>
              <a:ext cx="11312" cy="14381"/>
            </a:xfrm>
            <a:custGeom>
              <a:avLst/>
              <a:gdLst>
                <a:gd name="connsiteX0" fmla="*/ 9370 w 11312"/>
                <a:gd name="connsiteY0" fmla="*/ 9667 h 14381"/>
                <a:gd name="connsiteX1" fmla="*/ 9989 w 11312"/>
                <a:gd name="connsiteY1" fmla="*/ 382 h 14381"/>
                <a:gd name="connsiteX2" fmla="*/ 1942 w 11312"/>
                <a:gd name="connsiteY2" fmla="*/ 4714 h 14381"/>
                <a:gd name="connsiteX3" fmla="*/ 1324 w 11312"/>
                <a:gd name="connsiteY3" fmla="*/ 14000 h 14381"/>
                <a:gd name="connsiteX4" fmla="*/ 9370 w 11312"/>
                <a:gd name="connsiteY4" fmla="*/ 9667 h 1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2" h="14381">
                  <a:moveTo>
                    <a:pt x="9370" y="9667"/>
                  </a:moveTo>
                  <a:cubicBezTo>
                    <a:pt x="11845" y="5952"/>
                    <a:pt x="11845" y="2239"/>
                    <a:pt x="9989" y="382"/>
                  </a:cubicBezTo>
                  <a:cubicBezTo>
                    <a:pt x="8132" y="-856"/>
                    <a:pt x="4418" y="1001"/>
                    <a:pt x="1942" y="4714"/>
                  </a:cubicBezTo>
                  <a:cubicBezTo>
                    <a:pt x="-533" y="8429"/>
                    <a:pt x="-533" y="12143"/>
                    <a:pt x="1324" y="14000"/>
                  </a:cubicBezTo>
                  <a:cubicBezTo>
                    <a:pt x="3180" y="15237"/>
                    <a:pt x="6894" y="13381"/>
                    <a:pt x="9370" y="9667"/>
                  </a:cubicBezTo>
                  <a:close/>
                </a:path>
              </a:pathLst>
            </a:custGeom>
            <a:solidFill>
              <a:srgbClr val="156AB3"/>
            </a:solidFill>
            <a:ln w="617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4607E29-8200-4308-8713-233DD79EC187}"/>
                </a:ext>
              </a:extLst>
            </p:cNvPr>
            <p:cNvSpPr/>
            <p:nvPr/>
          </p:nvSpPr>
          <p:spPr>
            <a:xfrm>
              <a:off x="3345528" y="5349544"/>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156AB3"/>
            </a:solidFill>
            <a:ln w="6172"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BF7B34D-0775-4F13-937D-318CA9B5B070}"/>
                </a:ext>
              </a:extLst>
            </p:cNvPr>
            <p:cNvSpPr/>
            <p:nvPr/>
          </p:nvSpPr>
          <p:spPr>
            <a:xfrm>
              <a:off x="3070182" y="5285412"/>
              <a:ext cx="39611" cy="55082"/>
            </a:xfrm>
            <a:custGeom>
              <a:avLst/>
              <a:gdLst>
                <a:gd name="connsiteX0" fmla="*/ 39611 w 39611"/>
                <a:gd name="connsiteY0" fmla="*/ 0 h 55082"/>
                <a:gd name="connsiteX1" fmla="*/ 39611 w 39611"/>
                <a:gd name="connsiteY1" fmla="*/ 14854 h 55082"/>
                <a:gd name="connsiteX2" fmla="*/ 17949 w 39611"/>
                <a:gd name="connsiteY2" fmla="*/ 15473 h 55082"/>
                <a:gd name="connsiteX3" fmla="*/ 39611 w 39611"/>
                <a:gd name="connsiteY3" fmla="*/ 40849 h 55082"/>
                <a:gd name="connsiteX4" fmla="*/ 39611 w 39611"/>
                <a:gd name="connsiteY4" fmla="*/ 55082 h 55082"/>
                <a:gd name="connsiteX5" fmla="*/ 0 w 39611"/>
                <a:gd name="connsiteY5" fmla="*/ 9284 h 55082"/>
                <a:gd name="connsiteX6" fmla="*/ 0 w 39611"/>
                <a:gd name="connsiteY6" fmla="*/ 2476 h 55082"/>
                <a:gd name="connsiteX7" fmla="*/ 39611 w 39611"/>
                <a:gd name="connsiteY7" fmla="*/ 0 h 5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11" h="55082">
                  <a:moveTo>
                    <a:pt x="39611" y="0"/>
                  </a:moveTo>
                  <a:lnTo>
                    <a:pt x="39611" y="14854"/>
                  </a:lnTo>
                  <a:lnTo>
                    <a:pt x="17949" y="15473"/>
                  </a:lnTo>
                  <a:lnTo>
                    <a:pt x="39611" y="40849"/>
                  </a:lnTo>
                  <a:lnTo>
                    <a:pt x="39611" y="55082"/>
                  </a:lnTo>
                  <a:lnTo>
                    <a:pt x="0" y="9284"/>
                  </a:lnTo>
                  <a:lnTo>
                    <a:pt x="0" y="2476"/>
                  </a:lnTo>
                  <a:lnTo>
                    <a:pt x="39611" y="0"/>
                  </a:lnTo>
                  <a:close/>
                </a:path>
              </a:pathLst>
            </a:custGeom>
            <a:solidFill>
              <a:srgbClr val="4DC1EA"/>
            </a:solidFill>
            <a:ln w="6172"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D9DF9F4-2543-4432-B8A3-563E912E25EF}"/>
                </a:ext>
              </a:extLst>
            </p:cNvPr>
            <p:cNvSpPr/>
            <p:nvPr/>
          </p:nvSpPr>
          <p:spPr>
            <a:xfrm>
              <a:off x="3111651" y="5290362"/>
              <a:ext cx="42087" cy="73032"/>
            </a:xfrm>
            <a:custGeom>
              <a:avLst/>
              <a:gdLst>
                <a:gd name="connsiteX0" fmla="*/ 42087 w 42087"/>
                <a:gd name="connsiteY0" fmla="*/ 7427 h 73032"/>
                <a:gd name="connsiteX1" fmla="*/ 12379 w 42087"/>
                <a:gd name="connsiteY1" fmla="*/ 73032 h 73032"/>
                <a:gd name="connsiteX2" fmla="*/ 0 w 42087"/>
                <a:gd name="connsiteY2" fmla="*/ 65605 h 73032"/>
                <a:gd name="connsiteX3" fmla="*/ 29709 w 42087"/>
                <a:gd name="connsiteY3" fmla="*/ 0 h 73032"/>
                <a:gd name="connsiteX4" fmla="*/ 42087 w 42087"/>
                <a:gd name="connsiteY4" fmla="*/ 7427 h 7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7" h="73032">
                  <a:moveTo>
                    <a:pt x="42087" y="7427"/>
                  </a:moveTo>
                  <a:lnTo>
                    <a:pt x="12379" y="73032"/>
                  </a:lnTo>
                  <a:lnTo>
                    <a:pt x="0" y="65605"/>
                  </a:lnTo>
                  <a:lnTo>
                    <a:pt x="29709" y="0"/>
                  </a:lnTo>
                  <a:lnTo>
                    <a:pt x="42087" y="7427"/>
                  </a:lnTo>
                  <a:close/>
                </a:path>
              </a:pathLst>
            </a:custGeom>
            <a:solidFill>
              <a:srgbClr val="4DC1EA"/>
            </a:solidFill>
            <a:ln w="6172"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CA8D96B-A51F-492A-A077-C55E192683F0}"/>
                </a:ext>
              </a:extLst>
            </p:cNvPr>
            <p:cNvSpPr/>
            <p:nvPr/>
          </p:nvSpPr>
          <p:spPr>
            <a:xfrm>
              <a:off x="3156212" y="5312024"/>
              <a:ext cx="39611" cy="55083"/>
            </a:xfrm>
            <a:custGeom>
              <a:avLst/>
              <a:gdLst>
                <a:gd name="connsiteX0" fmla="*/ 0 w 39611"/>
                <a:gd name="connsiteY0" fmla="*/ 0 h 55083"/>
                <a:gd name="connsiteX1" fmla="*/ 39611 w 39611"/>
                <a:gd name="connsiteY1" fmla="*/ 48275 h 55083"/>
                <a:gd name="connsiteX2" fmla="*/ 39611 w 39611"/>
                <a:gd name="connsiteY2" fmla="*/ 55083 h 55083"/>
                <a:gd name="connsiteX3" fmla="*/ 0 w 39611"/>
                <a:gd name="connsiteY3" fmla="*/ 55083 h 55083"/>
                <a:gd name="connsiteX4" fmla="*/ 0 w 39611"/>
                <a:gd name="connsiteY4" fmla="*/ 40229 h 55083"/>
                <a:gd name="connsiteX5" fmla="*/ 21663 w 39611"/>
                <a:gd name="connsiteY5" fmla="*/ 40848 h 55083"/>
                <a:gd name="connsiteX6" fmla="*/ 0 w 39611"/>
                <a:gd name="connsiteY6" fmla="*/ 14854 h 55083"/>
                <a:gd name="connsiteX7" fmla="*/ 0 w 39611"/>
                <a:gd name="connsiteY7" fmla="*/ 0 h 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11" h="55083">
                  <a:moveTo>
                    <a:pt x="0" y="0"/>
                  </a:moveTo>
                  <a:lnTo>
                    <a:pt x="39611" y="48275"/>
                  </a:lnTo>
                  <a:lnTo>
                    <a:pt x="39611" y="55083"/>
                  </a:lnTo>
                  <a:lnTo>
                    <a:pt x="0" y="55083"/>
                  </a:lnTo>
                  <a:lnTo>
                    <a:pt x="0" y="40229"/>
                  </a:lnTo>
                  <a:lnTo>
                    <a:pt x="21663" y="40848"/>
                  </a:lnTo>
                  <a:lnTo>
                    <a:pt x="0" y="14854"/>
                  </a:lnTo>
                  <a:lnTo>
                    <a:pt x="0" y="0"/>
                  </a:lnTo>
                  <a:close/>
                </a:path>
              </a:pathLst>
            </a:custGeom>
            <a:solidFill>
              <a:srgbClr val="4DC1EA"/>
            </a:solidFill>
            <a:ln w="6172" cap="flat">
              <a:noFill/>
              <a:prstDash val="solid"/>
              <a:miter/>
            </a:ln>
          </p:spPr>
          <p:txBody>
            <a:bodyPr rtlCol="0" anchor="ctr"/>
            <a:lstStyle/>
            <a:p>
              <a:endParaRPr lang="en-US"/>
            </a:p>
          </p:txBody>
        </p:sp>
      </p:grpSp>
      <p:sp>
        <p:nvSpPr>
          <p:cNvPr id="229" name="Isosceles Triangle 228">
            <a:extLst>
              <a:ext uri="{FF2B5EF4-FFF2-40B4-BE49-F238E27FC236}">
                <a16:creationId xmlns:a16="http://schemas.microsoft.com/office/drawing/2014/main" id="{50FB1293-6BC3-4D58-A17A-B6FAB90BD2DA}"/>
              </a:ext>
              <a:ext uri="{C183D7F6-B498-43B3-948B-1728B52AA6E4}">
                <adec:decorative xmlns:adec="http://schemas.microsoft.com/office/drawing/2017/decorative" val="1"/>
              </a:ext>
            </a:extLst>
          </p:cNvPr>
          <p:cNvSpPr/>
          <p:nvPr/>
        </p:nvSpPr>
        <p:spPr bwMode="auto">
          <a:xfrm rot="10800000">
            <a:off x="6351428" y="3029025"/>
            <a:ext cx="625843" cy="464845"/>
          </a:xfrm>
          <a:prstGeom prst="triangle">
            <a:avLst/>
          </a:prstGeom>
          <a:gradFill flip="none" rotWithShape="1">
            <a:gsLst>
              <a:gs pos="100000">
                <a:schemeClr val="accent1">
                  <a:alpha val="0"/>
                </a:schemeClr>
              </a:gs>
              <a:gs pos="0">
                <a:schemeClr val="accent2">
                  <a:alpha val="5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B7156A18-887E-40E5-AC76-DF72D6694549}"/>
              </a:ext>
              <a:ext uri="{C183D7F6-B498-43B3-948B-1728B52AA6E4}">
                <adec:decorative xmlns:adec="http://schemas.microsoft.com/office/drawing/2017/decorative" val="1"/>
              </a:ext>
            </a:extLst>
          </p:cNvPr>
          <p:cNvGrpSpPr/>
          <p:nvPr/>
        </p:nvGrpSpPr>
        <p:grpSpPr>
          <a:xfrm>
            <a:off x="6336181" y="2549449"/>
            <a:ext cx="617076" cy="772194"/>
            <a:chOff x="3568422" y="5388151"/>
            <a:chExt cx="337316" cy="422109"/>
          </a:xfrm>
        </p:grpSpPr>
        <p:sp>
          <p:nvSpPr>
            <p:cNvPr id="58" name="Freeform: Shape 57">
              <a:extLst>
                <a:ext uri="{FF2B5EF4-FFF2-40B4-BE49-F238E27FC236}">
                  <a16:creationId xmlns:a16="http://schemas.microsoft.com/office/drawing/2014/main" id="{EAF0F08C-05F6-456C-BD51-602DC6766B89}"/>
                </a:ext>
              </a:extLst>
            </p:cNvPr>
            <p:cNvSpPr/>
            <p:nvPr/>
          </p:nvSpPr>
          <p:spPr>
            <a:xfrm>
              <a:off x="3569041" y="5613441"/>
              <a:ext cx="336078" cy="196819"/>
            </a:xfrm>
            <a:custGeom>
              <a:avLst/>
              <a:gdLst>
                <a:gd name="connsiteX0" fmla="*/ 336078 w 336078"/>
                <a:gd name="connsiteY0" fmla="*/ 98410 h 196819"/>
                <a:gd name="connsiteX1" fmla="*/ 170205 w 336078"/>
                <a:gd name="connsiteY1" fmla="*/ 196819 h 196819"/>
                <a:gd name="connsiteX2" fmla="*/ 0 w 336078"/>
                <a:gd name="connsiteY2" fmla="*/ 98410 h 196819"/>
                <a:gd name="connsiteX3" fmla="*/ 165873 w 336078"/>
                <a:gd name="connsiteY3" fmla="*/ 0 h 196819"/>
                <a:gd name="connsiteX4" fmla="*/ 336078 w 336078"/>
                <a:gd name="connsiteY4" fmla="*/ 98410 h 19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8" h="196819">
                  <a:moveTo>
                    <a:pt x="336078" y="98410"/>
                  </a:moveTo>
                  <a:lnTo>
                    <a:pt x="170205" y="196819"/>
                  </a:lnTo>
                  <a:lnTo>
                    <a:pt x="0" y="98410"/>
                  </a:lnTo>
                  <a:lnTo>
                    <a:pt x="165873" y="0"/>
                  </a:lnTo>
                  <a:lnTo>
                    <a:pt x="336078" y="98410"/>
                  </a:lnTo>
                  <a:close/>
                </a:path>
              </a:pathLst>
            </a:custGeom>
            <a:solidFill>
              <a:srgbClr val="1F1D21">
                <a:alpha val="30000"/>
              </a:srgbClr>
            </a:solidFill>
            <a:ln w="617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D1A1A7B-B02C-4D68-AF1E-954464FC5C7F}"/>
                </a:ext>
              </a:extLst>
            </p:cNvPr>
            <p:cNvSpPr/>
            <p:nvPr/>
          </p:nvSpPr>
          <p:spPr>
            <a:xfrm>
              <a:off x="3568422" y="5486561"/>
              <a:ext cx="170824" cy="293991"/>
            </a:xfrm>
            <a:custGeom>
              <a:avLst/>
              <a:gdLst>
                <a:gd name="connsiteX0" fmla="*/ 170824 w 170824"/>
                <a:gd name="connsiteY0" fmla="*/ 98410 h 293991"/>
                <a:gd name="connsiteX1" fmla="*/ 170205 w 170824"/>
                <a:gd name="connsiteY1" fmla="*/ 293991 h 293991"/>
                <a:gd name="connsiteX2" fmla="*/ 0 w 170824"/>
                <a:gd name="connsiteY2" fmla="*/ 195581 h 293991"/>
                <a:gd name="connsiteX3" fmla="*/ 619 w 170824"/>
                <a:gd name="connsiteY3" fmla="*/ 0 h 293991"/>
                <a:gd name="connsiteX4" fmla="*/ 170824 w 170824"/>
                <a:gd name="connsiteY4" fmla="*/ 98410 h 2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24" h="293991">
                  <a:moveTo>
                    <a:pt x="170824" y="98410"/>
                  </a:moveTo>
                  <a:lnTo>
                    <a:pt x="170205" y="293991"/>
                  </a:lnTo>
                  <a:lnTo>
                    <a:pt x="0" y="195581"/>
                  </a:lnTo>
                  <a:lnTo>
                    <a:pt x="619" y="0"/>
                  </a:lnTo>
                  <a:lnTo>
                    <a:pt x="170824" y="98410"/>
                  </a:lnTo>
                  <a:close/>
                </a:path>
              </a:pathLst>
            </a:custGeom>
            <a:solidFill>
              <a:srgbClr val="1D4A79"/>
            </a:solidFill>
            <a:ln w="617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D8086BA-7A05-41DF-8BD5-4FD6DB11EDD9}"/>
                </a:ext>
              </a:extLst>
            </p:cNvPr>
            <p:cNvSpPr/>
            <p:nvPr/>
          </p:nvSpPr>
          <p:spPr>
            <a:xfrm>
              <a:off x="3738628" y="5486561"/>
              <a:ext cx="167110" cy="293991"/>
            </a:xfrm>
            <a:custGeom>
              <a:avLst/>
              <a:gdLst>
                <a:gd name="connsiteX0" fmla="*/ 619 w 167110"/>
                <a:gd name="connsiteY0" fmla="*/ 98410 h 293991"/>
                <a:gd name="connsiteX1" fmla="*/ 167111 w 167110"/>
                <a:gd name="connsiteY1" fmla="*/ 0 h 293991"/>
                <a:gd name="connsiteX2" fmla="*/ 166492 w 167110"/>
                <a:gd name="connsiteY2" fmla="*/ 195581 h 293991"/>
                <a:gd name="connsiteX3" fmla="*/ 0 w 167110"/>
                <a:gd name="connsiteY3" fmla="*/ 293991 h 293991"/>
                <a:gd name="connsiteX4" fmla="*/ 619 w 167110"/>
                <a:gd name="connsiteY4" fmla="*/ 98410 h 2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10" h="293991">
                  <a:moveTo>
                    <a:pt x="619" y="98410"/>
                  </a:moveTo>
                  <a:lnTo>
                    <a:pt x="167111" y="0"/>
                  </a:lnTo>
                  <a:lnTo>
                    <a:pt x="166492" y="195581"/>
                  </a:lnTo>
                  <a:lnTo>
                    <a:pt x="0" y="293991"/>
                  </a:lnTo>
                  <a:lnTo>
                    <a:pt x="619" y="98410"/>
                  </a:lnTo>
                  <a:close/>
                </a:path>
              </a:pathLst>
            </a:custGeom>
            <a:solidFill>
              <a:srgbClr val="243A5E"/>
            </a:solidFill>
            <a:ln w="61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798F38F-A942-43C5-844A-ED6AC107E72F}"/>
                </a:ext>
              </a:extLst>
            </p:cNvPr>
            <p:cNvSpPr/>
            <p:nvPr/>
          </p:nvSpPr>
          <p:spPr>
            <a:xfrm>
              <a:off x="3569041" y="5388151"/>
              <a:ext cx="336697" cy="196819"/>
            </a:xfrm>
            <a:custGeom>
              <a:avLst/>
              <a:gdLst>
                <a:gd name="connsiteX0" fmla="*/ 0 w 336697"/>
                <a:gd name="connsiteY0" fmla="*/ 98410 h 196819"/>
                <a:gd name="connsiteX1" fmla="*/ 165873 w 336697"/>
                <a:gd name="connsiteY1" fmla="*/ 0 h 196819"/>
                <a:gd name="connsiteX2" fmla="*/ 336697 w 336697"/>
                <a:gd name="connsiteY2" fmla="*/ 98410 h 196819"/>
                <a:gd name="connsiteX3" fmla="*/ 170205 w 336697"/>
                <a:gd name="connsiteY3" fmla="*/ 196819 h 196819"/>
                <a:gd name="connsiteX4" fmla="*/ 0 w 336697"/>
                <a:gd name="connsiteY4" fmla="*/ 98410 h 19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697" h="196819">
                  <a:moveTo>
                    <a:pt x="0" y="98410"/>
                  </a:moveTo>
                  <a:lnTo>
                    <a:pt x="165873" y="0"/>
                  </a:lnTo>
                  <a:lnTo>
                    <a:pt x="336697" y="98410"/>
                  </a:lnTo>
                  <a:lnTo>
                    <a:pt x="170205" y="196819"/>
                  </a:lnTo>
                  <a:lnTo>
                    <a:pt x="0" y="98410"/>
                  </a:lnTo>
                  <a:close/>
                </a:path>
              </a:pathLst>
            </a:custGeom>
            <a:solidFill>
              <a:srgbClr val="156AB3"/>
            </a:solidFill>
            <a:ln w="617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9DE1C2A-0E40-4A55-BD44-DDBD0CE2D43D}"/>
                </a:ext>
              </a:extLst>
            </p:cNvPr>
            <p:cNvSpPr/>
            <p:nvPr/>
          </p:nvSpPr>
          <p:spPr>
            <a:xfrm>
              <a:off x="3770113" y="5643535"/>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156AB3"/>
            </a:solidFill>
            <a:ln w="6172"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82FC03E-8698-4FAD-8751-30C32A866223}"/>
                </a:ext>
              </a:extLst>
            </p:cNvPr>
            <p:cNvSpPr/>
            <p:nvPr/>
          </p:nvSpPr>
          <p:spPr>
            <a:xfrm>
              <a:off x="3770193" y="566581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8C0916E-E97E-47C8-A4AE-AFFB1BE7B200}"/>
                </a:ext>
              </a:extLst>
            </p:cNvPr>
            <p:cNvSpPr/>
            <p:nvPr/>
          </p:nvSpPr>
          <p:spPr>
            <a:xfrm>
              <a:off x="3770098" y="5599591"/>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BF9808-D32C-43CF-B793-0F3A6C945A9D}"/>
                </a:ext>
              </a:extLst>
            </p:cNvPr>
            <p:cNvSpPr/>
            <p:nvPr/>
          </p:nvSpPr>
          <p:spPr>
            <a:xfrm>
              <a:off x="3770098" y="5622491"/>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6423"/>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2B4406C-A141-499E-A75D-C7587559C802}"/>
                </a:ext>
              </a:extLst>
            </p:cNvPr>
            <p:cNvSpPr/>
            <p:nvPr/>
          </p:nvSpPr>
          <p:spPr>
            <a:xfrm>
              <a:off x="3770193" y="568562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2A25E26-3BF6-4123-B6CA-7BC1D2AAB7D4}"/>
                </a:ext>
              </a:extLst>
            </p:cNvPr>
            <p:cNvSpPr/>
            <p:nvPr/>
          </p:nvSpPr>
          <p:spPr>
            <a:xfrm>
              <a:off x="3770193" y="5707903"/>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1AB55FA-7A72-4646-B339-5E1CE3944743}"/>
                </a:ext>
              </a:extLst>
            </p:cNvPr>
            <p:cNvSpPr/>
            <p:nvPr/>
          </p:nvSpPr>
          <p:spPr>
            <a:xfrm>
              <a:off x="3789294" y="5633013"/>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50E6FF"/>
            </a:solidFill>
            <a:ln w="6172"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5FE7256-EBDC-488C-BF44-F34C4470B94C}"/>
                </a:ext>
              </a:extLst>
            </p:cNvPr>
            <p:cNvSpPr/>
            <p:nvPr/>
          </p:nvSpPr>
          <p:spPr>
            <a:xfrm>
              <a:off x="3789380" y="565529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E9FCFE"/>
            </a:solidFill>
            <a:ln w="6172"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6D03546-646E-4B0F-AF74-3274FD2AA007}"/>
                </a:ext>
              </a:extLst>
            </p:cNvPr>
            <p:cNvSpPr/>
            <p:nvPr/>
          </p:nvSpPr>
          <p:spPr>
            <a:xfrm>
              <a:off x="3788761" y="558906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FCB9809-4B85-4BD9-B08A-D580230766F1}"/>
                </a:ext>
              </a:extLst>
            </p:cNvPr>
            <p:cNvSpPr/>
            <p:nvPr/>
          </p:nvSpPr>
          <p:spPr>
            <a:xfrm>
              <a:off x="3789279" y="5611969"/>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6423"/>
                    <a:pt x="1952" y="2091"/>
                    <a:pt x="5665" y="853"/>
                  </a:cubicBezTo>
                  <a:close/>
                </a:path>
              </a:pathLst>
            </a:custGeom>
            <a:solidFill>
              <a:srgbClr val="156AB3"/>
            </a:solidFill>
            <a:ln w="6172"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52CDCDA-1B40-4D9B-8732-CF87A4721BD7}"/>
                </a:ext>
              </a:extLst>
            </p:cNvPr>
            <p:cNvSpPr/>
            <p:nvPr/>
          </p:nvSpPr>
          <p:spPr>
            <a:xfrm>
              <a:off x="3789380" y="5675100"/>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156AB3"/>
            </a:solidFill>
            <a:ln w="6172"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1D7FF0F-F531-4500-9069-A3FE67299583}"/>
                </a:ext>
              </a:extLst>
            </p:cNvPr>
            <p:cNvSpPr/>
            <p:nvPr/>
          </p:nvSpPr>
          <p:spPr>
            <a:xfrm>
              <a:off x="3789380" y="569738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72E0D6D-6CF7-40A1-8163-70A2A37FF6B3}"/>
                </a:ext>
              </a:extLst>
            </p:cNvPr>
            <p:cNvSpPr/>
            <p:nvPr/>
          </p:nvSpPr>
          <p:spPr>
            <a:xfrm>
              <a:off x="3808487" y="5622491"/>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50E6FF"/>
            </a:solidFill>
            <a:ln w="6172"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F15B81-3C92-47E6-9686-9385DC4ADAB0}"/>
                </a:ext>
              </a:extLst>
            </p:cNvPr>
            <p:cNvSpPr/>
            <p:nvPr/>
          </p:nvSpPr>
          <p:spPr>
            <a:xfrm>
              <a:off x="3808567" y="564477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BAE6E31-1A6E-4C9B-9847-43F38927B1E0}"/>
                </a:ext>
              </a:extLst>
            </p:cNvPr>
            <p:cNvSpPr/>
            <p:nvPr/>
          </p:nvSpPr>
          <p:spPr>
            <a:xfrm>
              <a:off x="3807948" y="557854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E861F11-3924-429C-9E20-D7CD418C8989}"/>
                </a:ext>
              </a:extLst>
            </p:cNvPr>
            <p:cNvSpPr/>
            <p:nvPr/>
          </p:nvSpPr>
          <p:spPr>
            <a:xfrm>
              <a:off x="3808472" y="5600829"/>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7042"/>
                    <a:pt x="1952" y="2710"/>
                    <a:pt x="5665" y="853"/>
                  </a:cubicBezTo>
                  <a:close/>
                </a:path>
              </a:pathLst>
            </a:custGeom>
            <a:solidFill>
              <a:srgbClr val="32B0E7"/>
            </a:solidFill>
            <a:ln w="6172"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2302537-81C9-48EC-BE0A-8AD8F93186E7}"/>
                </a:ext>
              </a:extLst>
            </p:cNvPr>
            <p:cNvSpPr/>
            <p:nvPr/>
          </p:nvSpPr>
          <p:spPr>
            <a:xfrm>
              <a:off x="3808567" y="566457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50E6FF"/>
            </a:solidFill>
            <a:ln w="6172"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8F2C828-B30D-4B35-8C05-4DCFEFA74618}"/>
                </a:ext>
              </a:extLst>
            </p:cNvPr>
            <p:cNvSpPr/>
            <p:nvPr/>
          </p:nvSpPr>
          <p:spPr>
            <a:xfrm>
              <a:off x="3808567" y="5686860"/>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6D9055A-6C83-46DC-9440-BB74A10C2653}"/>
                </a:ext>
              </a:extLst>
            </p:cNvPr>
            <p:cNvSpPr/>
            <p:nvPr/>
          </p:nvSpPr>
          <p:spPr>
            <a:xfrm>
              <a:off x="3827674" y="5611350"/>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E5A3610-B2AA-4DC8-8372-6F32B54155DA}"/>
                </a:ext>
              </a:extLst>
            </p:cNvPr>
            <p:cNvSpPr/>
            <p:nvPr/>
          </p:nvSpPr>
          <p:spPr>
            <a:xfrm>
              <a:off x="3827747" y="563425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C84AF28-C1C7-444A-AA0B-14C2541FBEB5}"/>
                </a:ext>
              </a:extLst>
            </p:cNvPr>
            <p:cNvSpPr/>
            <p:nvPr/>
          </p:nvSpPr>
          <p:spPr>
            <a:xfrm>
              <a:off x="3827659" y="5568025"/>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1" y="15088"/>
                    <a:pt x="95" y="13851"/>
                    <a:pt x="95" y="10137"/>
                  </a:cubicBezTo>
                  <a:cubicBezTo>
                    <a:pt x="-524" y="6423"/>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4F23A01-6781-4182-96E0-99F72628499C}"/>
                </a:ext>
              </a:extLst>
            </p:cNvPr>
            <p:cNvSpPr/>
            <p:nvPr/>
          </p:nvSpPr>
          <p:spPr>
            <a:xfrm>
              <a:off x="3827659" y="5590307"/>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1"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9623E35-C20D-4796-A4EC-1324D59120BB}"/>
                </a:ext>
              </a:extLst>
            </p:cNvPr>
            <p:cNvSpPr/>
            <p:nvPr/>
          </p:nvSpPr>
          <p:spPr>
            <a:xfrm>
              <a:off x="3827747" y="565343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13D31BB-74CC-4950-8BFF-6B9A7FDE5B80}"/>
                </a:ext>
              </a:extLst>
            </p:cNvPr>
            <p:cNvSpPr/>
            <p:nvPr/>
          </p:nvSpPr>
          <p:spPr>
            <a:xfrm>
              <a:off x="3827747" y="567633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A66A2B3-ABCC-448D-B549-0B1DB39BC86B}"/>
                </a:ext>
              </a:extLst>
            </p:cNvPr>
            <p:cNvSpPr/>
            <p:nvPr/>
          </p:nvSpPr>
          <p:spPr>
            <a:xfrm>
              <a:off x="3846860" y="5600829"/>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4C10B0D-C622-4CCB-8098-CEFD424C3618}"/>
                </a:ext>
              </a:extLst>
            </p:cNvPr>
            <p:cNvSpPr/>
            <p:nvPr/>
          </p:nvSpPr>
          <p:spPr>
            <a:xfrm>
              <a:off x="3846940" y="562372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5669A59-DD4E-4E3E-804E-3FE88CAD55E6}"/>
                </a:ext>
              </a:extLst>
            </p:cNvPr>
            <p:cNvSpPr/>
            <p:nvPr/>
          </p:nvSpPr>
          <p:spPr>
            <a:xfrm>
              <a:off x="3846845" y="5557504"/>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6423"/>
                    <a:pt x="1952" y="2091"/>
                    <a:pt x="5665" y="853"/>
                  </a:cubicBezTo>
                  <a:close/>
                </a:path>
              </a:pathLst>
            </a:custGeom>
            <a:solidFill>
              <a:srgbClr val="E9FCFE"/>
            </a:solidFill>
            <a:ln w="6172"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A8E62DA-9CC9-4EB2-B884-082FFBD7FA28}"/>
                </a:ext>
              </a:extLst>
            </p:cNvPr>
            <p:cNvSpPr/>
            <p:nvPr/>
          </p:nvSpPr>
          <p:spPr>
            <a:xfrm>
              <a:off x="3846860" y="5579785"/>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50E6FF"/>
            </a:solidFill>
            <a:ln w="617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D91C604-95BA-485C-89B4-ECA3EBDB1A46}"/>
                </a:ext>
              </a:extLst>
            </p:cNvPr>
            <p:cNvSpPr/>
            <p:nvPr/>
          </p:nvSpPr>
          <p:spPr>
            <a:xfrm>
              <a:off x="3846940" y="564291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2756546-F694-4E6A-9D7E-D27C90666D2E}"/>
                </a:ext>
              </a:extLst>
            </p:cNvPr>
            <p:cNvSpPr/>
            <p:nvPr/>
          </p:nvSpPr>
          <p:spPr>
            <a:xfrm>
              <a:off x="3846940" y="566581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468E4-D801-4A96-9724-DEED8F58FCB6}"/>
                </a:ext>
              </a:extLst>
            </p:cNvPr>
            <p:cNvSpPr/>
            <p:nvPr/>
          </p:nvSpPr>
          <p:spPr>
            <a:xfrm>
              <a:off x="3866127" y="559030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E2ACFDD-F077-40AA-ABA7-1016DF82D790}"/>
                </a:ext>
              </a:extLst>
            </p:cNvPr>
            <p:cNvSpPr/>
            <p:nvPr/>
          </p:nvSpPr>
          <p:spPr>
            <a:xfrm>
              <a:off x="3866127" y="561320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A24ABC1-A37F-459F-80C7-6F23597C03CF}"/>
                </a:ext>
              </a:extLst>
            </p:cNvPr>
            <p:cNvSpPr/>
            <p:nvPr/>
          </p:nvSpPr>
          <p:spPr>
            <a:xfrm>
              <a:off x="3866032" y="5546982"/>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6423"/>
                    <a:pt x="1952" y="2091"/>
                    <a:pt x="5665" y="853"/>
                  </a:cubicBezTo>
                  <a:close/>
                </a:path>
              </a:pathLst>
            </a:custGeom>
            <a:solidFill>
              <a:srgbClr val="50E6FF"/>
            </a:solidFill>
            <a:ln w="617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0049F6B-5A4D-4C73-BDB2-D142B69F7AB3}"/>
                </a:ext>
              </a:extLst>
            </p:cNvPr>
            <p:cNvSpPr/>
            <p:nvPr/>
          </p:nvSpPr>
          <p:spPr>
            <a:xfrm>
              <a:off x="3866047" y="5569263"/>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7DE8BC1-6C47-410E-870B-EB0BDE9E11F1}"/>
                </a:ext>
              </a:extLst>
            </p:cNvPr>
            <p:cNvSpPr/>
            <p:nvPr/>
          </p:nvSpPr>
          <p:spPr>
            <a:xfrm>
              <a:off x="3866041" y="5632865"/>
              <a:ext cx="11312" cy="14116"/>
            </a:xfrm>
            <a:custGeom>
              <a:avLst/>
              <a:gdLst>
                <a:gd name="connsiteX0" fmla="*/ 9370 w 11312"/>
                <a:gd name="connsiteY0" fmla="*/ 9666 h 14116"/>
                <a:gd name="connsiteX1" fmla="*/ 9989 w 11312"/>
                <a:gd name="connsiteY1" fmla="*/ 382 h 14116"/>
                <a:gd name="connsiteX2" fmla="*/ 1942 w 11312"/>
                <a:gd name="connsiteY2" fmla="*/ 4714 h 14116"/>
                <a:gd name="connsiteX3" fmla="*/ 1324 w 11312"/>
                <a:gd name="connsiteY3" fmla="*/ 13998 h 14116"/>
                <a:gd name="connsiteX4" fmla="*/ 9370 w 11312"/>
                <a:gd name="connsiteY4" fmla="*/ 9666 h 14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2" h="14116">
                  <a:moveTo>
                    <a:pt x="9370" y="9666"/>
                  </a:moveTo>
                  <a:cubicBezTo>
                    <a:pt x="11845" y="5952"/>
                    <a:pt x="11845" y="2239"/>
                    <a:pt x="9989" y="382"/>
                  </a:cubicBezTo>
                  <a:cubicBezTo>
                    <a:pt x="8132" y="-856"/>
                    <a:pt x="4418" y="1001"/>
                    <a:pt x="1942" y="4714"/>
                  </a:cubicBezTo>
                  <a:cubicBezTo>
                    <a:pt x="-533" y="8428"/>
                    <a:pt x="-533" y="12142"/>
                    <a:pt x="1324" y="13998"/>
                  </a:cubicBezTo>
                  <a:cubicBezTo>
                    <a:pt x="3799" y="14617"/>
                    <a:pt x="7513" y="12760"/>
                    <a:pt x="9370" y="9666"/>
                  </a:cubicBezTo>
                  <a:close/>
                </a:path>
              </a:pathLst>
            </a:custGeom>
            <a:solidFill>
              <a:srgbClr val="156AB3"/>
            </a:solidFill>
            <a:ln w="617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B5A7D61-CD09-4758-8EBF-63AAF7ED7E7C}"/>
                </a:ext>
              </a:extLst>
            </p:cNvPr>
            <p:cNvSpPr/>
            <p:nvPr/>
          </p:nvSpPr>
          <p:spPr>
            <a:xfrm>
              <a:off x="3866127" y="565529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5057FD-DBAF-4685-843F-C12C3C7E0376}"/>
                </a:ext>
              </a:extLst>
            </p:cNvPr>
            <p:cNvSpPr/>
            <p:nvPr/>
          </p:nvSpPr>
          <p:spPr>
            <a:xfrm>
              <a:off x="3593798" y="5559360"/>
              <a:ext cx="120072" cy="153962"/>
            </a:xfrm>
            <a:custGeom>
              <a:avLst/>
              <a:gdLst>
                <a:gd name="connsiteX0" fmla="*/ 60036 w 120072"/>
                <a:gd name="connsiteY0" fmla="*/ 6423 h 153962"/>
                <a:gd name="connsiteX1" fmla="*/ 65606 w 120072"/>
                <a:gd name="connsiteY1" fmla="*/ 16326 h 153962"/>
                <a:gd name="connsiteX2" fmla="*/ 61893 w 120072"/>
                <a:gd name="connsiteY2" fmla="*/ 20659 h 153962"/>
                <a:gd name="connsiteX3" fmla="*/ 61893 w 120072"/>
                <a:gd name="connsiteY3" fmla="*/ 65841 h 153962"/>
                <a:gd name="connsiteX4" fmla="*/ 66844 w 120072"/>
                <a:gd name="connsiteY4" fmla="*/ 72030 h 153962"/>
                <a:gd name="connsiteX5" fmla="*/ 94696 w 120072"/>
                <a:gd name="connsiteY5" fmla="*/ 55319 h 153962"/>
                <a:gd name="connsiteX6" fmla="*/ 94077 w 120072"/>
                <a:gd name="connsiteY6" fmla="*/ 50986 h 153962"/>
                <a:gd name="connsiteX7" fmla="*/ 99647 w 120072"/>
                <a:gd name="connsiteY7" fmla="*/ 47892 h 153962"/>
                <a:gd name="connsiteX8" fmla="*/ 105218 w 120072"/>
                <a:gd name="connsiteY8" fmla="*/ 57795 h 153962"/>
                <a:gd name="connsiteX9" fmla="*/ 99647 w 120072"/>
                <a:gd name="connsiteY9" fmla="*/ 61508 h 153962"/>
                <a:gd name="connsiteX10" fmla="*/ 97172 w 120072"/>
                <a:gd name="connsiteY10" fmla="*/ 59651 h 153962"/>
                <a:gd name="connsiteX11" fmla="*/ 69320 w 120072"/>
                <a:gd name="connsiteY11" fmla="*/ 76362 h 153962"/>
                <a:gd name="connsiteX12" fmla="*/ 71177 w 120072"/>
                <a:gd name="connsiteY12" fmla="*/ 83790 h 153962"/>
                <a:gd name="connsiteX13" fmla="*/ 108931 w 120072"/>
                <a:gd name="connsiteY13" fmla="*/ 105452 h 153962"/>
                <a:gd name="connsiteX14" fmla="*/ 114502 w 120072"/>
                <a:gd name="connsiteY14" fmla="*/ 102976 h 153962"/>
                <a:gd name="connsiteX15" fmla="*/ 120072 w 120072"/>
                <a:gd name="connsiteY15" fmla="*/ 112879 h 153962"/>
                <a:gd name="connsiteX16" fmla="*/ 114502 w 120072"/>
                <a:gd name="connsiteY16" fmla="*/ 115974 h 153962"/>
                <a:gd name="connsiteX17" fmla="*/ 108931 w 120072"/>
                <a:gd name="connsiteY17" fmla="*/ 108547 h 153962"/>
                <a:gd name="connsiteX18" fmla="*/ 70558 w 120072"/>
                <a:gd name="connsiteY18" fmla="*/ 86265 h 153962"/>
                <a:gd name="connsiteX19" fmla="*/ 68701 w 120072"/>
                <a:gd name="connsiteY19" fmla="*/ 90598 h 153962"/>
                <a:gd name="connsiteX20" fmla="*/ 96553 w 120072"/>
                <a:gd name="connsiteY20" fmla="*/ 139493 h 153962"/>
                <a:gd name="connsiteX21" fmla="*/ 99647 w 120072"/>
                <a:gd name="connsiteY21" fmla="*/ 140112 h 153962"/>
                <a:gd name="connsiteX22" fmla="*/ 105218 w 120072"/>
                <a:gd name="connsiteY22" fmla="*/ 150015 h 153962"/>
                <a:gd name="connsiteX23" fmla="*/ 99647 w 120072"/>
                <a:gd name="connsiteY23" fmla="*/ 153109 h 153962"/>
                <a:gd name="connsiteX24" fmla="*/ 94077 w 120072"/>
                <a:gd name="connsiteY24" fmla="*/ 143207 h 153962"/>
                <a:gd name="connsiteX25" fmla="*/ 94696 w 120072"/>
                <a:gd name="connsiteY25" fmla="*/ 140112 h 153962"/>
                <a:gd name="connsiteX26" fmla="*/ 66844 w 120072"/>
                <a:gd name="connsiteY26" fmla="*/ 91217 h 153962"/>
                <a:gd name="connsiteX27" fmla="*/ 61893 w 120072"/>
                <a:gd name="connsiteY27" fmla="*/ 91217 h 153962"/>
                <a:gd name="connsiteX28" fmla="*/ 61893 w 120072"/>
                <a:gd name="connsiteY28" fmla="*/ 136398 h 153962"/>
                <a:gd name="connsiteX29" fmla="*/ 65606 w 120072"/>
                <a:gd name="connsiteY29" fmla="*/ 144445 h 153962"/>
                <a:gd name="connsiteX30" fmla="*/ 60036 w 120072"/>
                <a:gd name="connsiteY30" fmla="*/ 147539 h 153962"/>
                <a:gd name="connsiteX31" fmla="*/ 54466 w 120072"/>
                <a:gd name="connsiteY31" fmla="*/ 137636 h 153962"/>
                <a:gd name="connsiteX32" fmla="*/ 59417 w 120072"/>
                <a:gd name="connsiteY32" fmla="*/ 133923 h 153962"/>
                <a:gd name="connsiteX33" fmla="*/ 59417 w 120072"/>
                <a:gd name="connsiteY33" fmla="*/ 89360 h 153962"/>
                <a:gd name="connsiteX34" fmla="*/ 53847 w 120072"/>
                <a:gd name="connsiteY34" fmla="*/ 83790 h 153962"/>
                <a:gd name="connsiteX35" fmla="*/ 25995 w 120072"/>
                <a:gd name="connsiteY35" fmla="*/ 100501 h 153962"/>
                <a:gd name="connsiteX36" fmla="*/ 26614 w 120072"/>
                <a:gd name="connsiteY36" fmla="*/ 103595 h 153962"/>
                <a:gd name="connsiteX37" fmla="*/ 21044 w 120072"/>
                <a:gd name="connsiteY37" fmla="*/ 106690 h 153962"/>
                <a:gd name="connsiteX38" fmla="*/ 15473 w 120072"/>
                <a:gd name="connsiteY38" fmla="*/ 96787 h 153962"/>
                <a:gd name="connsiteX39" fmla="*/ 21044 w 120072"/>
                <a:gd name="connsiteY39" fmla="*/ 93692 h 153962"/>
                <a:gd name="connsiteX40" fmla="*/ 24138 w 120072"/>
                <a:gd name="connsiteY40" fmla="*/ 96787 h 153962"/>
                <a:gd name="connsiteX41" fmla="*/ 51990 w 120072"/>
                <a:gd name="connsiteY41" fmla="*/ 80076 h 153962"/>
                <a:gd name="connsiteX42" fmla="*/ 49514 w 120072"/>
                <a:gd name="connsiteY42" fmla="*/ 72649 h 153962"/>
                <a:gd name="connsiteX43" fmla="*/ 11141 w 120072"/>
                <a:gd name="connsiteY43" fmla="*/ 50367 h 153962"/>
                <a:gd name="connsiteX44" fmla="*/ 5570 w 120072"/>
                <a:gd name="connsiteY44" fmla="*/ 51605 h 153962"/>
                <a:gd name="connsiteX45" fmla="*/ 0 w 120072"/>
                <a:gd name="connsiteY45" fmla="*/ 41702 h 153962"/>
                <a:gd name="connsiteX46" fmla="*/ 5570 w 120072"/>
                <a:gd name="connsiteY46" fmla="*/ 38608 h 153962"/>
                <a:gd name="connsiteX47" fmla="*/ 11141 w 120072"/>
                <a:gd name="connsiteY47" fmla="*/ 47273 h 153962"/>
                <a:gd name="connsiteX48" fmla="*/ 48895 w 120072"/>
                <a:gd name="connsiteY48" fmla="*/ 68935 h 153962"/>
                <a:gd name="connsiteX49" fmla="*/ 51371 w 120072"/>
                <a:gd name="connsiteY49" fmla="*/ 63365 h 153962"/>
                <a:gd name="connsiteX50" fmla="*/ 23519 w 120072"/>
                <a:gd name="connsiteY50" fmla="*/ 14470 h 153962"/>
                <a:gd name="connsiteX51" fmla="*/ 20425 w 120072"/>
                <a:gd name="connsiteY51" fmla="*/ 13851 h 153962"/>
                <a:gd name="connsiteX52" fmla="*/ 14854 w 120072"/>
                <a:gd name="connsiteY52" fmla="*/ 3948 h 153962"/>
                <a:gd name="connsiteX53" fmla="*/ 20425 w 120072"/>
                <a:gd name="connsiteY53" fmla="*/ 853 h 153962"/>
                <a:gd name="connsiteX54" fmla="*/ 25995 w 120072"/>
                <a:gd name="connsiteY54" fmla="*/ 10756 h 153962"/>
                <a:gd name="connsiteX55" fmla="*/ 25376 w 120072"/>
                <a:gd name="connsiteY55" fmla="*/ 13232 h 153962"/>
                <a:gd name="connsiteX56" fmla="*/ 53228 w 120072"/>
                <a:gd name="connsiteY56" fmla="*/ 62127 h 153962"/>
                <a:gd name="connsiteX57" fmla="*/ 58798 w 120072"/>
                <a:gd name="connsiteY57" fmla="*/ 62746 h 153962"/>
                <a:gd name="connsiteX58" fmla="*/ 58798 w 120072"/>
                <a:gd name="connsiteY58" fmla="*/ 18183 h 153962"/>
                <a:gd name="connsiteX59" fmla="*/ 53847 w 120072"/>
                <a:gd name="connsiteY59" fmla="*/ 8899 h 153962"/>
                <a:gd name="connsiteX60" fmla="*/ 60036 w 120072"/>
                <a:gd name="connsiteY60" fmla="*/ 6423 h 15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0072" h="153962">
                  <a:moveTo>
                    <a:pt x="60036" y="6423"/>
                  </a:moveTo>
                  <a:cubicBezTo>
                    <a:pt x="63131" y="8280"/>
                    <a:pt x="65606" y="12613"/>
                    <a:pt x="65606" y="16326"/>
                  </a:cubicBezTo>
                  <a:cubicBezTo>
                    <a:pt x="65606" y="19421"/>
                    <a:pt x="64369" y="20659"/>
                    <a:pt x="61893" y="20659"/>
                  </a:cubicBezTo>
                  <a:lnTo>
                    <a:pt x="61893" y="65841"/>
                  </a:lnTo>
                  <a:cubicBezTo>
                    <a:pt x="63750" y="67078"/>
                    <a:pt x="65606" y="69554"/>
                    <a:pt x="66844" y="72030"/>
                  </a:cubicBezTo>
                  <a:lnTo>
                    <a:pt x="94696" y="55319"/>
                  </a:lnTo>
                  <a:cubicBezTo>
                    <a:pt x="94077" y="54081"/>
                    <a:pt x="94077" y="52224"/>
                    <a:pt x="94077" y="50986"/>
                  </a:cubicBezTo>
                  <a:cubicBezTo>
                    <a:pt x="94077" y="47273"/>
                    <a:pt x="96553" y="46035"/>
                    <a:pt x="99647" y="47892"/>
                  </a:cubicBezTo>
                  <a:cubicBezTo>
                    <a:pt x="102742" y="49748"/>
                    <a:pt x="105218" y="54081"/>
                    <a:pt x="105218" y="57795"/>
                  </a:cubicBezTo>
                  <a:cubicBezTo>
                    <a:pt x="105218" y="61508"/>
                    <a:pt x="102742" y="62746"/>
                    <a:pt x="99647" y="61508"/>
                  </a:cubicBezTo>
                  <a:cubicBezTo>
                    <a:pt x="99029" y="60889"/>
                    <a:pt x="97791" y="60270"/>
                    <a:pt x="97172" y="59651"/>
                  </a:cubicBezTo>
                  <a:lnTo>
                    <a:pt x="69320" y="76362"/>
                  </a:lnTo>
                  <a:cubicBezTo>
                    <a:pt x="70558" y="78838"/>
                    <a:pt x="71177" y="81314"/>
                    <a:pt x="71177" y="83790"/>
                  </a:cubicBezTo>
                  <a:lnTo>
                    <a:pt x="108931" y="105452"/>
                  </a:lnTo>
                  <a:cubicBezTo>
                    <a:pt x="109550" y="102357"/>
                    <a:pt x="111407" y="101738"/>
                    <a:pt x="114502" y="102976"/>
                  </a:cubicBezTo>
                  <a:cubicBezTo>
                    <a:pt x="117596" y="104833"/>
                    <a:pt x="120072" y="109166"/>
                    <a:pt x="120072" y="112879"/>
                  </a:cubicBezTo>
                  <a:cubicBezTo>
                    <a:pt x="120072" y="116593"/>
                    <a:pt x="117596" y="117831"/>
                    <a:pt x="114502" y="115974"/>
                  </a:cubicBezTo>
                  <a:cubicBezTo>
                    <a:pt x="112026" y="114736"/>
                    <a:pt x="110169" y="111641"/>
                    <a:pt x="108931" y="108547"/>
                  </a:cubicBezTo>
                  <a:lnTo>
                    <a:pt x="70558" y="86265"/>
                  </a:lnTo>
                  <a:cubicBezTo>
                    <a:pt x="70558" y="88122"/>
                    <a:pt x="69320" y="89979"/>
                    <a:pt x="68701" y="90598"/>
                  </a:cubicBezTo>
                  <a:lnTo>
                    <a:pt x="96553" y="139493"/>
                  </a:lnTo>
                  <a:cubicBezTo>
                    <a:pt x="97172" y="139493"/>
                    <a:pt x="98410" y="139493"/>
                    <a:pt x="99647" y="140112"/>
                  </a:cubicBezTo>
                  <a:cubicBezTo>
                    <a:pt x="102742" y="141969"/>
                    <a:pt x="105218" y="146301"/>
                    <a:pt x="105218" y="150015"/>
                  </a:cubicBezTo>
                  <a:cubicBezTo>
                    <a:pt x="105218" y="153728"/>
                    <a:pt x="102742" y="154966"/>
                    <a:pt x="99647" y="153109"/>
                  </a:cubicBezTo>
                  <a:cubicBezTo>
                    <a:pt x="96553" y="151253"/>
                    <a:pt x="94077" y="146920"/>
                    <a:pt x="94077" y="143207"/>
                  </a:cubicBezTo>
                  <a:cubicBezTo>
                    <a:pt x="94077" y="141969"/>
                    <a:pt x="94077" y="141350"/>
                    <a:pt x="94696" y="140112"/>
                  </a:cubicBezTo>
                  <a:lnTo>
                    <a:pt x="66844" y="91217"/>
                  </a:lnTo>
                  <a:cubicBezTo>
                    <a:pt x="65606" y="91836"/>
                    <a:pt x="63750" y="91836"/>
                    <a:pt x="61893" y="91217"/>
                  </a:cubicBezTo>
                  <a:lnTo>
                    <a:pt x="61893" y="136398"/>
                  </a:lnTo>
                  <a:cubicBezTo>
                    <a:pt x="63750" y="138874"/>
                    <a:pt x="65606" y="141969"/>
                    <a:pt x="65606" y="144445"/>
                  </a:cubicBezTo>
                  <a:cubicBezTo>
                    <a:pt x="65606" y="148158"/>
                    <a:pt x="63131" y="149396"/>
                    <a:pt x="60036" y="147539"/>
                  </a:cubicBezTo>
                  <a:cubicBezTo>
                    <a:pt x="56941" y="145682"/>
                    <a:pt x="54466" y="141350"/>
                    <a:pt x="54466" y="137636"/>
                  </a:cubicBezTo>
                  <a:cubicBezTo>
                    <a:pt x="54466" y="134542"/>
                    <a:pt x="56322" y="132685"/>
                    <a:pt x="59417" y="133923"/>
                  </a:cubicBezTo>
                  <a:lnTo>
                    <a:pt x="59417" y="89360"/>
                  </a:lnTo>
                  <a:cubicBezTo>
                    <a:pt x="57560" y="88122"/>
                    <a:pt x="55704" y="86265"/>
                    <a:pt x="53847" y="83790"/>
                  </a:cubicBezTo>
                  <a:lnTo>
                    <a:pt x="25995" y="100501"/>
                  </a:lnTo>
                  <a:cubicBezTo>
                    <a:pt x="26614" y="101738"/>
                    <a:pt x="26614" y="102357"/>
                    <a:pt x="26614" y="103595"/>
                  </a:cubicBezTo>
                  <a:cubicBezTo>
                    <a:pt x="26614" y="107309"/>
                    <a:pt x="24138" y="108547"/>
                    <a:pt x="21044" y="106690"/>
                  </a:cubicBezTo>
                  <a:cubicBezTo>
                    <a:pt x="17949" y="104833"/>
                    <a:pt x="15473" y="100501"/>
                    <a:pt x="15473" y="96787"/>
                  </a:cubicBezTo>
                  <a:cubicBezTo>
                    <a:pt x="15473" y="93073"/>
                    <a:pt x="17949" y="91836"/>
                    <a:pt x="21044" y="93692"/>
                  </a:cubicBezTo>
                  <a:cubicBezTo>
                    <a:pt x="22281" y="94311"/>
                    <a:pt x="23519" y="95549"/>
                    <a:pt x="24138" y="96787"/>
                  </a:cubicBezTo>
                  <a:lnTo>
                    <a:pt x="51990" y="80076"/>
                  </a:lnTo>
                  <a:cubicBezTo>
                    <a:pt x="50752" y="77600"/>
                    <a:pt x="50133" y="75124"/>
                    <a:pt x="49514" y="72649"/>
                  </a:cubicBezTo>
                  <a:lnTo>
                    <a:pt x="11141" y="50367"/>
                  </a:lnTo>
                  <a:cubicBezTo>
                    <a:pt x="10522" y="52224"/>
                    <a:pt x="8046" y="52843"/>
                    <a:pt x="5570" y="51605"/>
                  </a:cubicBezTo>
                  <a:cubicBezTo>
                    <a:pt x="2476" y="49748"/>
                    <a:pt x="0" y="45416"/>
                    <a:pt x="0" y="41702"/>
                  </a:cubicBezTo>
                  <a:cubicBezTo>
                    <a:pt x="0" y="37989"/>
                    <a:pt x="2476" y="36751"/>
                    <a:pt x="5570" y="38608"/>
                  </a:cubicBezTo>
                  <a:cubicBezTo>
                    <a:pt x="8665" y="40465"/>
                    <a:pt x="10522" y="44178"/>
                    <a:pt x="11141" y="47273"/>
                  </a:cubicBezTo>
                  <a:lnTo>
                    <a:pt x="48895" y="68935"/>
                  </a:lnTo>
                  <a:cubicBezTo>
                    <a:pt x="48895" y="66459"/>
                    <a:pt x="50133" y="64603"/>
                    <a:pt x="51371" y="63365"/>
                  </a:cubicBezTo>
                  <a:lnTo>
                    <a:pt x="23519" y="14470"/>
                  </a:lnTo>
                  <a:cubicBezTo>
                    <a:pt x="22900" y="14470"/>
                    <a:pt x="21663" y="14470"/>
                    <a:pt x="20425" y="13851"/>
                  </a:cubicBezTo>
                  <a:cubicBezTo>
                    <a:pt x="17330" y="11994"/>
                    <a:pt x="14854" y="7661"/>
                    <a:pt x="14854" y="3948"/>
                  </a:cubicBezTo>
                  <a:cubicBezTo>
                    <a:pt x="14854" y="234"/>
                    <a:pt x="17330" y="-1004"/>
                    <a:pt x="20425" y="853"/>
                  </a:cubicBezTo>
                  <a:cubicBezTo>
                    <a:pt x="23519" y="2710"/>
                    <a:pt x="25995" y="7042"/>
                    <a:pt x="25995" y="10756"/>
                  </a:cubicBezTo>
                  <a:cubicBezTo>
                    <a:pt x="25995" y="11994"/>
                    <a:pt x="25995" y="12613"/>
                    <a:pt x="25376" y="13232"/>
                  </a:cubicBezTo>
                  <a:lnTo>
                    <a:pt x="53228" y="62127"/>
                  </a:lnTo>
                  <a:cubicBezTo>
                    <a:pt x="55085" y="61508"/>
                    <a:pt x="56941" y="62127"/>
                    <a:pt x="58798" y="62746"/>
                  </a:cubicBezTo>
                  <a:lnTo>
                    <a:pt x="58798" y="18183"/>
                  </a:lnTo>
                  <a:cubicBezTo>
                    <a:pt x="56322" y="16326"/>
                    <a:pt x="53847" y="11994"/>
                    <a:pt x="53847" y="8899"/>
                  </a:cubicBezTo>
                  <a:cubicBezTo>
                    <a:pt x="54466" y="5804"/>
                    <a:pt x="56941" y="4567"/>
                    <a:pt x="60036" y="6423"/>
                  </a:cubicBezTo>
                  <a:close/>
                </a:path>
              </a:pathLst>
            </a:custGeom>
            <a:solidFill>
              <a:srgbClr val="4DC1EA"/>
            </a:solidFill>
            <a:ln w="6172" cap="flat">
              <a:noFill/>
              <a:prstDash val="solid"/>
              <a:miter/>
            </a:ln>
          </p:spPr>
          <p:txBody>
            <a:bodyPr rtlCol="0" anchor="ctr"/>
            <a:lstStyle/>
            <a:p>
              <a:endParaRPr lang="en-US"/>
            </a:p>
          </p:txBody>
        </p:sp>
      </p:grpSp>
      <p:sp>
        <p:nvSpPr>
          <p:cNvPr id="230" name="Isosceles Triangle 229">
            <a:extLst>
              <a:ext uri="{FF2B5EF4-FFF2-40B4-BE49-F238E27FC236}">
                <a16:creationId xmlns:a16="http://schemas.microsoft.com/office/drawing/2014/main" id="{8FAD5289-4E0B-453D-BB99-0F8EA17A6074}"/>
              </a:ext>
              <a:ext uri="{C183D7F6-B498-43B3-948B-1728B52AA6E4}">
                <adec:decorative xmlns:adec="http://schemas.microsoft.com/office/drawing/2017/decorative" val="1"/>
              </a:ext>
            </a:extLst>
          </p:cNvPr>
          <p:cNvSpPr/>
          <p:nvPr/>
        </p:nvSpPr>
        <p:spPr bwMode="auto">
          <a:xfrm rot="10800000">
            <a:off x="10704372" y="3064400"/>
            <a:ext cx="625843" cy="464845"/>
          </a:xfrm>
          <a:prstGeom prst="triangle">
            <a:avLst/>
          </a:prstGeom>
          <a:gradFill flip="none" rotWithShape="1">
            <a:gsLst>
              <a:gs pos="100000">
                <a:schemeClr val="accent1">
                  <a:alpha val="0"/>
                </a:schemeClr>
              </a:gs>
              <a:gs pos="0">
                <a:schemeClr val="accent2">
                  <a:alpha val="5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6" name="Group 225">
            <a:extLst>
              <a:ext uri="{FF2B5EF4-FFF2-40B4-BE49-F238E27FC236}">
                <a16:creationId xmlns:a16="http://schemas.microsoft.com/office/drawing/2014/main" id="{8252344F-4ECB-4EBB-8F00-245AB35C1B33}"/>
              </a:ext>
              <a:ext uri="{C183D7F6-B498-43B3-948B-1728B52AA6E4}">
                <adec:decorative xmlns:adec="http://schemas.microsoft.com/office/drawing/2017/decorative" val="1"/>
              </a:ext>
            </a:extLst>
          </p:cNvPr>
          <p:cNvGrpSpPr/>
          <p:nvPr/>
        </p:nvGrpSpPr>
        <p:grpSpPr>
          <a:xfrm>
            <a:off x="10705493" y="2573817"/>
            <a:ext cx="621605" cy="772185"/>
            <a:chOff x="4070373" y="5086118"/>
            <a:chExt cx="339792" cy="422105"/>
          </a:xfrm>
        </p:grpSpPr>
        <p:sp>
          <p:nvSpPr>
            <p:cNvPr id="66" name="Freeform: Shape 65">
              <a:extLst>
                <a:ext uri="{FF2B5EF4-FFF2-40B4-BE49-F238E27FC236}">
                  <a16:creationId xmlns:a16="http://schemas.microsoft.com/office/drawing/2014/main" id="{EA309235-23E7-4A17-9595-445525C880E6}"/>
                </a:ext>
              </a:extLst>
            </p:cNvPr>
            <p:cNvSpPr/>
            <p:nvPr/>
          </p:nvSpPr>
          <p:spPr>
            <a:xfrm>
              <a:off x="4070373" y="5312641"/>
              <a:ext cx="339791" cy="195582"/>
            </a:xfrm>
            <a:custGeom>
              <a:avLst/>
              <a:gdLst>
                <a:gd name="connsiteX0" fmla="*/ 339792 w 339791"/>
                <a:gd name="connsiteY0" fmla="*/ 97792 h 195582"/>
                <a:gd name="connsiteX1" fmla="*/ 170205 w 339791"/>
                <a:gd name="connsiteY1" fmla="*/ 195583 h 195582"/>
                <a:gd name="connsiteX2" fmla="*/ 0 w 339791"/>
                <a:gd name="connsiteY2" fmla="*/ 97173 h 195582"/>
                <a:gd name="connsiteX3" fmla="*/ 170205 w 339791"/>
                <a:gd name="connsiteY3" fmla="*/ 0 h 195582"/>
                <a:gd name="connsiteX4" fmla="*/ 339792 w 339791"/>
                <a:gd name="connsiteY4" fmla="*/ 97792 h 19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1" h="195582">
                  <a:moveTo>
                    <a:pt x="339792" y="97792"/>
                  </a:moveTo>
                  <a:lnTo>
                    <a:pt x="170205" y="195583"/>
                  </a:lnTo>
                  <a:lnTo>
                    <a:pt x="0" y="97173"/>
                  </a:lnTo>
                  <a:lnTo>
                    <a:pt x="170205" y="0"/>
                  </a:lnTo>
                  <a:lnTo>
                    <a:pt x="339792" y="97792"/>
                  </a:lnTo>
                  <a:close/>
                </a:path>
              </a:pathLst>
            </a:custGeom>
            <a:solidFill>
              <a:srgbClr val="1F1D21">
                <a:alpha val="30000"/>
              </a:srgbClr>
            </a:solidFill>
            <a:ln w="617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8C31365-9EF4-4B82-B048-2AA820B937C2}"/>
                </a:ext>
              </a:extLst>
            </p:cNvPr>
            <p:cNvSpPr/>
            <p:nvPr/>
          </p:nvSpPr>
          <p:spPr>
            <a:xfrm>
              <a:off x="4070373" y="5184524"/>
              <a:ext cx="170205" cy="293990"/>
            </a:xfrm>
            <a:custGeom>
              <a:avLst/>
              <a:gdLst>
                <a:gd name="connsiteX0" fmla="*/ 170205 w 170205"/>
                <a:gd name="connsiteY0" fmla="*/ 98410 h 293990"/>
                <a:gd name="connsiteX1" fmla="*/ 170205 w 170205"/>
                <a:gd name="connsiteY1" fmla="*/ 293990 h 293990"/>
                <a:gd name="connsiteX2" fmla="*/ 0 w 170205"/>
                <a:gd name="connsiteY2" fmla="*/ 195581 h 293990"/>
                <a:gd name="connsiteX3" fmla="*/ 0 w 170205"/>
                <a:gd name="connsiteY3" fmla="*/ 0 h 293990"/>
                <a:gd name="connsiteX4" fmla="*/ 170205 w 170205"/>
                <a:gd name="connsiteY4" fmla="*/ 98410 h 29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5" h="293990">
                  <a:moveTo>
                    <a:pt x="170205" y="98410"/>
                  </a:moveTo>
                  <a:lnTo>
                    <a:pt x="170205" y="293990"/>
                  </a:lnTo>
                  <a:lnTo>
                    <a:pt x="0" y="195581"/>
                  </a:lnTo>
                  <a:lnTo>
                    <a:pt x="0" y="0"/>
                  </a:lnTo>
                  <a:lnTo>
                    <a:pt x="170205" y="98410"/>
                  </a:lnTo>
                  <a:close/>
                </a:path>
              </a:pathLst>
            </a:custGeom>
            <a:solidFill>
              <a:srgbClr val="1D4A79"/>
            </a:solidFill>
            <a:ln w="617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CC7C079-5DA6-449E-8E6A-DB9BABD7731F}"/>
                </a:ext>
              </a:extLst>
            </p:cNvPr>
            <p:cNvSpPr/>
            <p:nvPr/>
          </p:nvSpPr>
          <p:spPr>
            <a:xfrm>
              <a:off x="4070373" y="5086118"/>
              <a:ext cx="339791" cy="196819"/>
            </a:xfrm>
            <a:custGeom>
              <a:avLst/>
              <a:gdLst>
                <a:gd name="connsiteX0" fmla="*/ 0 w 339791"/>
                <a:gd name="connsiteY0" fmla="*/ 98410 h 196819"/>
                <a:gd name="connsiteX1" fmla="*/ 170205 w 339791"/>
                <a:gd name="connsiteY1" fmla="*/ 0 h 196819"/>
                <a:gd name="connsiteX2" fmla="*/ 339792 w 339791"/>
                <a:gd name="connsiteY2" fmla="*/ 98410 h 196819"/>
                <a:gd name="connsiteX3" fmla="*/ 170205 w 339791"/>
                <a:gd name="connsiteY3" fmla="*/ 196819 h 196819"/>
                <a:gd name="connsiteX4" fmla="*/ 0 w 339791"/>
                <a:gd name="connsiteY4" fmla="*/ 98410 h 19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1" h="196819">
                  <a:moveTo>
                    <a:pt x="0" y="98410"/>
                  </a:moveTo>
                  <a:lnTo>
                    <a:pt x="170205" y="0"/>
                  </a:lnTo>
                  <a:lnTo>
                    <a:pt x="339792" y="98410"/>
                  </a:lnTo>
                  <a:lnTo>
                    <a:pt x="170205" y="196819"/>
                  </a:lnTo>
                  <a:lnTo>
                    <a:pt x="0" y="98410"/>
                  </a:lnTo>
                  <a:close/>
                </a:path>
              </a:pathLst>
            </a:custGeom>
            <a:solidFill>
              <a:srgbClr val="156AB3"/>
            </a:solidFill>
            <a:ln w="617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40AF70-04F8-48D3-A3FA-7A674CDFCCD2}"/>
                </a:ext>
              </a:extLst>
            </p:cNvPr>
            <p:cNvSpPr/>
            <p:nvPr/>
          </p:nvSpPr>
          <p:spPr>
            <a:xfrm>
              <a:off x="4240579" y="5184524"/>
              <a:ext cx="169586" cy="293990"/>
            </a:xfrm>
            <a:custGeom>
              <a:avLst/>
              <a:gdLst>
                <a:gd name="connsiteX0" fmla="*/ 0 w 169586"/>
                <a:gd name="connsiteY0" fmla="*/ 98410 h 293990"/>
                <a:gd name="connsiteX1" fmla="*/ 169586 w 169586"/>
                <a:gd name="connsiteY1" fmla="*/ 0 h 293990"/>
                <a:gd name="connsiteX2" fmla="*/ 169586 w 169586"/>
                <a:gd name="connsiteY2" fmla="*/ 195581 h 293990"/>
                <a:gd name="connsiteX3" fmla="*/ 0 w 169586"/>
                <a:gd name="connsiteY3" fmla="*/ 293990 h 293990"/>
                <a:gd name="connsiteX4" fmla="*/ 0 w 169586"/>
                <a:gd name="connsiteY4" fmla="*/ 98410 h 29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86" h="293990">
                  <a:moveTo>
                    <a:pt x="0" y="98410"/>
                  </a:moveTo>
                  <a:lnTo>
                    <a:pt x="169586" y="0"/>
                  </a:lnTo>
                  <a:lnTo>
                    <a:pt x="169586" y="195581"/>
                  </a:lnTo>
                  <a:lnTo>
                    <a:pt x="0" y="293990"/>
                  </a:lnTo>
                  <a:lnTo>
                    <a:pt x="0" y="98410"/>
                  </a:lnTo>
                  <a:close/>
                </a:path>
              </a:pathLst>
            </a:custGeom>
            <a:solidFill>
              <a:srgbClr val="243A5E"/>
            </a:solidFill>
            <a:ln w="617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3965162-1F57-418C-8843-9AFDBCC12C40}"/>
                </a:ext>
              </a:extLst>
            </p:cNvPr>
            <p:cNvSpPr/>
            <p:nvPr/>
          </p:nvSpPr>
          <p:spPr>
            <a:xfrm>
              <a:off x="4272668" y="5342116"/>
              <a:ext cx="11229" cy="14084"/>
            </a:xfrm>
            <a:custGeom>
              <a:avLst/>
              <a:gdLst>
                <a:gd name="connsiteX0" fmla="*/ 5665 w 11229"/>
                <a:gd name="connsiteY0" fmla="*/ 853 h 14084"/>
                <a:gd name="connsiteX1" fmla="*/ 11229 w 11229"/>
                <a:gd name="connsiteY1" fmla="*/ 3948 h 14084"/>
                <a:gd name="connsiteX2" fmla="*/ 5665 w 11229"/>
                <a:gd name="connsiteY2" fmla="*/ 13232 h 14084"/>
                <a:gd name="connsiteX3" fmla="*/ 95 w 11229"/>
                <a:gd name="connsiteY3" fmla="*/ 10137 h 14084"/>
                <a:gd name="connsiteX4" fmla="*/ 5665 w 11229"/>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9" h="14084">
                  <a:moveTo>
                    <a:pt x="5665" y="853"/>
                  </a:moveTo>
                  <a:cubicBezTo>
                    <a:pt x="8760" y="-1004"/>
                    <a:pt x="11229" y="234"/>
                    <a:pt x="11229" y="3948"/>
                  </a:cubicBezTo>
                  <a:cubicBezTo>
                    <a:pt x="11229" y="7661"/>
                    <a:pt x="8760" y="11375"/>
                    <a:pt x="5665" y="13232"/>
                  </a:cubicBezTo>
                  <a:cubicBezTo>
                    <a:pt x="2570" y="15088"/>
                    <a:pt x="95" y="13851"/>
                    <a:pt x="95" y="10137"/>
                  </a:cubicBezTo>
                  <a:cubicBezTo>
                    <a:pt x="-524" y="6423"/>
                    <a:pt x="1952" y="2091"/>
                    <a:pt x="5665" y="853"/>
                  </a:cubicBezTo>
                  <a:close/>
                </a:path>
              </a:pathLst>
            </a:custGeom>
            <a:solidFill>
              <a:srgbClr val="156AB3"/>
            </a:solidFill>
            <a:ln w="617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EA1BE07-A5A9-41D2-A44B-D0D0E5763839}"/>
                </a:ext>
              </a:extLst>
            </p:cNvPr>
            <p:cNvSpPr/>
            <p:nvPr/>
          </p:nvSpPr>
          <p:spPr>
            <a:xfrm>
              <a:off x="4272683" y="5364398"/>
              <a:ext cx="11214" cy="14084"/>
            </a:xfrm>
            <a:custGeom>
              <a:avLst/>
              <a:gdLst>
                <a:gd name="connsiteX0" fmla="*/ 5650 w 11214"/>
                <a:gd name="connsiteY0" fmla="*/ 853 h 14084"/>
                <a:gd name="connsiteX1" fmla="*/ 11214 w 11214"/>
                <a:gd name="connsiteY1" fmla="*/ 3948 h 14084"/>
                <a:gd name="connsiteX2" fmla="*/ 5650 w 11214"/>
                <a:gd name="connsiteY2" fmla="*/ 13232 h 14084"/>
                <a:gd name="connsiteX3" fmla="*/ 80 w 11214"/>
                <a:gd name="connsiteY3" fmla="*/ 10137 h 14084"/>
                <a:gd name="connsiteX4" fmla="*/ 5650 w 11214"/>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 h="14084">
                  <a:moveTo>
                    <a:pt x="5650" y="853"/>
                  </a:moveTo>
                  <a:cubicBezTo>
                    <a:pt x="8745" y="-1004"/>
                    <a:pt x="11214" y="234"/>
                    <a:pt x="11214" y="3948"/>
                  </a:cubicBezTo>
                  <a:cubicBezTo>
                    <a:pt x="11214" y="7661"/>
                    <a:pt x="8745" y="11375"/>
                    <a:pt x="5650" y="13232"/>
                  </a:cubicBezTo>
                  <a:cubicBezTo>
                    <a:pt x="2555" y="15088"/>
                    <a:pt x="80" y="13851"/>
                    <a:pt x="80" y="10137"/>
                  </a:cubicBezTo>
                  <a:cubicBezTo>
                    <a:pt x="-539" y="7042"/>
                    <a:pt x="2555" y="2710"/>
                    <a:pt x="5650" y="853"/>
                  </a:cubicBezTo>
                  <a:close/>
                </a:path>
              </a:pathLst>
            </a:custGeom>
            <a:solidFill>
              <a:srgbClr val="32B0E7"/>
            </a:solidFill>
            <a:ln w="617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8B0D89B-96B8-4732-AA8A-748770E076A9}"/>
                </a:ext>
              </a:extLst>
            </p:cNvPr>
            <p:cNvSpPr/>
            <p:nvPr/>
          </p:nvSpPr>
          <p:spPr>
            <a:xfrm>
              <a:off x="4272144" y="529817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08B711E-E3FA-450C-AB94-0C7203657550}"/>
                </a:ext>
              </a:extLst>
            </p:cNvPr>
            <p:cNvSpPr/>
            <p:nvPr/>
          </p:nvSpPr>
          <p:spPr>
            <a:xfrm>
              <a:off x="4272668" y="5321072"/>
              <a:ext cx="11229" cy="14085"/>
            </a:xfrm>
            <a:custGeom>
              <a:avLst/>
              <a:gdLst>
                <a:gd name="connsiteX0" fmla="*/ 5665 w 11229"/>
                <a:gd name="connsiteY0" fmla="*/ 853 h 14085"/>
                <a:gd name="connsiteX1" fmla="*/ 11229 w 11229"/>
                <a:gd name="connsiteY1" fmla="*/ 3948 h 14085"/>
                <a:gd name="connsiteX2" fmla="*/ 5665 w 11229"/>
                <a:gd name="connsiteY2" fmla="*/ 13232 h 14085"/>
                <a:gd name="connsiteX3" fmla="*/ 95 w 11229"/>
                <a:gd name="connsiteY3" fmla="*/ 10137 h 14085"/>
                <a:gd name="connsiteX4" fmla="*/ 5665 w 11229"/>
                <a:gd name="connsiteY4" fmla="*/ 853 h 14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9" h="14085">
                  <a:moveTo>
                    <a:pt x="5665" y="853"/>
                  </a:moveTo>
                  <a:cubicBezTo>
                    <a:pt x="8760" y="-1004"/>
                    <a:pt x="11229" y="234"/>
                    <a:pt x="11229" y="3948"/>
                  </a:cubicBezTo>
                  <a:cubicBezTo>
                    <a:pt x="11229" y="7661"/>
                    <a:pt x="8760" y="11375"/>
                    <a:pt x="5665" y="13232"/>
                  </a:cubicBezTo>
                  <a:cubicBezTo>
                    <a:pt x="2570" y="15089"/>
                    <a:pt x="95" y="13851"/>
                    <a:pt x="95" y="10137"/>
                  </a:cubicBezTo>
                  <a:cubicBezTo>
                    <a:pt x="-524" y="6423"/>
                    <a:pt x="1952" y="2091"/>
                    <a:pt x="5665" y="853"/>
                  </a:cubicBezTo>
                  <a:close/>
                </a:path>
              </a:pathLst>
            </a:custGeom>
            <a:solidFill>
              <a:srgbClr val="156AB3"/>
            </a:solidFill>
            <a:ln w="617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A17B43A-F389-4657-A15E-FB62210CEC6B}"/>
                </a:ext>
              </a:extLst>
            </p:cNvPr>
            <p:cNvSpPr/>
            <p:nvPr/>
          </p:nvSpPr>
          <p:spPr>
            <a:xfrm>
              <a:off x="4272763" y="5384203"/>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50E6FF"/>
            </a:solidFill>
            <a:ln w="617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B34D41A-5235-48BB-BC47-6E7EDA9682C9}"/>
                </a:ext>
              </a:extLst>
            </p:cNvPr>
            <p:cNvSpPr/>
            <p:nvPr/>
          </p:nvSpPr>
          <p:spPr>
            <a:xfrm>
              <a:off x="4272763" y="540648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6A14629-5167-4EED-A71B-67BEC892676D}"/>
                </a:ext>
              </a:extLst>
            </p:cNvPr>
            <p:cNvSpPr/>
            <p:nvPr/>
          </p:nvSpPr>
          <p:spPr>
            <a:xfrm>
              <a:off x="4291870" y="5331595"/>
              <a:ext cx="11220" cy="14084"/>
            </a:xfrm>
            <a:custGeom>
              <a:avLst/>
              <a:gdLst>
                <a:gd name="connsiteX0" fmla="*/ 5650 w 11220"/>
                <a:gd name="connsiteY0" fmla="*/ 853 h 14084"/>
                <a:gd name="connsiteX1" fmla="*/ 11220 w 11220"/>
                <a:gd name="connsiteY1" fmla="*/ 3947 h 14084"/>
                <a:gd name="connsiteX2" fmla="*/ 5650 w 11220"/>
                <a:gd name="connsiteY2" fmla="*/ 13231 h 14084"/>
                <a:gd name="connsiteX3" fmla="*/ 80 w 11220"/>
                <a:gd name="connsiteY3" fmla="*/ 10136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7"/>
                  </a:cubicBezTo>
                  <a:cubicBezTo>
                    <a:pt x="11220" y="7661"/>
                    <a:pt x="8745" y="11374"/>
                    <a:pt x="5650" y="13231"/>
                  </a:cubicBezTo>
                  <a:cubicBezTo>
                    <a:pt x="2555" y="15088"/>
                    <a:pt x="80" y="13850"/>
                    <a:pt x="80" y="10136"/>
                  </a:cubicBezTo>
                  <a:cubicBezTo>
                    <a:pt x="-539" y="6423"/>
                    <a:pt x="2555" y="2091"/>
                    <a:pt x="5650" y="853"/>
                  </a:cubicBezTo>
                  <a:close/>
                </a:path>
              </a:pathLst>
            </a:custGeom>
            <a:solidFill>
              <a:srgbClr val="50E6FF"/>
            </a:solidFill>
            <a:ln w="617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C259843-0BA3-4956-8111-AF31781A5D5E}"/>
                </a:ext>
              </a:extLst>
            </p:cNvPr>
            <p:cNvSpPr/>
            <p:nvPr/>
          </p:nvSpPr>
          <p:spPr>
            <a:xfrm>
              <a:off x="4291944" y="535387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E9FCFE"/>
            </a:solidFill>
            <a:ln w="617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B75832A-788B-487B-86CE-5C40B165DD0E}"/>
                </a:ext>
              </a:extLst>
            </p:cNvPr>
            <p:cNvSpPr/>
            <p:nvPr/>
          </p:nvSpPr>
          <p:spPr>
            <a:xfrm>
              <a:off x="4291331" y="528765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F41B10A-5D29-400D-BD5F-4EB75417BCC5}"/>
                </a:ext>
              </a:extLst>
            </p:cNvPr>
            <p:cNvSpPr/>
            <p:nvPr/>
          </p:nvSpPr>
          <p:spPr>
            <a:xfrm>
              <a:off x="4291331" y="5309933"/>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39C32F8-FF2D-404B-B64D-837F03BFD098}"/>
                </a:ext>
              </a:extLst>
            </p:cNvPr>
            <p:cNvSpPr/>
            <p:nvPr/>
          </p:nvSpPr>
          <p:spPr>
            <a:xfrm>
              <a:off x="4291870" y="5373682"/>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156AB3"/>
            </a:solidFill>
            <a:ln w="617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025FE25-210C-4B0E-98C6-09229AC26040}"/>
                </a:ext>
              </a:extLst>
            </p:cNvPr>
            <p:cNvSpPr/>
            <p:nvPr/>
          </p:nvSpPr>
          <p:spPr>
            <a:xfrm>
              <a:off x="4291944" y="5395963"/>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0D35635-7393-4232-BC6E-E33FA488DBE6}"/>
                </a:ext>
              </a:extLst>
            </p:cNvPr>
            <p:cNvSpPr/>
            <p:nvPr/>
          </p:nvSpPr>
          <p:spPr>
            <a:xfrm>
              <a:off x="4311042" y="5320456"/>
              <a:ext cx="11235" cy="14083"/>
            </a:xfrm>
            <a:custGeom>
              <a:avLst/>
              <a:gdLst>
                <a:gd name="connsiteX0" fmla="*/ 5665 w 11235"/>
                <a:gd name="connsiteY0" fmla="*/ 853 h 14083"/>
                <a:gd name="connsiteX1" fmla="*/ 11236 w 11235"/>
                <a:gd name="connsiteY1" fmla="*/ 3948 h 14083"/>
                <a:gd name="connsiteX2" fmla="*/ 5665 w 11235"/>
                <a:gd name="connsiteY2" fmla="*/ 13232 h 14083"/>
                <a:gd name="connsiteX3" fmla="*/ 95 w 11235"/>
                <a:gd name="connsiteY3" fmla="*/ 10137 h 14083"/>
                <a:gd name="connsiteX4" fmla="*/ 5665 w 11235"/>
                <a:gd name="connsiteY4" fmla="*/ 853 h 14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3">
                  <a:moveTo>
                    <a:pt x="5665" y="853"/>
                  </a:moveTo>
                  <a:cubicBezTo>
                    <a:pt x="8760" y="-1004"/>
                    <a:pt x="11236" y="234"/>
                    <a:pt x="11236" y="3948"/>
                  </a:cubicBezTo>
                  <a:cubicBezTo>
                    <a:pt x="11236" y="7661"/>
                    <a:pt x="8760" y="11375"/>
                    <a:pt x="5665" y="13232"/>
                  </a:cubicBezTo>
                  <a:cubicBezTo>
                    <a:pt x="2571" y="15087"/>
                    <a:pt x="95" y="13849"/>
                    <a:pt x="95" y="10137"/>
                  </a:cubicBezTo>
                  <a:cubicBezTo>
                    <a:pt x="-524" y="7042"/>
                    <a:pt x="1952" y="2710"/>
                    <a:pt x="5665" y="853"/>
                  </a:cubicBezTo>
                  <a:close/>
                </a:path>
              </a:pathLst>
            </a:custGeom>
            <a:solidFill>
              <a:srgbClr val="50E6FF"/>
            </a:solidFill>
            <a:ln w="6172"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D8668FD-DD9E-4524-8BC6-F2D91D39FA1A}"/>
                </a:ext>
              </a:extLst>
            </p:cNvPr>
            <p:cNvSpPr/>
            <p:nvPr/>
          </p:nvSpPr>
          <p:spPr>
            <a:xfrm>
              <a:off x="4311057" y="5343354"/>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DF07AA-8A33-4DE7-9305-6F6C80F920E4}"/>
                </a:ext>
              </a:extLst>
            </p:cNvPr>
            <p:cNvSpPr/>
            <p:nvPr/>
          </p:nvSpPr>
          <p:spPr>
            <a:xfrm>
              <a:off x="4310512" y="527713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50E6FF"/>
            </a:solidFill>
            <a:ln w="6172"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72401B1-C730-4E17-B1A8-859E68A3C62D}"/>
                </a:ext>
              </a:extLst>
            </p:cNvPr>
            <p:cNvSpPr/>
            <p:nvPr/>
          </p:nvSpPr>
          <p:spPr>
            <a:xfrm>
              <a:off x="4310512" y="5299410"/>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0C35190-73C6-4C99-ABA5-9441A3319525}"/>
                </a:ext>
              </a:extLst>
            </p:cNvPr>
            <p:cNvSpPr/>
            <p:nvPr/>
          </p:nvSpPr>
          <p:spPr>
            <a:xfrm>
              <a:off x="4311137" y="5363160"/>
              <a:ext cx="11140" cy="14084"/>
            </a:xfrm>
            <a:custGeom>
              <a:avLst/>
              <a:gdLst>
                <a:gd name="connsiteX0" fmla="*/ 5571 w 11140"/>
                <a:gd name="connsiteY0" fmla="*/ 853 h 14084"/>
                <a:gd name="connsiteX1" fmla="*/ 11141 w 11140"/>
                <a:gd name="connsiteY1" fmla="*/ 3948 h 14084"/>
                <a:gd name="connsiteX2" fmla="*/ 5571 w 11140"/>
                <a:gd name="connsiteY2" fmla="*/ 13232 h 14084"/>
                <a:gd name="connsiteX3" fmla="*/ 0 w 11140"/>
                <a:gd name="connsiteY3" fmla="*/ 10137 h 14084"/>
                <a:gd name="connsiteX4" fmla="*/ 5571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1" y="853"/>
                  </a:moveTo>
                  <a:cubicBezTo>
                    <a:pt x="8665" y="-1004"/>
                    <a:pt x="11141" y="234"/>
                    <a:pt x="11141" y="3948"/>
                  </a:cubicBezTo>
                  <a:cubicBezTo>
                    <a:pt x="11141" y="7661"/>
                    <a:pt x="8665" y="11375"/>
                    <a:pt x="5571" y="13232"/>
                  </a:cubicBezTo>
                  <a:cubicBezTo>
                    <a:pt x="2476" y="15088"/>
                    <a:pt x="0" y="13851"/>
                    <a:pt x="0" y="10137"/>
                  </a:cubicBezTo>
                  <a:cubicBezTo>
                    <a:pt x="0" y="6423"/>
                    <a:pt x="2476" y="2091"/>
                    <a:pt x="5571" y="853"/>
                  </a:cubicBezTo>
                  <a:close/>
                </a:path>
              </a:pathLst>
            </a:custGeom>
            <a:solidFill>
              <a:srgbClr val="50E6FF"/>
            </a:solidFill>
            <a:ln w="617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647D67D-6C34-402D-A557-12BAADC3F83B}"/>
                </a:ext>
              </a:extLst>
            </p:cNvPr>
            <p:cNvSpPr/>
            <p:nvPr/>
          </p:nvSpPr>
          <p:spPr>
            <a:xfrm>
              <a:off x="4311137" y="5385441"/>
              <a:ext cx="11140" cy="14084"/>
            </a:xfrm>
            <a:custGeom>
              <a:avLst/>
              <a:gdLst>
                <a:gd name="connsiteX0" fmla="*/ 5571 w 11140"/>
                <a:gd name="connsiteY0" fmla="*/ 853 h 14084"/>
                <a:gd name="connsiteX1" fmla="*/ 11141 w 11140"/>
                <a:gd name="connsiteY1" fmla="*/ 3948 h 14084"/>
                <a:gd name="connsiteX2" fmla="*/ 5571 w 11140"/>
                <a:gd name="connsiteY2" fmla="*/ 13232 h 14084"/>
                <a:gd name="connsiteX3" fmla="*/ 0 w 11140"/>
                <a:gd name="connsiteY3" fmla="*/ 10137 h 14084"/>
                <a:gd name="connsiteX4" fmla="*/ 5571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1" y="853"/>
                  </a:moveTo>
                  <a:cubicBezTo>
                    <a:pt x="8665" y="-1004"/>
                    <a:pt x="11141" y="234"/>
                    <a:pt x="11141" y="3948"/>
                  </a:cubicBezTo>
                  <a:cubicBezTo>
                    <a:pt x="11141" y="7661"/>
                    <a:pt x="8665" y="11375"/>
                    <a:pt x="5571" y="13232"/>
                  </a:cubicBezTo>
                  <a:cubicBezTo>
                    <a:pt x="2476" y="15088"/>
                    <a:pt x="0" y="13851"/>
                    <a:pt x="0" y="10137"/>
                  </a:cubicBezTo>
                  <a:cubicBezTo>
                    <a:pt x="0" y="7042"/>
                    <a:pt x="2476" y="2710"/>
                    <a:pt x="5571" y="853"/>
                  </a:cubicBezTo>
                  <a:close/>
                </a:path>
              </a:pathLst>
            </a:custGeom>
            <a:solidFill>
              <a:srgbClr val="156AB3"/>
            </a:solidFill>
            <a:ln w="6172"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1AE2190-871E-42ED-AC71-56090B0294CD}"/>
                </a:ext>
              </a:extLst>
            </p:cNvPr>
            <p:cNvSpPr/>
            <p:nvPr/>
          </p:nvSpPr>
          <p:spPr>
            <a:xfrm>
              <a:off x="4330229" y="5309933"/>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905E745-3C99-452C-9B33-95F40D596623}"/>
                </a:ext>
              </a:extLst>
            </p:cNvPr>
            <p:cNvSpPr/>
            <p:nvPr/>
          </p:nvSpPr>
          <p:spPr>
            <a:xfrm>
              <a:off x="4330244" y="5332834"/>
              <a:ext cx="11220" cy="14082"/>
            </a:xfrm>
            <a:custGeom>
              <a:avLst/>
              <a:gdLst>
                <a:gd name="connsiteX0" fmla="*/ 5650 w 11220"/>
                <a:gd name="connsiteY0" fmla="*/ 853 h 14082"/>
                <a:gd name="connsiteX1" fmla="*/ 11221 w 11220"/>
                <a:gd name="connsiteY1" fmla="*/ 3946 h 14082"/>
                <a:gd name="connsiteX2" fmla="*/ 5650 w 11220"/>
                <a:gd name="connsiteY2" fmla="*/ 13230 h 14082"/>
                <a:gd name="connsiteX3" fmla="*/ 80 w 11220"/>
                <a:gd name="connsiteY3" fmla="*/ 10135 h 14082"/>
                <a:gd name="connsiteX4" fmla="*/ 5650 w 11220"/>
                <a:gd name="connsiteY4" fmla="*/ 853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2">
                  <a:moveTo>
                    <a:pt x="5650" y="853"/>
                  </a:moveTo>
                  <a:cubicBezTo>
                    <a:pt x="8745" y="-1004"/>
                    <a:pt x="11221" y="234"/>
                    <a:pt x="11221" y="3946"/>
                  </a:cubicBezTo>
                  <a:cubicBezTo>
                    <a:pt x="11221" y="7659"/>
                    <a:pt x="8745" y="11373"/>
                    <a:pt x="5650" y="13230"/>
                  </a:cubicBezTo>
                  <a:cubicBezTo>
                    <a:pt x="2555" y="15087"/>
                    <a:pt x="80" y="13849"/>
                    <a:pt x="80" y="10135"/>
                  </a:cubicBezTo>
                  <a:cubicBezTo>
                    <a:pt x="-539" y="7041"/>
                    <a:pt x="2555" y="2708"/>
                    <a:pt x="5650" y="853"/>
                  </a:cubicBezTo>
                  <a:close/>
                </a:path>
              </a:pathLst>
            </a:custGeom>
            <a:solidFill>
              <a:srgbClr val="50E6FF"/>
            </a:solidFill>
            <a:ln w="617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AD463DD-17B9-4D00-BEDE-2CF789E09F2B}"/>
                </a:ext>
              </a:extLst>
            </p:cNvPr>
            <p:cNvSpPr/>
            <p:nvPr/>
          </p:nvSpPr>
          <p:spPr>
            <a:xfrm>
              <a:off x="4329704" y="5266608"/>
              <a:ext cx="11140" cy="14084"/>
            </a:xfrm>
            <a:custGeom>
              <a:avLst/>
              <a:gdLst>
                <a:gd name="connsiteX0" fmla="*/ 5571 w 11140"/>
                <a:gd name="connsiteY0" fmla="*/ 853 h 14084"/>
                <a:gd name="connsiteX1" fmla="*/ 11141 w 11140"/>
                <a:gd name="connsiteY1" fmla="*/ 3948 h 14084"/>
                <a:gd name="connsiteX2" fmla="*/ 5571 w 11140"/>
                <a:gd name="connsiteY2" fmla="*/ 13232 h 14084"/>
                <a:gd name="connsiteX3" fmla="*/ 0 w 11140"/>
                <a:gd name="connsiteY3" fmla="*/ 10137 h 14084"/>
                <a:gd name="connsiteX4" fmla="*/ 5571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1" y="853"/>
                  </a:moveTo>
                  <a:cubicBezTo>
                    <a:pt x="8665" y="-1004"/>
                    <a:pt x="11141" y="234"/>
                    <a:pt x="11141" y="3948"/>
                  </a:cubicBezTo>
                  <a:cubicBezTo>
                    <a:pt x="11141" y="7661"/>
                    <a:pt x="8665" y="11375"/>
                    <a:pt x="5571" y="13232"/>
                  </a:cubicBezTo>
                  <a:cubicBezTo>
                    <a:pt x="2476" y="15088"/>
                    <a:pt x="0" y="13851"/>
                    <a:pt x="0" y="10137"/>
                  </a:cubicBezTo>
                  <a:cubicBezTo>
                    <a:pt x="0" y="6423"/>
                    <a:pt x="2476" y="2091"/>
                    <a:pt x="5571" y="853"/>
                  </a:cubicBezTo>
                  <a:close/>
                </a:path>
              </a:pathLst>
            </a:custGeom>
            <a:solidFill>
              <a:srgbClr val="156AB3"/>
            </a:solidFill>
            <a:ln w="6172"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99274F3-C76D-4527-B807-9E09B1385EBC}"/>
                </a:ext>
              </a:extLst>
            </p:cNvPr>
            <p:cNvSpPr/>
            <p:nvPr/>
          </p:nvSpPr>
          <p:spPr>
            <a:xfrm>
              <a:off x="4330229" y="5288890"/>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0F750C-68B6-4CD4-8C61-7FEC968F54A2}"/>
                </a:ext>
              </a:extLst>
            </p:cNvPr>
            <p:cNvSpPr/>
            <p:nvPr/>
          </p:nvSpPr>
          <p:spPr>
            <a:xfrm>
              <a:off x="4330323" y="535201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F3DE2E9-350F-4CA6-A761-1BC6DA6E2040}"/>
                </a:ext>
              </a:extLst>
            </p:cNvPr>
            <p:cNvSpPr/>
            <p:nvPr/>
          </p:nvSpPr>
          <p:spPr>
            <a:xfrm>
              <a:off x="4330323" y="5374920"/>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8FCD697-478F-44B7-98B0-9477056D4220}"/>
                </a:ext>
              </a:extLst>
            </p:cNvPr>
            <p:cNvSpPr/>
            <p:nvPr/>
          </p:nvSpPr>
          <p:spPr>
            <a:xfrm>
              <a:off x="4349424" y="5299410"/>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DDB3967-FBA9-4AD1-ADCA-242F49E9C8D6}"/>
                </a:ext>
              </a:extLst>
            </p:cNvPr>
            <p:cNvSpPr/>
            <p:nvPr/>
          </p:nvSpPr>
          <p:spPr>
            <a:xfrm>
              <a:off x="4349424" y="5322311"/>
              <a:ext cx="11220" cy="14084"/>
            </a:xfrm>
            <a:custGeom>
              <a:avLst/>
              <a:gdLst>
                <a:gd name="connsiteX0" fmla="*/ 5650 w 11220"/>
                <a:gd name="connsiteY0" fmla="*/ 853 h 14084"/>
                <a:gd name="connsiteX1" fmla="*/ 11220 w 11220"/>
                <a:gd name="connsiteY1" fmla="*/ 3948 h 14084"/>
                <a:gd name="connsiteX2" fmla="*/ 5650 w 11220"/>
                <a:gd name="connsiteY2" fmla="*/ 13231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1"/>
                  </a:cubicBezTo>
                  <a:cubicBezTo>
                    <a:pt x="2555" y="15088"/>
                    <a:pt x="80" y="13850"/>
                    <a:pt x="80" y="10137"/>
                  </a:cubicBezTo>
                  <a:cubicBezTo>
                    <a:pt x="-539" y="6423"/>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23DE739-B9FD-4000-9D86-BEF4E42E01D8}"/>
                </a:ext>
              </a:extLst>
            </p:cNvPr>
            <p:cNvSpPr/>
            <p:nvPr/>
          </p:nvSpPr>
          <p:spPr>
            <a:xfrm>
              <a:off x="4348891" y="525608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E9FCFE"/>
            </a:solidFill>
            <a:ln w="6172"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7EE5755-7CAE-4334-8E9B-921C50A4CFC5}"/>
                </a:ext>
              </a:extLst>
            </p:cNvPr>
            <p:cNvSpPr/>
            <p:nvPr/>
          </p:nvSpPr>
          <p:spPr>
            <a:xfrm>
              <a:off x="4349409" y="5278367"/>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1" y="15088"/>
                    <a:pt x="95" y="13851"/>
                    <a:pt x="95" y="10137"/>
                  </a:cubicBezTo>
                  <a:cubicBezTo>
                    <a:pt x="-524" y="7042"/>
                    <a:pt x="1952" y="2710"/>
                    <a:pt x="5665" y="853"/>
                  </a:cubicBezTo>
                  <a:close/>
                </a:path>
              </a:pathLst>
            </a:custGeom>
            <a:solidFill>
              <a:srgbClr val="50E6FF"/>
            </a:solidFill>
            <a:ln w="6172"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721FCEA-8A04-4DD5-9BE0-73F2DB712801}"/>
                </a:ext>
              </a:extLst>
            </p:cNvPr>
            <p:cNvSpPr/>
            <p:nvPr/>
          </p:nvSpPr>
          <p:spPr>
            <a:xfrm>
              <a:off x="4349510" y="534149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3FC38B62-2BE4-487E-A011-4B4C61EC683D}"/>
                </a:ext>
              </a:extLst>
            </p:cNvPr>
            <p:cNvSpPr/>
            <p:nvPr/>
          </p:nvSpPr>
          <p:spPr>
            <a:xfrm>
              <a:off x="4349510" y="536439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9F300B8-7586-4D94-AEB8-4DF0474D0EC5}"/>
                </a:ext>
              </a:extLst>
            </p:cNvPr>
            <p:cNvSpPr/>
            <p:nvPr/>
          </p:nvSpPr>
          <p:spPr>
            <a:xfrm>
              <a:off x="4368617" y="5288890"/>
              <a:ext cx="11214" cy="14084"/>
            </a:xfrm>
            <a:custGeom>
              <a:avLst/>
              <a:gdLst>
                <a:gd name="connsiteX0" fmla="*/ 5650 w 11214"/>
                <a:gd name="connsiteY0" fmla="*/ 853 h 14084"/>
                <a:gd name="connsiteX1" fmla="*/ 11214 w 11214"/>
                <a:gd name="connsiteY1" fmla="*/ 3948 h 14084"/>
                <a:gd name="connsiteX2" fmla="*/ 5650 w 11214"/>
                <a:gd name="connsiteY2" fmla="*/ 13232 h 14084"/>
                <a:gd name="connsiteX3" fmla="*/ 80 w 11214"/>
                <a:gd name="connsiteY3" fmla="*/ 10137 h 14084"/>
                <a:gd name="connsiteX4" fmla="*/ 5650 w 11214"/>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 h="14084">
                  <a:moveTo>
                    <a:pt x="5650" y="853"/>
                  </a:moveTo>
                  <a:cubicBezTo>
                    <a:pt x="8745" y="-1004"/>
                    <a:pt x="11214" y="234"/>
                    <a:pt x="11214" y="3948"/>
                  </a:cubicBezTo>
                  <a:cubicBezTo>
                    <a:pt x="11214"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4401EA6-0F1B-4626-AFFD-A48BAD3F97D8}"/>
                </a:ext>
              </a:extLst>
            </p:cNvPr>
            <p:cNvSpPr/>
            <p:nvPr/>
          </p:nvSpPr>
          <p:spPr>
            <a:xfrm>
              <a:off x="4368697" y="531178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BAE4105-8CB8-4AB2-8738-D1DC01CFFDA9}"/>
                </a:ext>
              </a:extLst>
            </p:cNvPr>
            <p:cNvSpPr/>
            <p:nvPr/>
          </p:nvSpPr>
          <p:spPr>
            <a:xfrm>
              <a:off x="4368078" y="524494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A050782-3D7D-4605-8FA1-529B1F9B4C3A}"/>
                </a:ext>
              </a:extLst>
            </p:cNvPr>
            <p:cNvSpPr/>
            <p:nvPr/>
          </p:nvSpPr>
          <p:spPr>
            <a:xfrm>
              <a:off x="4368602" y="5267847"/>
              <a:ext cx="11229" cy="14084"/>
            </a:xfrm>
            <a:custGeom>
              <a:avLst/>
              <a:gdLst>
                <a:gd name="connsiteX0" fmla="*/ 5665 w 11229"/>
                <a:gd name="connsiteY0" fmla="*/ 853 h 14084"/>
                <a:gd name="connsiteX1" fmla="*/ 11229 w 11229"/>
                <a:gd name="connsiteY1" fmla="*/ 3948 h 14084"/>
                <a:gd name="connsiteX2" fmla="*/ 5665 w 11229"/>
                <a:gd name="connsiteY2" fmla="*/ 13232 h 14084"/>
                <a:gd name="connsiteX3" fmla="*/ 95 w 11229"/>
                <a:gd name="connsiteY3" fmla="*/ 10137 h 14084"/>
                <a:gd name="connsiteX4" fmla="*/ 5665 w 11229"/>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9" h="14084">
                  <a:moveTo>
                    <a:pt x="5665" y="853"/>
                  </a:moveTo>
                  <a:cubicBezTo>
                    <a:pt x="8760" y="-1004"/>
                    <a:pt x="11229" y="234"/>
                    <a:pt x="11229" y="3948"/>
                  </a:cubicBezTo>
                  <a:cubicBezTo>
                    <a:pt x="11229" y="7661"/>
                    <a:pt x="8760" y="11375"/>
                    <a:pt x="5665" y="13232"/>
                  </a:cubicBezTo>
                  <a:cubicBezTo>
                    <a:pt x="2570"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E855C9D-0484-473C-8C3A-A969D1FCC5E3}"/>
                </a:ext>
              </a:extLst>
            </p:cNvPr>
            <p:cNvSpPr/>
            <p:nvPr/>
          </p:nvSpPr>
          <p:spPr>
            <a:xfrm>
              <a:off x="4368611" y="5330828"/>
              <a:ext cx="11308" cy="14380"/>
            </a:xfrm>
            <a:custGeom>
              <a:avLst/>
              <a:gdLst>
                <a:gd name="connsiteX0" fmla="*/ 9370 w 11308"/>
                <a:gd name="connsiteY0" fmla="*/ 9666 h 14380"/>
                <a:gd name="connsiteX1" fmla="*/ 9982 w 11308"/>
                <a:gd name="connsiteY1" fmla="*/ 382 h 14380"/>
                <a:gd name="connsiteX2" fmla="*/ 1942 w 11308"/>
                <a:gd name="connsiteY2" fmla="*/ 4714 h 14380"/>
                <a:gd name="connsiteX3" fmla="*/ 1323 w 11308"/>
                <a:gd name="connsiteY3" fmla="*/ 13998 h 14380"/>
                <a:gd name="connsiteX4" fmla="*/ 9370 w 11308"/>
                <a:gd name="connsiteY4" fmla="*/ 9666 h 1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8" h="14380">
                  <a:moveTo>
                    <a:pt x="9370" y="9666"/>
                  </a:moveTo>
                  <a:cubicBezTo>
                    <a:pt x="11845" y="5952"/>
                    <a:pt x="11839" y="2239"/>
                    <a:pt x="9982" y="382"/>
                  </a:cubicBezTo>
                  <a:cubicBezTo>
                    <a:pt x="8126" y="-856"/>
                    <a:pt x="4418" y="1001"/>
                    <a:pt x="1942" y="4714"/>
                  </a:cubicBezTo>
                  <a:cubicBezTo>
                    <a:pt x="-533" y="8428"/>
                    <a:pt x="-533" y="12142"/>
                    <a:pt x="1323" y="13998"/>
                  </a:cubicBezTo>
                  <a:cubicBezTo>
                    <a:pt x="3799" y="15236"/>
                    <a:pt x="6894" y="13379"/>
                    <a:pt x="9370" y="9666"/>
                  </a:cubicBezTo>
                  <a:close/>
                </a:path>
              </a:pathLst>
            </a:custGeom>
            <a:solidFill>
              <a:srgbClr val="156AB3"/>
            </a:solidFill>
            <a:ln w="6172"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C33B5A2-B9D5-4EA6-8A2B-BC5D893D52F4}"/>
                </a:ext>
              </a:extLst>
            </p:cNvPr>
            <p:cNvSpPr/>
            <p:nvPr/>
          </p:nvSpPr>
          <p:spPr>
            <a:xfrm>
              <a:off x="4368697" y="535387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C37379F-7601-4C54-9BF7-93A36D6ACD24}"/>
                </a:ext>
              </a:extLst>
            </p:cNvPr>
            <p:cNvSpPr/>
            <p:nvPr/>
          </p:nvSpPr>
          <p:spPr>
            <a:xfrm>
              <a:off x="4105652" y="5317388"/>
              <a:ext cx="99028" cy="105422"/>
            </a:xfrm>
            <a:custGeom>
              <a:avLst/>
              <a:gdLst>
                <a:gd name="connsiteX0" fmla="*/ 80461 w 99028"/>
                <a:gd name="connsiteY0" fmla="*/ 37960 h 105422"/>
                <a:gd name="connsiteX1" fmla="*/ 99029 w 99028"/>
                <a:gd name="connsiteY1" fmla="*/ 70144 h 105422"/>
                <a:gd name="connsiteX2" fmla="*/ 99029 w 99028"/>
                <a:gd name="connsiteY2" fmla="*/ 105423 h 105422"/>
                <a:gd name="connsiteX3" fmla="*/ 0 w 99028"/>
                <a:gd name="connsiteY3" fmla="*/ 48482 h 105422"/>
                <a:gd name="connsiteX4" fmla="*/ 0 w 99028"/>
                <a:gd name="connsiteY4" fmla="*/ 13202 h 105422"/>
                <a:gd name="connsiteX5" fmla="*/ 18568 w 99028"/>
                <a:gd name="connsiteY5" fmla="*/ 2680 h 105422"/>
                <a:gd name="connsiteX6" fmla="*/ 80461 w 99028"/>
                <a:gd name="connsiteY6" fmla="*/ 37960 h 10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28" h="105422">
                  <a:moveTo>
                    <a:pt x="80461" y="37960"/>
                  </a:moveTo>
                  <a:cubicBezTo>
                    <a:pt x="90364" y="44149"/>
                    <a:pt x="99029" y="58384"/>
                    <a:pt x="99029" y="70144"/>
                  </a:cubicBezTo>
                  <a:lnTo>
                    <a:pt x="99029" y="105423"/>
                  </a:lnTo>
                  <a:lnTo>
                    <a:pt x="0" y="48482"/>
                  </a:lnTo>
                  <a:lnTo>
                    <a:pt x="0" y="13202"/>
                  </a:lnTo>
                  <a:cubicBezTo>
                    <a:pt x="0" y="1442"/>
                    <a:pt x="8046" y="-3509"/>
                    <a:pt x="18568" y="2680"/>
                  </a:cubicBezTo>
                  <a:lnTo>
                    <a:pt x="80461" y="37960"/>
                  </a:lnTo>
                  <a:close/>
                </a:path>
              </a:pathLst>
            </a:custGeom>
            <a:solidFill>
              <a:srgbClr val="4DC1EA"/>
            </a:solidFill>
            <a:ln w="6172"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03907AB-6867-4E71-BFFF-40BEA90CE68F}"/>
                </a:ext>
              </a:extLst>
            </p:cNvPr>
            <p:cNvSpPr/>
            <p:nvPr/>
          </p:nvSpPr>
          <p:spPr>
            <a:xfrm>
              <a:off x="4130410" y="5265181"/>
              <a:ext cx="49514" cy="63860"/>
            </a:xfrm>
            <a:custGeom>
              <a:avLst/>
              <a:gdLst>
                <a:gd name="connsiteX0" fmla="*/ 24757 w 49514"/>
                <a:gd name="connsiteY0" fmla="*/ 3516 h 63860"/>
                <a:gd name="connsiteX1" fmla="*/ 49514 w 49514"/>
                <a:gd name="connsiteY1" fmla="*/ 46222 h 63860"/>
                <a:gd name="connsiteX2" fmla="*/ 24757 w 49514"/>
                <a:gd name="connsiteY2" fmla="*/ 60457 h 63860"/>
                <a:gd name="connsiteX3" fmla="*/ 0 w 49514"/>
                <a:gd name="connsiteY3" fmla="*/ 17751 h 63860"/>
                <a:gd name="connsiteX4" fmla="*/ 24757 w 49514"/>
                <a:gd name="connsiteY4" fmla="*/ 3516 h 6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14" h="63860">
                  <a:moveTo>
                    <a:pt x="24757" y="3516"/>
                  </a:moveTo>
                  <a:cubicBezTo>
                    <a:pt x="38374" y="11562"/>
                    <a:pt x="49514" y="30748"/>
                    <a:pt x="49514" y="46222"/>
                  </a:cubicBezTo>
                  <a:cubicBezTo>
                    <a:pt x="49514" y="61695"/>
                    <a:pt x="38374" y="68503"/>
                    <a:pt x="24757" y="60457"/>
                  </a:cubicBezTo>
                  <a:cubicBezTo>
                    <a:pt x="11141" y="52411"/>
                    <a:pt x="0" y="33224"/>
                    <a:pt x="0" y="17751"/>
                  </a:cubicBezTo>
                  <a:cubicBezTo>
                    <a:pt x="0" y="1659"/>
                    <a:pt x="11141" y="-4531"/>
                    <a:pt x="24757" y="3516"/>
                  </a:cubicBezTo>
                  <a:close/>
                </a:path>
              </a:pathLst>
            </a:custGeom>
            <a:solidFill>
              <a:srgbClr val="4DC1EA"/>
            </a:solidFill>
            <a:ln w="6172" cap="flat">
              <a:noFill/>
              <a:prstDash val="solid"/>
              <a:miter/>
            </a:ln>
          </p:spPr>
          <p:txBody>
            <a:bodyPr rtlCol="0" anchor="ctr"/>
            <a:lstStyle/>
            <a:p>
              <a:endParaRPr lang="en-US"/>
            </a:p>
          </p:txBody>
        </p:sp>
      </p:grpSp>
      <p:sp>
        <p:nvSpPr>
          <p:cNvPr id="231" name="Isosceles Triangle 230">
            <a:extLst>
              <a:ext uri="{FF2B5EF4-FFF2-40B4-BE49-F238E27FC236}">
                <a16:creationId xmlns:a16="http://schemas.microsoft.com/office/drawing/2014/main" id="{4F18F491-1EDA-4792-9648-9B87D63AD5BB}"/>
              </a:ext>
              <a:ext uri="{C183D7F6-B498-43B3-948B-1728B52AA6E4}">
                <adec:decorative xmlns:adec="http://schemas.microsoft.com/office/drawing/2017/decorative" val="1"/>
              </a:ext>
            </a:extLst>
          </p:cNvPr>
          <p:cNvSpPr/>
          <p:nvPr/>
        </p:nvSpPr>
        <p:spPr bwMode="auto">
          <a:xfrm rot="10800000">
            <a:off x="10752753" y="1336174"/>
            <a:ext cx="625843" cy="464845"/>
          </a:xfrm>
          <a:prstGeom prst="triangle">
            <a:avLst/>
          </a:prstGeom>
          <a:gradFill flip="none" rotWithShape="1">
            <a:gsLst>
              <a:gs pos="100000">
                <a:schemeClr val="accent1">
                  <a:alpha val="0"/>
                </a:schemeClr>
              </a:gs>
              <a:gs pos="0">
                <a:schemeClr val="accent2">
                  <a:alpha val="5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5" name="Group 224" descr="Build end-to-end&#10;analytics solutions with a&#10;unified experience">
            <a:extLst>
              <a:ext uri="{FF2B5EF4-FFF2-40B4-BE49-F238E27FC236}">
                <a16:creationId xmlns:a16="http://schemas.microsoft.com/office/drawing/2014/main" id="{3C9EA5D3-D15A-47AF-B4B9-F456C5119739}"/>
              </a:ext>
            </a:extLst>
          </p:cNvPr>
          <p:cNvGrpSpPr/>
          <p:nvPr/>
        </p:nvGrpSpPr>
        <p:grpSpPr>
          <a:xfrm>
            <a:off x="10765346" y="863883"/>
            <a:ext cx="617076" cy="764263"/>
            <a:chOff x="3568422" y="4802028"/>
            <a:chExt cx="337316" cy="417774"/>
          </a:xfrm>
        </p:grpSpPr>
        <p:sp>
          <p:nvSpPr>
            <p:cNvPr id="54" name="Freeform: Shape 53">
              <a:extLst>
                <a:ext uri="{FF2B5EF4-FFF2-40B4-BE49-F238E27FC236}">
                  <a16:creationId xmlns:a16="http://schemas.microsoft.com/office/drawing/2014/main" id="{66F4F11D-D25C-40B4-8C2B-EFE84F21915F}"/>
                </a:ext>
              </a:extLst>
            </p:cNvPr>
            <p:cNvSpPr/>
            <p:nvPr/>
          </p:nvSpPr>
          <p:spPr>
            <a:xfrm>
              <a:off x="3569041" y="5022983"/>
              <a:ext cx="336078" cy="196819"/>
            </a:xfrm>
            <a:custGeom>
              <a:avLst/>
              <a:gdLst>
                <a:gd name="connsiteX0" fmla="*/ 336078 w 336078"/>
                <a:gd name="connsiteY0" fmla="*/ 98410 h 196819"/>
                <a:gd name="connsiteX1" fmla="*/ 170205 w 336078"/>
                <a:gd name="connsiteY1" fmla="*/ 196819 h 196819"/>
                <a:gd name="connsiteX2" fmla="*/ 0 w 336078"/>
                <a:gd name="connsiteY2" fmla="*/ 98410 h 196819"/>
                <a:gd name="connsiteX3" fmla="*/ 165873 w 336078"/>
                <a:gd name="connsiteY3" fmla="*/ 0 h 196819"/>
                <a:gd name="connsiteX4" fmla="*/ 336078 w 336078"/>
                <a:gd name="connsiteY4" fmla="*/ 98410 h 196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8" h="196819">
                  <a:moveTo>
                    <a:pt x="336078" y="98410"/>
                  </a:moveTo>
                  <a:lnTo>
                    <a:pt x="170205" y="196819"/>
                  </a:lnTo>
                  <a:lnTo>
                    <a:pt x="0" y="98410"/>
                  </a:lnTo>
                  <a:lnTo>
                    <a:pt x="165873" y="0"/>
                  </a:lnTo>
                  <a:lnTo>
                    <a:pt x="336078" y="98410"/>
                  </a:lnTo>
                  <a:close/>
                </a:path>
              </a:pathLst>
            </a:custGeom>
            <a:solidFill>
              <a:srgbClr val="1F1D21">
                <a:alpha val="30000"/>
              </a:srgbClr>
            </a:solidFill>
            <a:ln w="617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9726367-147A-4E91-B694-8505281D24D2}"/>
                </a:ext>
              </a:extLst>
            </p:cNvPr>
            <p:cNvSpPr/>
            <p:nvPr/>
          </p:nvSpPr>
          <p:spPr>
            <a:xfrm>
              <a:off x="3568422" y="4896103"/>
              <a:ext cx="170824" cy="293991"/>
            </a:xfrm>
            <a:custGeom>
              <a:avLst/>
              <a:gdLst>
                <a:gd name="connsiteX0" fmla="*/ 170824 w 170824"/>
                <a:gd name="connsiteY0" fmla="*/ 98410 h 293991"/>
                <a:gd name="connsiteX1" fmla="*/ 170205 w 170824"/>
                <a:gd name="connsiteY1" fmla="*/ 293991 h 293991"/>
                <a:gd name="connsiteX2" fmla="*/ 0 w 170824"/>
                <a:gd name="connsiteY2" fmla="*/ 195581 h 293991"/>
                <a:gd name="connsiteX3" fmla="*/ 619 w 170824"/>
                <a:gd name="connsiteY3" fmla="*/ 0 h 293991"/>
                <a:gd name="connsiteX4" fmla="*/ 170824 w 170824"/>
                <a:gd name="connsiteY4" fmla="*/ 98410 h 2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24" h="293991">
                  <a:moveTo>
                    <a:pt x="170824" y="98410"/>
                  </a:moveTo>
                  <a:lnTo>
                    <a:pt x="170205" y="293991"/>
                  </a:lnTo>
                  <a:lnTo>
                    <a:pt x="0" y="195581"/>
                  </a:lnTo>
                  <a:lnTo>
                    <a:pt x="619" y="0"/>
                  </a:lnTo>
                  <a:lnTo>
                    <a:pt x="170824" y="98410"/>
                  </a:lnTo>
                  <a:close/>
                </a:path>
              </a:pathLst>
            </a:custGeom>
            <a:solidFill>
              <a:srgbClr val="1D4A79"/>
            </a:solidFill>
            <a:ln w="61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F6EA1EB-4D84-4BD3-A59D-2D78B795FE63}"/>
                </a:ext>
              </a:extLst>
            </p:cNvPr>
            <p:cNvSpPr/>
            <p:nvPr/>
          </p:nvSpPr>
          <p:spPr>
            <a:xfrm>
              <a:off x="3738628" y="4896103"/>
              <a:ext cx="167110" cy="293991"/>
            </a:xfrm>
            <a:custGeom>
              <a:avLst/>
              <a:gdLst>
                <a:gd name="connsiteX0" fmla="*/ 619 w 167110"/>
                <a:gd name="connsiteY0" fmla="*/ 98410 h 293991"/>
                <a:gd name="connsiteX1" fmla="*/ 167111 w 167110"/>
                <a:gd name="connsiteY1" fmla="*/ 0 h 293991"/>
                <a:gd name="connsiteX2" fmla="*/ 166492 w 167110"/>
                <a:gd name="connsiteY2" fmla="*/ 195581 h 293991"/>
                <a:gd name="connsiteX3" fmla="*/ 0 w 167110"/>
                <a:gd name="connsiteY3" fmla="*/ 293991 h 293991"/>
                <a:gd name="connsiteX4" fmla="*/ 619 w 167110"/>
                <a:gd name="connsiteY4" fmla="*/ 98410 h 2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10" h="293991">
                  <a:moveTo>
                    <a:pt x="619" y="98410"/>
                  </a:moveTo>
                  <a:lnTo>
                    <a:pt x="167111" y="0"/>
                  </a:lnTo>
                  <a:lnTo>
                    <a:pt x="166492" y="195581"/>
                  </a:lnTo>
                  <a:lnTo>
                    <a:pt x="0" y="293991"/>
                  </a:lnTo>
                  <a:lnTo>
                    <a:pt x="619" y="98410"/>
                  </a:lnTo>
                  <a:close/>
                </a:path>
              </a:pathLst>
            </a:custGeom>
            <a:solidFill>
              <a:srgbClr val="243A5E"/>
            </a:solidFill>
            <a:ln w="617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BC78123-563B-4D05-ABAB-5C8D53CA1E01}"/>
                </a:ext>
              </a:extLst>
            </p:cNvPr>
            <p:cNvSpPr/>
            <p:nvPr/>
          </p:nvSpPr>
          <p:spPr>
            <a:xfrm>
              <a:off x="3569041" y="4802028"/>
              <a:ext cx="336697" cy="192486"/>
            </a:xfrm>
            <a:custGeom>
              <a:avLst/>
              <a:gdLst>
                <a:gd name="connsiteX0" fmla="*/ 0 w 336697"/>
                <a:gd name="connsiteY0" fmla="*/ 94077 h 192486"/>
                <a:gd name="connsiteX1" fmla="*/ 161540 w 336697"/>
                <a:gd name="connsiteY1" fmla="*/ 0 h 192486"/>
                <a:gd name="connsiteX2" fmla="*/ 336697 w 336697"/>
                <a:gd name="connsiteY2" fmla="*/ 94077 h 192486"/>
                <a:gd name="connsiteX3" fmla="*/ 170205 w 336697"/>
                <a:gd name="connsiteY3" fmla="*/ 192487 h 192486"/>
                <a:gd name="connsiteX4" fmla="*/ 0 w 336697"/>
                <a:gd name="connsiteY4" fmla="*/ 94077 h 19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697" h="192486">
                  <a:moveTo>
                    <a:pt x="0" y="94077"/>
                  </a:moveTo>
                  <a:lnTo>
                    <a:pt x="161540" y="0"/>
                  </a:lnTo>
                  <a:lnTo>
                    <a:pt x="336697" y="94077"/>
                  </a:lnTo>
                  <a:lnTo>
                    <a:pt x="170205" y="192487"/>
                  </a:lnTo>
                  <a:lnTo>
                    <a:pt x="0" y="94077"/>
                  </a:lnTo>
                  <a:close/>
                </a:path>
              </a:pathLst>
            </a:custGeom>
            <a:solidFill>
              <a:srgbClr val="156AB3"/>
            </a:solidFill>
            <a:ln w="617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6AFFB5C-C0B0-4192-B8CE-78469AB220E6}"/>
                </a:ext>
              </a:extLst>
            </p:cNvPr>
            <p:cNvSpPr/>
            <p:nvPr/>
          </p:nvSpPr>
          <p:spPr>
            <a:xfrm>
              <a:off x="3771351" y="5049363"/>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156AB3"/>
            </a:solidFill>
            <a:ln w="617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BB034FB-3DE1-429A-9BE1-6EF46F9080BB}"/>
                </a:ext>
              </a:extLst>
            </p:cNvPr>
            <p:cNvSpPr/>
            <p:nvPr/>
          </p:nvSpPr>
          <p:spPr>
            <a:xfrm>
              <a:off x="3771431" y="507164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36A964F-28B3-4266-BA15-16AD7AF12869}"/>
                </a:ext>
              </a:extLst>
            </p:cNvPr>
            <p:cNvSpPr/>
            <p:nvPr/>
          </p:nvSpPr>
          <p:spPr>
            <a:xfrm>
              <a:off x="3771336" y="5005419"/>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A194D91-D4DA-4F91-9B7B-DF23364DE17D}"/>
                </a:ext>
              </a:extLst>
            </p:cNvPr>
            <p:cNvSpPr/>
            <p:nvPr/>
          </p:nvSpPr>
          <p:spPr>
            <a:xfrm>
              <a:off x="3771336" y="5028320"/>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6423"/>
                    <a:pt x="1952" y="2091"/>
                    <a:pt x="5665" y="853"/>
                  </a:cubicBezTo>
                  <a:close/>
                </a:path>
              </a:pathLst>
            </a:custGeom>
            <a:solidFill>
              <a:srgbClr val="156AB3"/>
            </a:solidFill>
            <a:ln w="6172"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077949F-7D81-4A39-B473-CB92C3C1BAE2}"/>
                </a:ext>
              </a:extLst>
            </p:cNvPr>
            <p:cNvSpPr/>
            <p:nvPr/>
          </p:nvSpPr>
          <p:spPr>
            <a:xfrm>
              <a:off x="3771431" y="509145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7B71898-D8BE-42CF-B757-D39AE8F0528A}"/>
                </a:ext>
              </a:extLst>
            </p:cNvPr>
            <p:cNvSpPr/>
            <p:nvPr/>
          </p:nvSpPr>
          <p:spPr>
            <a:xfrm>
              <a:off x="3771431" y="511373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340C4E6-3885-49AA-96A8-C3E64E113A5B}"/>
                </a:ext>
              </a:extLst>
            </p:cNvPr>
            <p:cNvSpPr/>
            <p:nvPr/>
          </p:nvSpPr>
          <p:spPr>
            <a:xfrm>
              <a:off x="3790538" y="5038843"/>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50E6FF"/>
            </a:solidFill>
            <a:ln w="617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C9198A2-89E2-485C-B951-185990FDB707}"/>
                </a:ext>
              </a:extLst>
            </p:cNvPr>
            <p:cNvSpPr/>
            <p:nvPr/>
          </p:nvSpPr>
          <p:spPr>
            <a:xfrm>
              <a:off x="3790611" y="506112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E9FCFE"/>
            </a:solidFill>
            <a:ln w="617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85F9F4A-327F-427A-BADD-B7A1F99F236E}"/>
                </a:ext>
              </a:extLst>
            </p:cNvPr>
            <p:cNvSpPr/>
            <p:nvPr/>
          </p:nvSpPr>
          <p:spPr>
            <a:xfrm>
              <a:off x="3789999" y="499489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C62276B-EA72-4505-95BD-F483EC2BEB94}"/>
                </a:ext>
              </a:extLst>
            </p:cNvPr>
            <p:cNvSpPr/>
            <p:nvPr/>
          </p:nvSpPr>
          <p:spPr>
            <a:xfrm>
              <a:off x="3790538" y="5017797"/>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6423"/>
                    <a:pt x="2555" y="2091"/>
                    <a:pt x="5650" y="853"/>
                  </a:cubicBezTo>
                  <a:close/>
                </a:path>
              </a:pathLst>
            </a:custGeom>
            <a:solidFill>
              <a:srgbClr val="156AB3"/>
            </a:solidFill>
            <a:ln w="617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14AD6EC-6E1A-41BD-BC24-A01FEBECFC5A}"/>
                </a:ext>
              </a:extLst>
            </p:cNvPr>
            <p:cNvSpPr/>
            <p:nvPr/>
          </p:nvSpPr>
          <p:spPr>
            <a:xfrm>
              <a:off x="3790611" y="508092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156AB3"/>
            </a:solidFill>
            <a:ln w="617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C881C1F-2E0E-4CF2-AE7B-2A0A551F0D1D}"/>
                </a:ext>
              </a:extLst>
            </p:cNvPr>
            <p:cNvSpPr/>
            <p:nvPr/>
          </p:nvSpPr>
          <p:spPr>
            <a:xfrm>
              <a:off x="3790611" y="5103211"/>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100ADBB-B300-40BD-8883-07233351830F}"/>
                </a:ext>
              </a:extLst>
            </p:cNvPr>
            <p:cNvSpPr/>
            <p:nvPr/>
          </p:nvSpPr>
          <p:spPr>
            <a:xfrm>
              <a:off x="3809725" y="5027701"/>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50E6FF"/>
            </a:solidFill>
            <a:ln w="617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DD2A016-0A9B-4B5A-900F-6100E303B46D}"/>
                </a:ext>
              </a:extLst>
            </p:cNvPr>
            <p:cNvSpPr/>
            <p:nvPr/>
          </p:nvSpPr>
          <p:spPr>
            <a:xfrm>
              <a:off x="3809804" y="505060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8E85FB8-B134-424B-812E-F18ADD7CA4A7}"/>
                </a:ext>
              </a:extLst>
            </p:cNvPr>
            <p:cNvSpPr/>
            <p:nvPr/>
          </p:nvSpPr>
          <p:spPr>
            <a:xfrm>
              <a:off x="3809179" y="498437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307401E-C4EF-4E37-A35F-C91BDADBB9BD}"/>
                </a:ext>
              </a:extLst>
            </p:cNvPr>
            <p:cNvSpPr/>
            <p:nvPr/>
          </p:nvSpPr>
          <p:spPr>
            <a:xfrm>
              <a:off x="3809710" y="5006658"/>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7042"/>
                    <a:pt x="1952" y="2710"/>
                    <a:pt x="5665" y="853"/>
                  </a:cubicBezTo>
                  <a:close/>
                </a:path>
              </a:pathLst>
            </a:custGeom>
            <a:solidFill>
              <a:srgbClr val="32B0E7"/>
            </a:solidFill>
            <a:ln w="617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1D9F42F-16D0-4796-8365-7DB7D175DA54}"/>
                </a:ext>
              </a:extLst>
            </p:cNvPr>
            <p:cNvSpPr/>
            <p:nvPr/>
          </p:nvSpPr>
          <p:spPr>
            <a:xfrm>
              <a:off x="3809804" y="507040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091"/>
                    <a:pt x="5570" y="853"/>
                  </a:cubicBezTo>
                  <a:close/>
                </a:path>
              </a:pathLst>
            </a:custGeom>
            <a:solidFill>
              <a:srgbClr val="50E6FF"/>
            </a:solidFill>
            <a:ln w="617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51DCF2A-CED6-4722-883F-C9447FD86271}"/>
                </a:ext>
              </a:extLst>
            </p:cNvPr>
            <p:cNvSpPr/>
            <p:nvPr/>
          </p:nvSpPr>
          <p:spPr>
            <a:xfrm>
              <a:off x="3809804" y="509268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82F338A-B448-4CAF-8799-38E7DAC9B0CD}"/>
                </a:ext>
              </a:extLst>
            </p:cNvPr>
            <p:cNvSpPr/>
            <p:nvPr/>
          </p:nvSpPr>
          <p:spPr>
            <a:xfrm>
              <a:off x="3828912" y="5017181"/>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B6249E8-F264-40F5-A3C6-6C13BFCE368F}"/>
                </a:ext>
              </a:extLst>
            </p:cNvPr>
            <p:cNvSpPr/>
            <p:nvPr/>
          </p:nvSpPr>
          <p:spPr>
            <a:xfrm>
              <a:off x="3828991" y="504007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50E6FF"/>
            </a:solidFill>
            <a:ln w="617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6DB6360-D3DE-4218-A17B-919C9A540C7E}"/>
                </a:ext>
              </a:extLst>
            </p:cNvPr>
            <p:cNvSpPr/>
            <p:nvPr/>
          </p:nvSpPr>
          <p:spPr>
            <a:xfrm>
              <a:off x="3828896" y="4973856"/>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6423"/>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E8C669-D00B-4902-A645-4F7496F847A7}"/>
                </a:ext>
              </a:extLst>
            </p:cNvPr>
            <p:cNvSpPr/>
            <p:nvPr/>
          </p:nvSpPr>
          <p:spPr>
            <a:xfrm>
              <a:off x="3828896" y="4996135"/>
              <a:ext cx="11235" cy="14084"/>
            </a:xfrm>
            <a:custGeom>
              <a:avLst/>
              <a:gdLst>
                <a:gd name="connsiteX0" fmla="*/ 5665 w 11235"/>
                <a:gd name="connsiteY0" fmla="*/ 853 h 14084"/>
                <a:gd name="connsiteX1" fmla="*/ 11235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5" y="234"/>
                    <a:pt x="11235" y="3948"/>
                  </a:cubicBezTo>
                  <a:cubicBezTo>
                    <a:pt x="11235" y="7661"/>
                    <a:pt x="8760" y="11375"/>
                    <a:pt x="5665" y="13232"/>
                  </a:cubicBezTo>
                  <a:cubicBezTo>
                    <a:pt x="2570" y="15088"/>
                    <a:pt x="95" y="13851"/>
                    <a:pt x="95" y="10137"/>
                  </a:cubicBezTo>
                  <a:cubicBezTo>
                    <a:pt x="-524" y="7042"/>
                    <a:pt x="1952" y="2710"/>
                    <a:pt x="5665" y="853"/>
                  </a:cubicBezTo>
                  <a:close/>
                </a:path>
              </a:pathLst>
            </a:custGeom>
            <a:solidFill>
              <a:srgbClr val="156AB3"/>
            </a:solidFill>
            <a:ln w="617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F7EA958-7CE0-43F9-9877-94ECC0FC6375}"/>
                </a:ext>
              </a:extLst>
            </p:cNvPr>
            <p:cNvSpPr/>
            <p:nvPr/>
          </p:nvSpPr>
          <p:spPr>
            <a:xfrm>
              <a:off x="3828991" y="5059267"/>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04CF8CA-BF06-4542-A68C-542D140EF412}"/>
                </a:ext>
              </a:extLst>
            </p:cNvPr>
            <p:cNvSpPr/>
            <p:nvPr/>
          </p:nvSpPr>
          <p:spPr>
            <a:xfrm>
              <a:off x="3828991" y="5082168"/>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46E2E66-D302-4648-BC27-1C3904FE6F78}"/>
                </a:ext>
              </a:extLst>
            </p:cNvPr>
            <p:cNvSpPr/>
            <p:nvPr/>
          </p:nvSpPr>
          <p:spPr>
            <a:xfrm>
              <a:off x="3848092" y="5006658"/>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F83A422-DE60-4FD9-AA9A-B47D3A722010}"/>
                </a:ext>
              </a:extLst>
            </p:cNvPr>
            <p:cNvSpPr/>
            <p:nvPr/>
          </p:nvSpPr>
          <p:spPr>
            <a:xfrm>
              <a:off x="3848178" y="5029559"/>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9BF2268-A0FE-419B-95A6-D3EAB4ED0E41}"/>
                </a:ext>
              </a:extLst>
            </p:cNvPr>
            <p:cNvSpPr/>
            <p:nvPr/>
          </p:nvSpPr>
          <p:spPr>
            <a:xfrm>
              <a:off x="3848083" y="4963333"/>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1" y="15088"/>
                    <a:pt x="95" y="13851"/>
                    <a:pt x="95" y="10137"/>
                  </a:cubicBezTo>
                  <a:cubicBezTo>
                    <a:pt x="-524" y="6423"/>
                    <a:pt x="1952" y="2091"/>
                    <a:pt x="5665" y="853"/>
                  </a:cubicBezTo>
                  <a:close/>
                </a:path>
              </a:pathLst>
            </a:custGeom>
            <a:solidFill>
              <a:srgbClr val="E9FCFE"/>
            </a:solidFill>
            <a:ln w="617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56BF55B-A3AB-4647-BFC2-CC65E589952C}"/>
                </a:ext>
              </a:extLst>
            </p:cNvPr>
            <p:cNvSpPr/>
            <p:nvPr/>
          </p:nvSpPr>
          <p:spPr>
            <a:xfrm>
              <a:off x="3848092" y="4985615"/>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50E6FF"/>
            </a:solidFill>
            <a:ln w="617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6E8173C-7B5F-4934-A4A1-5F2C2F21D4BB}"/>
                </a:ext>
              </a:extLst>
            </p:cNvPr>
            <p:cNvSpPr/>
            <p:nvPr/>
          </p:nvSpPr>
          <p:spPr>
            <a:xfrm>
              <a:off x="3848178" y="5048744"/>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FBFE88D-4435-49C1-8952-F9B05B2B9816}"/>
                </a:ext>
              </a:extLst>
            </p:cNvPr>
            <p:cNvSpPr/>
            <p:nvPr/>
          </p:nvSpPr>
          <p:spPr>
            <a:xfrm>
              <a:off x="3848178" y="507164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32B0E7"/>
            </a:solidFill>
            <a:ln w="617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B84DFF-1EA1-4EE2-84C8-42D10443478D}"/>
                </a:ext>
              </a:extLst>
            </p:cNvPr>
            <p:cNvSpPr/>
            <p:nvPr/>
          </p:nvSpPr>
          <p:spPr>
            <a:xfrm>
              <a:off x="3867365" y="4996135"/>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A36F1A6-7046-4E27-895E-43D29AAD5B93}"/>
                </a:ext>
              </a:extLst>
            </p:cNvPr>
            <p:cNvSpPr/>
            <p:nvPr/>
          </p:nvSpPr>
          <p:spPr>
            <a:xfrm>
              <a:off x="3867365" y="5019036"/>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6423"/>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B587AD9-08D1-48D7-98C2-DFDA77A9965B}"/>
                </a:ext>
              </a:extLst>
            </p:cNvPr>
            <p:cNvSpPr/>
            <p:nvPr/>
          </p:nvSpPr>
          <p:spPr>
            <a:xfrm>
              <a:off x="3867270" y="4952810"/>
              <a:ext cx="11235" cy="14084"/>
            </a:xfrm>
            <a:custGeom>
              <a:avLst/>
              <a:gdLst>
                <a:gd name="connsiteX0" fmla="*/ 5665 w 11235"/>
                <a:gd name="connsiteY0" fmla="*/ 853 h 14084"/>
                <a:gd name="connsiteX1" fmla="*/ 11236 w 11235"/>
                <a:gd name="connsiteY1" fmla="*/ 3948 h 14084"/>
                <a:gd name="connsiteX2" fmla="*/ 5665 w 11235"/>
                <a:gd name="connsiteY2" fmla="*/ 13232 h 14084"/>
                <a:gd name="connsiteX3" fmla="*/ 95 w 11235"/>
                <a:gd name="connsiteY3" fmla="*/ 10137 h 14084"/>
                <a:gd name="connsiteX4" fmla="*/ 5665 w 11235"/>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5" h="14084">
                  <a:moveTo>
                    <a:pt x="5665" y="853"/>
                  </a:moveTo>
                  <a:cubicBezTo>
                    <a:pt x="8760" y="-1004"/>
                    <a:pt x="11236" y="234"/>
                    <a:pt x="11236" y="3948"/>
                  </a:cubicBezTo>
                  <a:cubicBezTo>
                    <a:pt x="11236" y="7661"/>
                    <a:pt x="8760" y="11375"/>
                    <a:pt x="5665" y="13232"/>
                  </a:cubicBezTo>
                  <a:cubicBezTo>
                    <a:pt x="2570" y="15088"/>
                    <a:pt x="95" y="13851"/>
                    <a:pt x="95" y="10137"/>
                  </a:cubicBezTo>
                  <a:cubicBezTo>
                    <a:pt x="-524" y="6423"/>
                    <a:pt x="1952" y="2091"/>
                    <a:pt x="5665" y="853"/>
                  </a:cubicBezTo>
                  <a:close/>
                </a:path>
              </a:pathLst>
            </a:custGeom>
            <a:solidFill>
              <a:srgbClr val="50E6FF"/>
            </a:solidFill>
            <a:ln w="617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9E7922B-9F9E-4422-AE40-CA9D7E0ECCDA}"/>
                </a:ext>
              </a:extLst>
            </p:cNvPr>
            <p:cNvSpPr/>
            <p:nvPr/>
          </p:nvSpPr>
          <p:spPr>
            <a:xfrm>
              <a:off x="3867285" y="4975092"/>
              <a:ext cx="11220" cy="14084"/>
            </a:xfrm>
            <a:custGeom>
              <a:avLst/>
              <a:gdLst>
                <a:gd name="connsiteX0" fmla="*/ 5650 w 11220"/>
                <a:gd name="connsiteY0" fmla="*/ 853 h 14084"/>
                <a:gd name="connsiteX1" fmla="*/ 11220 w 11220"/>
                <a:gd name="connsiteY1" fmla="*/ 3948 h 14084"/>
                <a:gd name="connsiteX2" fmla="*/ 5650 w 11220"/>
                <a:gd name="connsiteY2" fmla="*/ 13232 h 14084"/>
                <a:gd name="connsiteX3" fmla="*/ 80 w 11220"/>
                <a:gd name="connsiteY3" fmla="*/ 10137 h 14084"/>
                <a:gd name="connsiteX4" fmla="*/ 5650 w 1122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 h="14084">
                  <a:moveTo>
                    <a:pt x="5650" y="853"/>
                  </a:moveTo>
                  <a:cubicBezTo>
                    <a:pt x="8745" y="-1004"/>
                    <a:pt x="11220" y="234"/>
                    <a:pt x="11220" y="3948"/>
                  </a:cubicBezTo>
                  <a:cubicBezTo>
                    <a:pt x="11220" y="7661"/>
                    <a:pt x="8745" y="11375"/>
                    <a:pt x="5650" y="13232"/>
                  </a:cubicBezTo>
                  <a:cubicBezTo>
                    <a:pt x="2555" y="15088"/>
                    <a:pt x="80" y="13851"/>
                    <a:pt x="80" y="10137"/>
                  </a:cubicBezTo>
                  <a:cubicBezTo>
                    <a:pt x="-539" y="7042"/>
                    <a:pt x="2555" y="2710"/>
                    <a:pt x="5650" y="853"/>
                  </a:cubicBezTo>
                  <a:close/>
                </a:path>
              </a:pathLst>
            </a:custGeom>
            <a:solidFill>
              <a:srgbClr val="156AB3"/>
            </a:solidFill>
            <a:ln w="617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5DF9199-8318-43C2-BE52-1FE1D352CF44}"/>
                </a:ext>
              </a:extLst>
            </p:cNvPr>
            <p:cNvSpPr/>
            <p:nvPr/>
          </p:nvSpPr>
          <p:spPr>
            <a:xfrm>
              <a:off x="3867279" y="5038076"/>
              <a:ext cx="11312" cy="14380"/>
            </a:xfrm>
            <a:custGeom>
              <a:avLst/>
              <a:gdLst>
                <a:gd name="connsiteX0" fmla="*/ 9370 w 11312"/>
                <a:gd name="connsiteY0" fmla="*/ 9666 h 14380"/>
                <a:gd name="connsiteX1" fmla="*/ 9989 w 11312"/>
                <a:gd name="connsiteY1" fmla="*/ 382 h 14380"/>
                <a:gd name="connsiteX2" fmla="*/ 1943 w 11312"/>
                <a:gd name="connsiteY2" fmla="*/ 4714 h 14380"/>
                <a:gd name="connsiteX3" fmla="*/ 1324 w 11312"/>
                <a:gd name="connsiteY3" fmla="*/ 13998 h 14380"/>
                <a:gd name="connsiteX4" fmla="*/ 9370 w 11312"/>
                <a:gd name="connsiteY4" fmla="*/ 9666 h 1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2" h="14380">
                  <a:moveTo>
                    <a:pt x="9370" y="9666"/>
                  </a:moveTo>
                  <a:cubicBezTo>
                    <a:pt x="11845" y="5952"/>
                    <a:pt x="11845" y="2239"/>
                    <a:pt x="9989" y="382"/>
                  </a:cubicBezTo>
                  <a:cubicBezTo>
                    <a:pt x="8132" y="-856"/>
                    <a:pt x="4418" y="1001"/>
                    <a:pt x="1943" y="4714"/>
                  </a:cubicBezTo>
                  <a:cubicBezTo>
                    <a:pt x="-533" y="8428"/>
                    <a:pt x="-533" y="12142"/>
                    <a:pt x="1324" y="13998"/>
                  </a:cubicBezTo>
                  <a:cubicBezTo>
                    <a:pt x="3799" y="15236"/>
                    <a:pt x="7513" y="13379"/>
                    <a:pt x="9370" y="9666"/>
                  </a:cubicBezTo>
                  <a:close/>
                </a:path>
              </a:pathLst>
            </a:custGeom>
            <a:solidFill>
              <a:srgbClr val="156AB3"/>
            </a:solidFill>
            <a:ln w="617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01FE746-D76E-4267-9FB9-8E3D3D39C281}"/>
                </a:ext>
              </a:extLst>
            </p:cNvPr>
            <p:cNvSpPr/>
            <p:nvPr/>
          </p:nvSpPr>
          <p:spPr>
            <a:xfrm>
              <a:off x="3867365" y="5061122"/>
              <a:ext cx="11140" cy="14084"/>
            </a:xfrm>
            <a:custGeom>
              <a:avLst/>
              <a:gdLst>
                <a:gd name="connsiteX0" fmla="*/ 5570 w 11140"/>
                <a:gd name="connsiteY0" fmla="*/ 853 h 14084"/>
                <a:gd name="connsiteX1" fmla="*/ 11141 w 11140"/>
                <a:gd name="connsiteY1" fmla="*/ 3948 h 14084"/>
                <a:gd name="connsiteX2" fmla="*/ 5570 w 11140"/>
                <a:gd name="connsiteY2" fmla="*/ 13232 h 14084"/>
                <a:gd name="connsiteX3" fmla="*/ 0 w 11140"/>
                <a:gd name="connsiteY3" fmla="*/ 10137 h 14084"/>
                <a:gd name="connsiteX4" fmla="*/ 5570 w 11140"/>
                <a:gd name="connsiteY4" fmla="*/ 853 h 1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 h="14084">
                  <a:moveTo>
                    <a:pt x="5570" y="853"/>
                  </a:moveTo>
                  <a:cubicBezTo>
                    <a:pt x="8665" y="-1004"/>
                    <a:pt x="11141" y="234"/>
                    <a:pt x="11141" y="3948"/>
                  </a:cubicBezTo>
                  <a:cubicBezTo>
                    <a:pt x="11141" y="7661"/>
                    <a:pt x="8665" y="11375"/>
                    <a:pt x="5570" y="13232"/>
                  </a:cubicBezTo>
                  <a:cubicBezTo>
                    <a:pt x="2476" y="15088"/>
                    <a:pt x="0" y="13851"/>
                    <a:pt x="0" y="10137"/>
                  </a:cubicBezTo>
                  <a:cubicBezTo>
                    <a:pt x="0" y="7042"/>
                    <a:pt x="2476" y="2710"/>
                    <a:pt x="5570" y="853"/>
                  </a:cubicBezTo>
                  <a:close/>
                </a:path>
              </a:pathLst>
            </a:custGeom>
            <a:solidFill>
              <a:srgbClr val="156AB3"/>
            </a:solidFill>
            <a:ln w="617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55BE865-7E4F-4EFB-9726-2F6388D03600}"/>
                </a:ext>
              </a:extLst>
            </p:cNvPr>
            <p:cNvSpPr/>
            <p:nvPr/>
          </p:nvSpPr>
          <p:spPr>
            <a:xfrm>
              <a:off x="3588847" y="4993128"/>
              <a:ext cx="130593" cy="115704"/>
            </a:xfrm>
            <a:custGeom>
              <a:avLst/>
              <a:gdLst>
                <a:gd name="connsiteX0" fmla="*/ 55085 w 130593"/>
                <a:gd name="connsiteY0" fmla="*/ 4479 h 115704"/>
                <a:gd name="connsiteX1" fmla="*/ 87888 w 130593"/>
                <a:gd name="connsiteY1" fmla="*/ 56469 h 115704"/>
                <a:gd name="connsiteX2" fmla="*/ 106456 w 130593"/>
                <a:gd name="connsiteY2" fmla="*/ 57088 h 115704"/>
                <a:gd name="connsiteX3" fmla="*/ 130594 w 130593"/>
                <a:gd name="connsiteY3" fmla="*/ 98556 h 115704"/>
                <a:gd name="connsiteX4" fmla="*/ 106456 w 130593"/>
                <a:gd name="connsiteY4" fmla="*/ 112173 h 115704"/>
                <a:gd name="connsiteX5" fmla="*/ 17330 w 130593"/>
                <a:gd name="connsiteY5" fmla="*/ 60802 h 115704"/>
                <a:gd name="connsiteX6" fmla="*/ 0 w 130593"/>
                <a:gd name="connsiteY6" fmla="*/ 30474 h 115704"/>
                <a:gd name="connsiteX7" fmla="*/ 17949 w 130593"/>
                <a:gd name="connsiteY7" fmla="*/ 20571 h 115704"/>
                <a:gd name="connsiteX8" fmla="*/ 22281 w 130593"/>
                <a:gd name="connsiteY8" fmla="*/ 23666 h 115704"/>
                <a:gd name="connsiteX9" fmla="*/ 55085 w 130593"/>
                <a:gd name="connsiteY9" fmla="*/ 4479 h 11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93" h="115704">
                  <a:moveTo>
                    <a:pt x="55085" y="4479"/>
                  </a:moveTo>
                  <a:cubicBezTo>
                    <a:pt x="71796" y="14382"/>
                    <a:pt x="85412" y="36663"/>
                    <a:pt x="87888" y="56469"/>
                  </a:cubicBezTo>
                  <a:cubicBezTo>
                    <a:pt x="92220" y="52756"/>
                    <a:pt x="99029" y="52756"/>
                    <a:pt x="106456" y="57088"/>
                  </a:cubicBezTo>
                  <a:cubicBezTo>
                    <a:pt x="119453" y="64515"/>
                    <a:pt x="130594" y="83083"/>
                    <a:pt x="130594" y="98556"/>
                  </a:cubicBezTo>
                  <a:cubicBezTo>
                    <a:pt x="130594" y="114030"/>
                    <a:pt x="119453" y="120219"/>
                    <a:pt x="106456" y="112173"/>
                  </a:cubicBezTo>
                  <a:cubicBezTo>
                    <a:pt x="95315" y="105983"/>
                    <a:pt x="24138" y="64515"/>
                    <a:pt x="17330" y="60802"/>
                  </a:cubicBezTo>
                  <a:cubicBezTo>
                    <a:pt x="7427" y="55231"/>
                    <a:pt x="0" y="41615"/>
                    <a:pt x="0" y="30474"/>
                  </a:cubicBezTo>
                  <a:cubicBezTo>
                    <a:pt x="0" y="19333"/>
                    <a:pt x="8046" y="15001"/>
                    <a:pt x="17949" y="20571"/>
                  </a:cubicBezTo>
                  <a:cubicBezTo>
                    <a:pt x="19806" y="21190"/>
                    <a:pt x="21044" y="22428"/>
                    <a:pt x="22281" y="23666"/>
                  </a:cubicBezTo>
                  <a:cubicBezTo>
                    <a:pt x="21663" y="2622"/>
                    <a:pt x="36517" y="-6043"/>
                    <a:pt x="55085" y="4479"/>
                  </a:cubicBezTo>
                  <a:close/>
                </a:path>
              </a:pathLst>
            </a:custGeom>
            <a:solidFill>
              <a:srgbClr val="4DC1EA"/>
            </a:solidFill>
            <a:ln w="6172" cap="flat">
              <a:noFill/>
              <a:prstDash val="solid"/>
              <a:miter/>
            </a:ln>
          </p:spPr>
          <p:txBody>
            <a:bodyPr rtlCol="0" anchor="ctr"/>
            <a:lstStyle/>
            <a:p>
              <a:endParaRPr lang="en-US"/>
            </a:p>
          </p:txBody>
        </p:sp>
      </p:grpSp>
    </p:spTree>
    <p:extLst>
      <p:ext uri="{BB962C8B-B14F-4D97-AF65-F5344CB8AC3E}">
        <p14:creationId xmlns:p14="http://schemas.microsoft.com/office/powerpoint/2010/main" val="372525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10" presetClass="entr" presetSubtype="0" fill="hold" nodeType="withEffect">
                                  <p:stCondLst>
                                    <p:cond delay="25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2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228"/>
                                        </p:tgtEl>
                                        <p:attrNameLst>
                                          <p:attrName>style.visibility</p:attrName>
                                        </p:attrNameLst>
                                      </p:cBhvr>
                                      <p:to>
                                        <p:strVal val="visible"/>
                                      </p:to>
                                    </p:set>
                                    <p:animEffect transition="in" filter="wipe(down)">
                                      <p:cBhvr>
                                        <p:cTn id="31" dur="500"/>
                                        <p:tgtEl>
                                          <p:spTgt spid="228"/>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229"/>
                                        </p:tgtEl>
                                        <p:attrNameLst>
                                          <p:attrName>style.visibility</p:attrName>
                                        </p:attrNameLst>
                                      </p:cBhvr>
                                      <p:to>
                                        <p:strVal val="visible"/>
                                      </p:to>
                                    </p:set>
                                    <p:animEffect transition="in" filter="wipe(down)">
                                      <p:cBhvr>
                                        <p:cTn id="34" dur="500"/>
                                        <p:tgtEl>
                                          <p:spTgt spid="229"/>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230"/>
                                        </p:tgtEl>
                                        <p:attrNameLst>
                                          <p:attrName>style.visibility</p:attrName>
                                        </p:attrNameLst>
                                      </p:cBhvr>
                                      <p:to>
                                        <p:strVal val="visible"/>
                                      </p:to>
                                    </p:set>
                                    <p:animEffect transition="in" filter="wipe(down)">
                                      <p:cBhvr>
                                        <p:cTn id="37" dur="500"/>
                                        <p:tgtEl>
                                          <p:spTgt spid="230"/>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231"/>
                                        </p:tgtEl>
                                        <p:attrNameLst>
                                          <p:attrName>style.visibility</p:attrName>
                                        </p:attrNameLst>
                                      </p:cBhvr>
                                      <p:to>
                                        <p:strVal val="visible"/>
                                      </p:to>
                                    </p:set>
                                    <p:animEffect transition="in" filter="wipe(down)">
                                      <p:cBhvr>
                                        <p:cTn id="40" dur="500"/>
                                        <p:tgtEl>
                                          <p:spTgt spid="231"/>
                                        </p:tgtEl>
                                      </p:cBhvr>
                                    </p:animEffect>
                                  </p:childTnLst>
                                </p:cTn>
                              </p:par>
                              <p:par>
                                <p:cTn id="41" presetID="10" presetClass="entr" presetSubtype="0" fill="hold" nodeType="withEffect">
                                  <p:stCondLst>
                                    <p:cond delay="75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500"/>
                                        <p:tgtEl>
                                          <p:spTgt spid="222"/>
                                        </p:tgtEl>
                                      </p:cBhvr>
                                    </p:animEffect>
                                  </p:childTnLst>
                                </p:cTn>
                              </p:par>
                              <p:par>
                                <p:cTn id="44" presetID="10" presetClass="entr" presetSubtype="0" fill="hold" nodeType="withEffect">
                                  <p:stCondLst>
                                    <p:cond delay="75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750"/>
                                  </p:stCondLst>
                                  <p:childTnLst>
                                    <p:set>
                                      <p:cBhvr>
                                        <p:cTn id="48" dur="1" fill="hold">
                                          <p:stCondLst>
                                            <p:cond delay="0"/>
                                          </p:stCondLst>
                                        </p:cTn>
                                        <p:tgtEl>
                                          <p:spTgt spid="225"/>
                                        </p:tgtEl>
                                        <p:attrNameLst>
                                          <p:attrName>style.visibility</p:attrName>
                                        </p:attrNameLst>
                                      </p:cBhvr>
                                      <p:to>
                                        <p:strVal val="visible"/>
                                      </p:to>
                                    </p:set>
                                    <p:animEffect transition="in" filter="fade">
                                      <p:cBhvr>
                                        <p:cTn id="49" dur="500"/>
                                        <p:tgtEl>
                                          <p:spTgt spid="225"/>
                                        </p:tgtEl>
                                      </p:cBhvr>
                                    </p:animEffect>
                                  </p:childTnLst>
                                </p:cTn>
                              </p:par>
                              <p:par>
                                <p:cTn id="50" presetID="10" presetClass="entr" presetSubtype="0" fill="hold" nodeType="withEffect">
                                  <p:stCondLst>
                                    <p:cond delay="750"/>
                                  </p:stCondLst>
                                  <p:childTnLst>
                                    <p:set>
                                      <p:cBhvr>
                                        <p:cTn id="51" dur="1" fill="hold">
                                          <p:stCondLst>
                                            <p:cond delay="0"/>
                                          </p:stCondLst>
                                        </p:cTn>
                                        <p:tgtEl>
                                          <p:spTgt spid="226"/>
                                        </p:tgtEl>
                                        <p:attrNameLst>
                                          <p:attrName>style.visibility</p:attrName>
                                        </p:attrNameLst>
                                      </p:cBhvr>
                                      <p:to>
                                        <p:strVal val="visible"/>
                                      </p:to>
                                    </p:set>
                                    <p:animEffect transition="in" filter="fade">
                                      <p:cBhvr>
                                        <p:cTn id="52"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229" grpId="0" animBg="1"/>
      <p:bldP spid="230" grpId="0" animBg="1"/>
      <p:bldP spid="2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463BB15E-C7EF-D941-88A3-D0D3898E2894}"/>
              </a:ext>
              <a:ext uri="{C183D7F6-B498-43B3-948B-1728B52AA6E4}">
                <adec:decorative xmlns:adec="http://schemas.microsoft.com/office/drawing/2017/decorative" val="1"/>
              </a:ext>
            </a:extLst>
          </p:cNvPr>
          <p:cNvSpPr txBox="1">
            <a:spLocks/>
          </p:cNvSpPr>
          <p:nvPr/>
        </p:nvSpPr>
        <p:spPr>
          <a:xfrm>
            <a:off x="482814" y="457622"/>
            <a:ext cx="7374743" cy="553920"/>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defTabSz="914192">
              <a:lnSpc>
                <a:spcPct val="100000"/>
              </a:lnSpc>
              <a:defRPr/>
            </a:pPr>
            <a:endParaRPr lang="en-US">
              <a:solidFill>
                <a:srgbClr val="243A5E"/>
              </a:solidFill>
              <a:latin typeface="Segoe UI Semibold"/>
            </a:endParaRPr>
          </a:p>
        </p:txBody>
      </p:sp>
      <p:sp>
        <p:nvSpPr>
          <p:cNvPr id="2" name="Title 1">
            <a:extLst>
              <a:ext uri="{FF2B5EF4-FFF2-40B4-BE49-F238E27FC236}">
                <a16:creationId xmlns:a16="http://schemas.microsoft.com/office/drawing/2014/main" id="{DADEB5B2-18CA-AC47-A05A-EFF1A9115DB1}"/>
              </a:ext>
              <a:ext uri="{C183D7F6-B498-43B3-948B-1728B52AA6E4}">
                <adec:decorative xmlns:adec="http://schemas.microsoft.com/office/drawing/2017/decorative" val="1"/>
              </a:ext>
            </a:extLst>
          </p:cNvPr>
          <p:cNvSpPr>
            <a:spLocks noGrp="1"/>
          </p:cNvSpPr>
          <p:nvPr>
            <p:ph type="title"/>
          </p:nvPr>
        </p:nvSpPr>
        <p:spPr>
          <a:xfrm>
            <a:off x="588263" y="457200"/>
            <a:ext cx="6149421" cy="553998"/>
          </a:xfrm>
        </p:spPr>
        <p:txBody>
          <a:bodyPr/>
          <a:lstStyle/>
          <a:p>
            <a:r>
              <a:rPr lang="en-US"/>
              <a:t>Use the freshest data possible with </a:t>
            </a:r>
            <a:r>
              <a:rPr lang="en-US">
                <a:solidFill>
                  <a:srgbClr val="50E6FF"/>
                </a:solidFill>
              </a:rPr>
              <a:t>converged analytics </a:t>
            </a:r>
            <a:r>
              <a:rPr lang="en-US"/>
              <a:t>for all your data workloads</a:t>
            </a:r>
          </a:p>
        </p:txBody>
      </p:sp>
      <p:sp>
        <p:nvSpPr>
          <p:cNvPr id="5" name="Rectangle 4">
            <a:extLst>
              <a:ext uri="{FF2B5EF4-FFF2-40B4-BE49-F238E27FC236}">
                <a16:creationId xmlns:a16="http://schemas.microsoft.com/office/drawing/2014/main" id="{FD72CC44-0A9D-44BD-A6BA-D1BA88EDCCB5}"/>
              </a:ext>
              <a:ext uri="{C183D7F6-B498-43B3-948B-1728B52AA6E4}">
                <adec:decorative xmlns:adec="http://schemas.microsoft.com/office/drawing/2017/decorative" val="1"/>
              </a:ext>
            </a:extLst>
          </p:cNvPr>
          <p:cNvSpPr/>
          <p:nvPr/>
        </p:nvSpPr>
        <p:spPr bwMode="auto">
          <a:xfrm>
            <a:off x="599595" y="2505760"/>
            <a:ext cx="4668837" cy="166196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27" rIns="0" bIns="91427" numCol="1" spcCol="0" rtlCol="0" fromWordArt="0" anchor="t" anchorCtr="0" forceAA="0" compatLnSpc="1">
            <a:prstTxWarp prst="textNoShape">
              <a:avLst/>
            </a:prstTxWarp>
            <a:spAutoFit/>
          </a:bodyPr>
          <a:lstStyle/>
          <a:p>
            <a:pPr defTabSz="914225">
              <a:spcAft>
                <a:spcPts val="1400"/>
              </a:spcAft>
              <a:defRPr/>
            </a:pPr>
            <a:r>
              <a:rPr lang="en-US" sz="2400" kern="0"/>
              <a:t>Bring immediate, in-the-moment insights to your business by linking operational and analytical data together, with a single click.</a:t>
            </a:r>
          </a:p>
        </p:txBody>
      </p:sp>
      <p:pic>
        <p:nvPicPr>
          <p:cNvPr id="6" name="Picture 5">
            <a:extLst>
              <a:ext uri="{FF2B5EF4-FFF2-40B4-BE49-F238E27FC236}">
                <a16:creationId xmlns:a16="http://schemas.microsoft.com/office/drawing/2014/main" id="{59BE702B-1DF6-4DC5-9F6B-F3FB5E884B1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282" y="688688"/>
            <a:ext cx="5614106" cy="5806042"/>
          </a:xfrm>
          <a:prstGeom prst="rect">
            <a:avLst/>
          </a:prstGeom>
        </p:spPr>
      </p:pic>
      <p:grpSp>
        <p:nvGrpSpPr>
          <p:cNvPr id="78" name="Group 77">
            <a:extLst>
              <a:ext uri="{FF2B5EF4-FFF2-40B4-BE49-F238E27FC236}">
                <a16:creationId xmlns:a16="http://schemas.microsoft.com/office/drawing/2014/main" id="{99359362-6902-4CE3-BE29-0EE453731688}"/>
              </a:ext>
              <a:ext uri="{C183D7F6-B498-43B3-948B-1728B52AA6E4}">
                <adec:decorative xmlns:adec="http://schemas.microsoft.com/office/drawing/2017/decorative" val="1"/>
              </a:ext>
            </a:extLst>
          </p:cNvPr>
          <p:cNvGrpSpPr/>
          <p:nvPr/>
        </p:nvGrpSpPr>
        <p:grpSpPr>
          <a:xfrm>
            <a:off x="6572433" y="2111711"/>
            <a:ext cx="1802658" cy="1679601"/>
            <a:chOff x="6572433" y="2111711"/>
            <a:chExt cx="1802658" cy="1679601"/>
          </a:xfrm>
        </p:grpSpPr>
        <p:sp>
          <p:nvSpPr>
            <p:cNvPr id="16" name="Isosceles Triangle 15">
              <a:extLst>
                <a:ext uri="{FF2B5EF4-FFF2-40B4-BE49-F238E27FC236}">
                  <a16:creationId xmlns:a16="http://schemas.microsoft.com/office/drawing/2014/main" id="{69B8C74C-8F7E-4BC8-B5FD-94CD0EC951AF}"/>
                </a:ext>
              </a:extLst>
            </p:cNvPr>
            <p:cNvSpPr/>
            <p:nvPr/>
          </p:nvSpPr>
          <p:spPr bwMode="auto">
            <a:xfrm rot="3575854">
              <a:off x="7201235" y="1980335"/>
              <a:ext cx="1042479" cy="1305232"/>
            </a:xfrm>
            <a:prstGeom prst="triangle">
              <a:avLst/>
            </a:prstGeom>
            <a:gradFill>
              <a:gsLst>
                <a:gs pos="100000">
                  <a:schemeClr val="accent1">
                    <a:alpha val="0"/>
                  </a:schemeClr>
                </a:gs>
                <a:gs pos="0">
                  <a:schemeClr val="tx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56143B3-20C8-4E29-BF8E-61051FF2F465}"/>
                </a:ext>
              </a:extLst>
            </p:cNvPr>
            <p:cNvSpPr/>
            <p:nvPr/>
          </p:nvSpPr>
          <p:spPr>
            <a:xfrm>
              <a:off x="8208442" y="2207998"/>
              <a:ext cx="150485" cy="186455"/>
            </a:xfrm>
            <a:custGeom>
              <a:avLst/>
              <a:gdLst>
                <a:gd name="connsiteX0" fmla="*/ 605770 w 709169"/>
                <a:gd name="connsiteY0" fmla="*/ 855562 h 878681"/>
                <a:gd name="connsiteX1" fmla="*/ 604909 w 709169"/>
                <a:gd name="connsiteY1" fmla="*/ 299224 h 878681"/>
                <a:gd name="connsiteX2" fmla="*/ 103399 w 709169"/>
                <a:gd name="connsiteY2" fmla="*/ 23064 h 878681"/>
                <a:gd name="connsiteX3" fmla="*/ 104261 w 709169"/>
                <a:gd name="connsiteY3" fmla="*/ 579402 h 878681"/>
                <a:gd name="connsiteX4" fmla="*/ 605770 w 709169"/>
                <a:gd name="connsiteY4" fmla="*/ 855562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169" h="878681">
                  <a:moveTo>
                    <a:pt x="605770" y="855562"/>
                  </a:moveTo>
                  <a:cubicBezTo>
                    <a:pt x="743994" y="778197"/>
                    <a:pt x="743564" y="529022"/>
                    <a:pt x="604909" y="299224"/>
                  </a:cubicBezTo>
                  <a:cubicBezTo>
                    <a:pt x="466111" y="69282"/>
                    <a:pt x="241623" y="-54301"/>
                    <a:pt x="103399" y="23064"/>
                  </a:cubicBezTo>
                  <a:cubicBezTo>
                    <a:pt x="-34825" y="100429"/>
                    <a:pt x="-34394" y="349604"/>
                    <a:pt x="104261" y="579402"/>
                  </a:cubicBezTo>
                  <a:cubicBezTo>
                    <a:pt x="242915" y="809344"/>
                    <a:pt x="467546" y="933070"/>
                    <a:pt x="605770" y="855562"/>
                  </a:cubicBezTo>
                  <a:close/>
                </a:path>
              </a:pathLst>
            </a:custGeom>
            <a:noFill/>
            <a:ln w="15875" cap="flat">
              <a:solidFill>
                <a:srgbClr val="FFFFFF">
                  <a:alpha val="55000"/>
                </a:srgbClr>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093C193-B80C-4050-BF8A-1849DE1304C9}"/>
                </a:ext>
              </a:extLst>
            </p:cNvPr>
            <p:cNvSpPr/>
            <p:nvPr/>
          </p:nvSpPr>
          <p:spPr>
            <a:xfrm>
              <a:off x="6572433" y="2505760"/>
              <a:ext cx="832842" cy="1031916"/>
            </a:xfrm>
            <a:custGeom>
              <a:avLst/>
              <a:gdLst>
                <a:gd name="connsiteX0" fmla="*/ 605770 w 709169"/>
                <a:gd name="connsiteY0" fmla="*/ 855562 h 878681"/>
                <a:gd name="connsiteX1" fmla="*/ 604909 w 709169"/>
                <a:gd name="connsiteY1" fmla="*/ 299224 h 878681"/>
                <a:gd name="connsiteX2" fmla="*/ 103399 w 709169"/>
                <a:gd name="connsiteY2" fmla="*/ 23064 h 878681"/>
                <a:gd name="connsiteX3" fmla="*/ 104261 w 709169"/>
                <a:gd name="connsiteY3" fmla="*/ 579402 h 878681"/>
                <a:gd name="connsiteX4" fmla="*/ 605770 w 709169"/>
                <a:gd name="connsiteY4" fmla="*/ 855562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169" h="878681">
                  <a:moveTo>
                    <a:pt x="605770" y="855562"/>
                  </a:moveTo>
                  <a:cubicBezTo>
                    <a:pt x="743994" y="778197"/>
                    <a:pt x="743564" y="529022"/>
                    <a:pt x="604909" y="299224"/>
                  </a:cubicBezTo>
                  <a:cubicBezTo>
                    <a:pt x="466111" y="69282"/>
                    <a:pt x="241623" y="-54301"/>
                    <a:pt x="103399" y="23064"/>
                  </a:cubicBezTo>
                  <a:cubicBezTo>
                    <a:pt x="-34825" y="100429"/>
                    <a:pt x="-34394" y="349604"/>
                    <a:pt x="104261" y="579402"/>
                  </a:cubicBezTo>
                  <a:cubicBezTo>
                    <a:pt x="242915" y="809344"/>
                    <a:pt x="467546" y="933070"/>
                    <a:pt x="605770" y="855562"/>
                  </a:cubicBezTo>
                  <a:close/>
                </a:path>
              </a:pathLst>
            </a:custGeom>
            <a:noFill/>
            <a:ln w="15875" cap="flat">
              <a:solidFill>
                <a:srgbClr val="FFFFFF">
                  <a:alpha val="55000"/>
                </a:srgb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6C2D395-ACC3-4D34-B214-C305A3CD8EF6}"/>
                </a:ext>
              </a:extLst>
            </p:cNvPr>
            <p:cNvSpPr/>
            <p:nvPr/>
          </p:nvSpPr>
          <p:spPr>
            <a:xfrm>
              <a:off x="6636231" y="2598017"/>
              <a:ext cx="692085" cy="857514"/>
            </a:xfrm>
            <a:custGeom>
              <a:avLst/>
              <a:gdLst>
                <a:gd name="connsiteX0" fmla="*/ 605770 w 709169"/>
                <a:gd name="connsiteY0" fmla="*/ 855562 h 878681"/>
                <a:gd name="connsiteX1" fmla="*/ 604909 w 709169"/>
                <a:gd name="connsiteY1" fmla="*/ 299224 h 878681"/>
                <a:gd name="connsiteX2" fmla="*/ 103399 w 709169"/>
                <a:gd name="connsiteY2" fmla="*/ 23064 h 878681"/>
                <a:gd name="connsiteX3" fmla="*/ 104261 w 709169"/>
                <a:gd name="connsiteY3" fmla="*/ 579402 h 878681"/>
                <a:gd name="connsiteX4" fmla="*/ 605770 w 709169"/>
                <a:gd name="connsiteY4" fmla="*/ 855562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169" h="878681">
                  <a:moveTo>
                    <a:pt x="605770" y="855562"/>
                  </a:moveTo>
                  <a:cubicBezTo>
                    <a:pt x="743994" y="778197"/>
                    <a:pt x="743564" y="529022"/>
                    <a:pt x="604909" y="299224"/>
                  </a:cubicBezTo>
                  <a:cubicBezTo>
                    <a:pt x="466111" y="69282"/>
                    <a:pt x="241623" y="-54301"/>
                    <a:pt x="103399" y="23064"/>
                  </a:cubicBezTo>
                  <a:cubicBezTo>
                    <a:pt x="-34825" y="100429"/>
                    <a:pt x="-34394" y="349604"/>
                    <a:pt x="104261" y="579402"/>
                  </a:cubicBezTo>
                  <a:cubicBezTo>
                    <a:pt x="242915" y="809344"/>
                    <a:pt x="467546" y="933070"/>
                    <a:pt x="605770" y="855562"/>
                  </a:cubicBezTo>
                  <a:close/>
                </a:path>
              </a:pathLst>
            </a:custGeom>
            <a:solidFill>
              <a:schemeClr val="accent1">
                <a:alpha val="50000"/>
              </a:schemeClr>
            </a:solidFill>
            <a:ln w="15875" cap="flat">
              <a:noFill/>
              <a:prstDash val="solid"/>
              <a:miter/>
            </a:ln>
          </p:spPr>
          <p:txBody>
            <a:bodyPr rtlCol="0" anchor="ctr"/>
            <a:lstStyle/>
            <a:p>
              <a:endParaRPr lang="en-US"/>
            </a:p>
          </p:txBody>
        </p:sp>
        <p:pic>
          <p:nvPicPr>
            <p:cNvPr id="70" name="Graphic 69">
              <a:extLst>
                <a:ext uri="{FF2B5EF4-FFF2-40B4-BE49-F238E27FC236}">
                  <a16:creationId xmlns:a16="http://schemas.microsoft.com/office/drawing/2014/main" id="{A2872E8E-318B-491F-BD59-EF0A5180B3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1114" y="2692539"/>
              <a:ext cx="544870" cy="856225"/>
            </a:xfrm>
            <a:prstGeom prst="rect">
              <a:avLst/>
            </a:prstGeom>
            <a:effectLst>
              <a:outerShdw blurRad="50800" dist="101600" dir="19800000" algn="l" rotWithShape="0">
                <a:prstClr val="black">
                  <a:alpha val="62000"/>
                </a:prstClr>
              </a:outerShdw>
            </a:effectLst>
          </p:spPr>
        </p:pic>
        <p:grpSp>
          <p:nvGrpSpPr>
            <p:cNvPr id="69" name="Group 68">
              <a:extLst>
                <a:ext uri="{FF2B5EF4-FFF2-40B4-BE49-F238E27FC236}">
                  <a16:creationId xmlns:a16="http://schemas.microsoft.com/office/drawing/2014/main" id="{E3B6D447-BA04-4D18-986C-C7BB848FF242}"/>
                </a:ext>
              </a:extLst>
            </p:cNvPr>
            <p:cNvGrpSpPr/>
            <p:nvPr/>
          </p:nvGrpSpPr>
          <p:grpSpPr>
            <a:xfrm>
              <a:off x="6686916" y="3116406"/>
              <a:ext cx="517431" cy="674906"/>
              <a:chOff x="3678485" y="4375260"/>
              <a:chExt cx="282740" cy="368789"/>
            </a:xfrm>
          </p:grpSpPr>
          <p:sp>
            <p:nvSpPr>
              <p:cNvPr id="63" name="Freeform: Shape 62">
                <a:extLst>
                  <a:ext uri="{FF2B5EF4-FFF2-40B4-BE49-F238E27FC236}">
                    <a16:creationId xmlns:a16="http://schemas.microsoft.com/office/drawing/2014/main" id="{4402194E-9323-466F-9C3C-6556C76E8D3F}"/>
                  </a:ext>
                </a:extLst>
              </p:cNvPr>
              <p:cNvSpPr/>
              <p:nvPr/>
            </p:nvSpPr>
            <p:spPr>
              <a:xfrm>
                <a:off x="3686885" y="4394892"/>
                <a:ext cx="152158" cy="195444"/>
              </a:xfrm>
              <a:custGeom>
                <a:avLst/>
                <a:gdLst>
                  <a:gd name="connsiteX0" fmla="*/ 76314 w 152158"/>
                  <a:gd name="connsiteY0" fmla="*/ 10427 h 195444"/>
                  <a:gd name="connsiteX1" fmla="*/ 152158 w 152158"/>
                  <a:gd name="connsiteY1" fmla="*/ 141606 h 195444"/>
                  <a:gd name="connsiteX2" fmla="*/ 75793 w 152158"/>
                  <a:gd name="connsiteY2" fmla="*/ 185072 h 195444"/>
                  <a:gd name="connsiteX3" fmla="*/ 1 w 152158"/>
                  <a:gd name="connsiteY3" fmla="*/ 53894 h 195444"/>
                  <a:gd name="connsiteX4" fmla="*/ 76314 w 152158"/>
                  <a:gd name="connsiteY4" fmla="*/ 10427 h 1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58" h="195444">
                    <a:moveTo>
                      <a:pt x="76314" y="10427"/>
                    </a:moveTo>
                    <a:cubicBezTo>
                      <a:pt x="118270" y="34633"/>
                      <a:pt x="152314" y="93299"/>
                      <a:pt x="152158" y="141606"/>
                    </a:cubicBezTo>
                    <a:cubicBezTo>
                      <a:pt x="152002" y="189757"/>
                      <a:pt x="117750" y="209226"/>
                      <a:pt x="75793" y="185072"/>
                    </a:cubicBezTo>
                    <a:cubicBezTo>
                      <a:pt x="33785" y="160815"/>
                      <a:pt x="-207" y="102149"/>
                      <a:pt x="1" y="53894"/>
                    </a:cubicBezTo>
                    <a:cubicBezTo>
                      <a:pt x="209" y="5690"/>
                      <a:pt x="34305" y="-13830"/>
                      <a:pt x="76314" y="10427"/>
                    </a:cubicBezTo>
                    <a:close/>
                  </a:path>
                </a:pathLst>
              </a:custGeom>
              <a:solidFill>
                <a:srgbClr val="FFFFFF">
                  <a:alpha val="50000"/>
                </a:srgbClr>
              </a:solidFill>
              <a:ln w="518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BD91F30-579E-4CCD-907A-345E0DD550C0}"/>
                  </a:ext>
                </a:extLst>
              </p:cNvPr>
              <p:cNvSpPr/>
              <p:nvPr/>
            </p:nvSpPr>
            <p:spPr>
              <a:xfrm>
                <a:off x="3686321" y="4390485"/>
                <a:ext cx="149443" cy="201977"/>
              </a:xfrm>
              <a:custGeom>
                <a:avLst/>
                <a:gdLst>
                  <a:gd name="connsiteX0" fmla="*/ 22220 w 149443"/>
                  <a:gd name="connsiteY0" fmla="*/ 11192 h 201977"/>
                  <a:gd name="connsiteX1" fmla="*/ 41533 w 149443"/>
                  <a:gd name="connsiteY1" fmla="*/ 0 h 201977"/>
                  <a:gd name="connsiteX2" fmla="*/ 19565 w 149443"/>
                  <a:gd name="connsiteY2" fmla="*/ 41696 h 201977"/>
                  <a:gd name="connsiteX3" fmla="*/ 89163 w 149443"/>
                  <a:gd name="connsiteY3" fmla="*/ 176415 h 201977"/>
                  <a:gd name="connsiteX4" fmla="*/ 95722 w 149443"/>
                  <a:gd name="connsiteY4" fmla="*/ 180475 h 201977"/>
                  <a:gd name="connsiteX5" fmla="*/ 149443 w 149443"/>
                  <a:gd name="connsiteY5" fmla="*/ 185681 h 201977"/>
                  <a:gd name="connsiteX6" fmla="*/ 130131 w 149443"/>
                  <a:gd name="connsiteY6" fmla="*/ 196873 h 201977"/>
                  <a:gd name="connsiteX7" fmla="*/ 76410 w 149443"/>
                  <a:gd name="connsiteY7" fmla="*/ 191667 h 201977"/>
                  <a:gd name="connsiteX8" fmla="*/ 69903 w 149443"/>
                  <a:gd name="connsiteY8" fmla="*/ 187607 h 201977"/>
                  <a:gd name="connsiteX9" fmla="*/ 305 w 149443"/>
                  <a:gd name="connsiteY9" fmla="*/ 52888 h 201977"/>
                  <a:gd name="connsiteX10" fmla="*/ 22220 w 149443"/>
                  <a:gd name="connsiteY10" fmla="*/ 11192 h 2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443" h="201977">
                    <a:moveTo>
                      <a:pt x="22220" y="11192"/>
                    </a:moveTo>
                    <a:lnTo>
                      <a:pt x="41533" y="0"/>
                    </a:lnTo>
                    <a:cubicBezTo>
                      <a:pt x="29352" y="7080"/>
                      <a:pt x="21283" y="21239"/>
                      <a:pt x="19565" y="41696"/>
                    </a:cubicBezTo>
                    <a:cubicBezTo>
                      <a:pt x="15869" y="87973"/>
                      <a:pt x="47050" y="147993"/>
                      <a:pt x="89163" y="176415"/>
                    </a:cubicBezTo>
                    <a:cubicBezTo>
                      <a:pt x="91349" y="177924"/>
                      <a:pt x="93536" y="179278"/>
                      <a:pt x="95722" y="180475"/>
                    </a:cubicBezTo>
                    <a:cubicBezTo>
                      <a:pt x="116544" y="192500"/>
                      <a:pt x="135596" y="193697"/>
                      <a:pt x="149443" y="185681"/>
                    </a:cubicBezTo>
                    <a:lnTo>
                      <a:pt x="130131" y="196873"/>
                    </a:lnTo>
                    <a:cubicBezTo>
                      <a:pt x="116284" y="204889"/>
                      <a:pt x="97232" y="203692"/>
                      <a:pt x="76410" y="191667"/>
                    </a:cubicBezTo>
                    <a:cubicBezTo>
                      <a:pt x="74223" y="190366"/>
                      <a:pt x="72089" y="189012"/>
                      <a:pt x="69903" y="187607"/>
                    </a:cubicBezTo>
                    <a:cubicBezTo>
                      <a:pt x="27790" y="159185"/>
                      <a:pt x="-3443" y="99165"/>
                      <a:pt x="305" y="52888"/>
                    </a:cubicBezTo>
                    <a:cubicBezTo>
                      <a:pt x="1971" y="32430"/>
                      <a:pt x="10091" y="18323"/>
                      <a:pt x="22220" y="11192"/>
                    </a:cubicBezTo>
                    <a:close/>
                  </a:path>
                </a:pathLst>
              </a:custGeom>
              <a:solidFill>
                <a:srgbClr val="D6D6D6"/>
              </a:solidFill>
              <a:ln w="518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413852C-A660-4C3E-AB2F-F44455B875EA}"/>
                  </a:ext>
                </a:extLst>
              </p:cNvPr>
              <p:cNvSpPr/>
              <p:nvPr/>
            </p:nvSpPr>
            <p:spPr>
              <a:xfrm>
                <a:off x="3703024" y="4375260"/>
                <a:ext cx="85943" cy="26676"/>
              </a:xfrm>
              <a:custGeom>
                <a:avLst/>
                <a:gdLst>
                  <a:gd name="connsiteX0" fmla="*/ 0 w 85943"/>
                  <a:gd name="connsiteY0" fmla="*/ 16890 h 26676"/>
                  <a:gd name="connsiteX1" fmla="*/ 19313 w 85943"/>
                  <a:gd name="connsiteY1" fmla="*/ 5698 h 26676"/>
                  <a:gd name="connsiteX2" fmla="*/ 79645 w 85943"/>
                  <a:gd name="connsiteY2" fmla="*/ 11580 h 26676"/>
                  <a:gd name="connsiteX3" fmla="*/ 85943 w 85943"/>
                  <a:gd name="connsiteY3" fmla="*/ 15485 h 26676"/>
                  <a:gd name="connsiteX4" fmla="*/ 66631 w 85943"/>
                  <a:gd name="connsiteY4" fmla="*/ 26676 h 26676"/>
                  <a:gd name="connsiteX5" fmla="*/ 60332 w 85943"/>
                  <a:gd name="connsiteY5" fmla="*/ 22772 h 26676"/>
                  <a:gd name="connsiteX6" fmla="*/ 0 w 85943"/>
                  <a:gd name="connsiteY6" fmla="*/ 16890 h 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43" h="26676">
                    <a:moveTo>
                      <a:pt x="0" y="16890"/>
                    </a:moveTo>
                    <a:lnTo>
                      <a:pt x="19313" y="5698"/>
                    </a:lnTo>
                    <a:cubicBezTo>
                      <a:pt x="34877" y="-3307"/>
                      <a:pt x="56428" y="-1850"/>
                      <a:pt x="79645" y="11580"/>
                    </a:cubicBezTo>
                    <a:cubicBezTo>
                      <a:pt x="81727" y="12778"/>
                      <a:pt x="83809" y="14079"/>
                      <a:pt x="85943" y="15485"/>
                    </a:cubicBezTo>
                    <a:lnTo>
                      <a:pt x="66631" y="26676"/>
                    </a:lnTo>
                    <a:cubicBezTo>
                      <a:pt x="64445" y="25271"/>
                      <a:pt x="62466" y="23970"/>
                      <a:pt x="60332" y="22772"/>
                    </a:cubicBezTo>
                    <a:cubicBezTo>
                      <a:pt x="37063" y="9394"/>
                      <a:pt x="15617" y="7937"/>
                      <a:pt x="0" y="16890"/>
                    </a:cubicBezTo>
                    <a:close/>
                  </a:path>
                </a:pathLst>
              </a:custGeom>
              <a:solidFill>
                <a:srgbClr val="243A5E"/>
              </a:solidFill>
              <a:ln w="518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988CB7D-8A58-457E-A599-C03D4C0E38E7}"/>
                  </a:ext>
                </a:extLst>
              </p:cNvPr>
              <p:cNvSpPr/>
              <p:nvPr/>
            </p:nvSpPr>
            <p:spPr>
              <a:xfrm>
                <a:off x="3769551" y="4390693"/>
                <a:ext cx="96323" cy="206138"/>
              </a:xfrm>
              <a:custGeom>
                <a:avLst/>
                <a:gdLst>
                  <a:gd name="connsiteX0" fmla="*/ 71680 w 96323"/>
                  <a:gd name="connsiteY0" fmla="*/ 194947 h 206138"/>
                  <a:gd name="connsiteX1" fmla="*/ 52368 w 96323"/>
                  <a:gd name="connsiteY1" fmla="*/ 206138 h 206138"/>
                  <a:gd name="connsiteX2" fmla="*/ 76677 w 96323"/>
                  <a:gd name="connsiteY2" fmla="*/ 159705 h 206138"/>
                  <a:gd name="connsiteX3" fmla="*/ 0 w 96323"/>
                  <a:gd name="connsiteY3" fmla="*/ 11192 h 206138"/>
                  <a:gd name="connsiteX4" fmla="*/ 19312 w 96323"/>
                  <a:gd name="connsiteY4" fmla="*/ 0 h 206138"/>
                  <a:gd name="connsiteX5" fmla="*/ 95990 w 96323"/>
                  <a:gd name="connsiteY5" fmla="*/ 148513 h 206138"/>
                  <a:gd name="connsiteX6" fmla="*/ 71680 w 96323"/>
                  <a:gd name="connsiteY6" fmla="*/ 194947 h 20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23" h="206138">
                    <a:moveTo>
                      <a:pt x="71680" y="194947"/>
                    </a:moveTo>
                    <a:lnTo>
                      <a:pt x="52368" y="206138"/>
                    </a:lnTo>
                    <a:cubicBezTo>
                      <a:pt x="65902" y="198278"/>
                      <a:pt x="74855" y="182401"/>
                      <a:pt x="76677" y="159705"/>
                    </a:cubicBezTo>
                    <a:cubicBezTo>
                      <a:pt x="80790" y="108639"/>
                      <a:pt x="46433" y="42633"/>
                      <a:pt x="0" y="11192"/>
                    </a:cubicBezTo>
                    <a:lnTo>
                      <a:pt x="19312" y="0"/>
                    </a:lnTo>
                    <a:cubicBezTo>
                      <a:pt x="65746" y="31337"/>
                      <a:pt x="100102" y="97395"/>
                      <a:pt x="95990" y="148513"/>
                    </a:cubicBezTo>
                    <a:cubicBezTo>
                      <a:pt x="94168" y="171261"/>
                      <a:pt x="85214" y="187034"/>
                      <a:pt x="71680" y="194947"/>
                    </a:cubicBezTo>
                    <a:close/>
                  </a:path>
                </a:pathLst>
              </a:custGeom>
              <a:solidFill>
                <a:srgbClr val="243A5E"/>
              </a:solidFill>
              <a:ln w="518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ED90501-1786-4161-93CE-ECAABADE3DC3}"/>
                  </a:ext>
                </a:extLst>
              </p:cNvPr>
              <p:cNvSpPr/>
              <p:nvPr/>
            </p:nvSpPr>
            <p:spPr>
              <a:xfrm>
                <a:off x="3826967" y="4576269"/>
                <a:ext cx="134258" cy="167780"/>
              </a:xfrm>
              <a:custGeom>
                <a:avLst/>
                <a:gdLst>
                  <a:gd name="connsiteX0" fmla="*/ 112648 w 134258"/>
                  <a:gd name="connsiteY0" fmla="*/ 165326 h 167780"/>
                  <a:gd name="connsiteX1" fmla="*/ 0 w 134258"/>
                  <a:gd name="connsiteY1" fmla="*/ 15148 h 167780"/>
                  <a:gd name="connsiteX2" fmla="*/ 20145 w 134258"/>
                  <a:gd name="connsiteY2" fmla="*/ 0 h 167780"/>
                  <a:gd name="connsiteX3" fmla="*/ 132689 w 134258"/>
                  <a:gd name="connsiteY3" fmla="*/ 150022 h 167780"/>
                  <a:gd name="connsiteX4" fmla="*/ 133886 w 134258"/>
                  <a:gd name="connsiteY4" fmla="*/ 156737 h 167780"/>
                  <a:gd name="connsiteX5" fmla="*/ 128837 w 134258"/>
                  <a:gd name="connsiteY5" fmla="*/ 164285 h 167780"/>
                  <a:gd name="connsiteX6" fmla="*/ 117905 w 134258"/>
                  <a:gd name="connsiteY6" fmla="*/ 167773 h 167780"/>
                  <a:gd name="connsiteX7" fmla="*/ 112648 w 134258"/>
                  <a:gd name="connsiteY7" fmla="*/ 165326 h 1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258" h="167780">
                    <a:moveTo>
                      <a:pt x="112648" y="165326"/>
                    </a:moveTo>
                    <a:lnTo>
                      <a:pt x="0" y="15148"/>
                    </a:lnTo>
                    <a:lnTo>
                      <a:pt x="20145" y="0"/>
                    </a:lnTo>
                    <a:lnTo>
                      <a:pt x="132689" y="150022"/>
                    </a:lnTo>
                    <a:cubicBezTo>
                      <a:pt x="134198" y="151896"/>
                      <a:pt x="134667" y="154395"/>
                      <a:pt x="133886" y="156737"/>
                    </a:cubicBezTo>
                    <a:cubicBezTo>
                      <a:pt x="133157" y="159236"/>
                      <a:pt x="131700" y="162359"/>
                      <a:pt x="128837" y="164285"/>
                    </a:cubicBezTo>
                    <a:cubicBezTo>
                      <a:pt x="124308" y="167408"/>
                      <a:pt x="122902" y="167773"/>
                      <a:pt x="117905" y="167773"/>
                    </a:cubicBezTo>
                    <a:cubicBezTo>
                      <a:pt x="115875" y="167877"/>
                      <a:pt x="113845" y="166940"/>
                      <a:pt x="112648" y="165326"/>
                    </a:cubicBezTo>
                    <a:close/>
                  </a:path>
                </a:pathLst>
              </a:custGeom>
              <a:solidFill>
                <a:srgbClr val="243A5E"/>
              </a:solidFill>
              <a:ln w="518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3E89D9-9DCF-4E1F-AAFB-A87E41AB3E2D}"/>
                  </a:ext>
                </a:extLst>
              </p:cNvPr>
              <p:cNvSpPr/>
              <p:nvPr/>
            </p:nvSpPr>
            <p:spPr>
              <a:xfrm>
                <a:off x="3678485" y="4386486"/>
                <a:ext cx="168180" cy="216025"/>
              </a:xfrm>
              <a:custGeom>
                <a:avLst/>
                <a:gdLst>
                  <a:gd name="connsiteX0" fmla="*/ 91170 w 168180"/>
                  <a:gd name="connsiteY0" fmla="*/ 15449 h 216025"/>
                  <a:gd name="connsiteX1" fmla="*/ 167847 w 168180"/>
                  <a:gd name="connsiteY1" fmla="*/ 163963 h 216025"/>
                  <a:gd name="connsiteX2" fmla="*/ 84350 w 168180"/>
                  <a:gd name="connsiteY2" fmla="*/ 204618 h 216025"/>
                  <a:gd name="connsiteX3" fmla="*/ 77115 w 168180"/>
                  <a:gd name="connsiteY3" fmla="*/ 200037 h 216025"/>
                  <a:gd name="connsiteX4" fmla="*/ 333 w 168180"/>
                  <a:gd name="connsiteY4" fmla="*/ 51628 h 216025"/>
                  <a:gd name="connsiteX5" fmla="*/ 84871 w 168180"/>
                  <a:gd name="connsiteY5" fmla="*/ 11545 h 216025"/>
                  <a:gd name="connsiteX6" fmla="*/ 91170 w 168180"/>
                  <a:gd name="connsiteY6" fmla="*/ 15449 h 216025"/>
                  <a:gd name="connsiteX7" fmla="*/ 160039 w 168180"/>
                  <a:gd name="connsiteY7" fmla="*/ 158705 h 216025"/>
                  <a:gd name="connsiteX8" fmla="*/ 90441 w 168180"/>
                  <a:gd name="connsiteY8" fmla="*/ 23986 h 216025"/>
                  <a:gd name="connsiteX9" fmla="*/ 84767 w 168180"/>
                  <a:gd name="connsiteY9" fmla="*/ 20499 h 216025"/>
                  <a:gd name="connsiteX10" fmla="*/ 8142 w 168180"/>
                  <a:gd name="connsiteY10" fmla="*/ 56833 h 216025"/>
                  <a:gd name="connsiteX11" fmla="*/ 77687 w 168180"/>
                  <a:gd name="connsiteY11" fmla="*/ 191552 h 216025"/>
                  <a:gd name="connsiteX12" fmla="*/ 84194 w 168180"/>
                  <a:gd name="connsiteY12" fmla="*/ 195612 h 216025"/>
                  <a:gd name="connsiteX13" fmla="*/ 160039 w 168180"/>
                  <a:gd name="connsiteY13" fmla="*/ 158705 h 21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80" h="216025">
                    <a:moveTo>
                      <a:pt x="91170" y="15449"/>
                    </a:moveTo>
                    <a:cubicBezTo>
                      <a:pt x="137603" y="46786"/>
                      <a:pt x="171959" y="112844"/>
                      <a:pt x="167847" y="163963"/>
                    </a:cubicBezTo>
                    <a:cubicBezTo>
                      <a:pt x="163943" y="212322"/>
                      <a:pt x="127556" y="229656"/>
                      <a:pt x="84350" y="204618"/>
                    </a:cubicBezTo>
                    <a:cubicBezTo>
                      <a:pt x="82008" y="203212"/>
                      <a:pt x="79561" y="201703"/>
                      <a:pt x="77115" y="200037"/>
                    </a:cubicBezTo>
                    <a:cubicBezTo>
                      <a:pt x="30630" y="168752"/>
                      <a:pt x="-3779" y="102642"/>
                      <a:pt x="333" y="51628"/>
                    </a:cubicBezTo>
                    <a:cubicBezTo>
                      <a:pt x="4238" y="3008"/>
                      <a:pt x="41561" y="-13389"/>
                      <a:pt x="84871" y="11545"/>
                    </a:cubicBezTo>
                    <a:cubicBezTo>
                      <a:pt x="86901" y="12794"/>
                      <a:pt x="89035" y="14044"/>
                      <a:pt x="91170" y="15449"/>
                    </a:cubicBezTo>
                    <a:close/>
                    <a:moveTo>
                      <a:pt x="160039" y="158705"/>
                    </a:moveTo>
                    <a:cubicBezTo>
                      <a:pt x="163735" y="112428"/>
                      <a:pt x="132554" y="52408"/>
                      <a:pt x="90441" y="23986"/>
                    </a:cubicBezTo>
                    <a:cubicBezTo>
                      <a:pt x="88567" y="22685"/>
                      <a:pt x="86641" y="21540"/>
                      <a:pt x="84767" y="20499"/>
                    </a:cubicBezTo>
                    <a:cubicBezTo>
                      <a:pt x="45621" y="-2145"/>
                      <a:pt x="11681" y="12638"/>
                      <a:pt x="8142" y="56833"/>
                    </a:cubicBezTo>
                    <a:cubicBezTo>
                      <a:pt x="4394" y="103110"/>
                      <a:pt x="35627" y="163078"/>
                      <a:pt x="77687" y="191552"/>
                    </a:cubicBezTo>
                    <a:cubicBezTo>
                      <a:pt x="79874" y="193061"/>
                      <a:pt x="82060" y="194415"/>
                      <a:pt x="84194" y="195612"/>
                    </a:cubicBezTo>
                    <a:cubicBezTo>
                      <a:pt x="123496" y="218308"/>
                      <a:pt x="156499" y="202535"/>
                      <a:pt x="160039" y="158705"/>
                    </a:cubicBezTo>
                    <a:close/>
                  </a:path>
                </a:pathLst>
              </a:custGeom>
              <a:solidFill>
                <a:srgbClr val="243A5E"/>
              </a:solidFill>
              <a:ln w="5189" cap="flat">
                <a:noFill/>
                <a:prstDash val="solid"/>
                <a:miter/>
              </a:ln>
            </p:spPr>
            <p:txBody>
              <a:bodyPr rtlCol="0" anchor="ctr"/>
              <a:lstStyle/>
              <a:p>
                <a:endParaRPr lang="en-US"/>
              </a:p>
            </p:txBody>
          </p:sp>
        </p:grpSp>
      </p:grpSp>
      <p:pic>
        <p:nvPicPr>
          <p:cNvPr id="72" name="Graphic 71">
            <a:extLst>
              <a:ext uri="{FF2B5EF4-FFF2-40B4-BE49-F238E27FC236}">
                <a16:creationId xmlns:a16="http://schemas.microsoft.com/office/drawing/2014/main" id="{458AE25E-673D-4726-B4BB-84D691CC2F5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28316" y="1373197"/>
            <a:ext cx="671512" cy="728772"/>
          </a:xfrm>
          <a:prstGeom prst="rect">
            <a:avLst/>
          </a:prstGeom>
        </p:spPr>
      </p:pic>
      <p:pic>
        <p:nvPicPr>
          <p:cNvPr id="76" name="Graphic 75">
            <a:extLst>
              <a:ext uri="{FF2B5EF4-FFF2-40B4-BE49-F238E27FC236}">
                <a16:creationId xmlns:a16="http://schemas.microsoft.com/office/drawing/2014/main" id="{CB796CF4-83F0-4399-8510-20AE07EAB11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7510350" y="2126880"/>
            <a:ext cx="2665008" cy="1521803"/>
          </a:xfrm>
          <a:prstGeom prst="rect">
            <a:avLst/>
          </a:prstGeom>
        </p:spPr>
      </p:pic>
      <p:pic>
        <p:nvPicPr>
          <p:cNvPr id="74" name="Graphic 73">
            <a:extLst>
              <a:ext uri="{FF2B5EF4-FFF2-40B4-BE49-F238E27FC236}">
                <a16:creationId xmlns:a16="http://schemas.microsoft.com/office/drawing/2014/main" id="{EE218A82-E5F1-4ED9-B554-C75C7C30D8B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1097" y="2313721"/>
            <a:ext cx="1221111" cy="1252537"/>
          </a:xfrm>
          <a:prstGeom prst="rect">
            <a:avLst/>
          </a:prstGeom>
        </p:spPr>
      </p:pic>
    </p:spTree>
    <p:extLst>
      <p:ext uri="{BB962C8B-B14F-4D97-AF65-F5344CB8AC3E}">
        <p14:creationId xmlns:p14="http://schemas.microsoft.com/office/powerpoint/2010/main" val="34949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22" presetClass="entr" presetSubtype="8" fill="hold" nodeType="withEffect">
                                  <p:stCondLst>
                                    <p:cond delay="200"/>
                                  </p:stCondLst>
                                  <p:childTnLst>
                                    <p:set>
                                      <p:cBhvr>
                                        <p:cTn id="9" dur="1" fill="hold">
                                          <p:stCondLst>
                                            <p:cond delay="0"/>
                                          </p:stCondLst>
                                        </p:cTn>
                                        <p:tgtEl>
                                          <p:spTgt spid="76"/>
                                        </p:tgtEl>
                                        <p:attrNameLst>
                                          <p:attrName>style.visibility</p:attrName>
                                        </p:attrNameLst>
                                      </p:cBhvr>
                                      <p:to>
                                        <p:strVal val="visible"/>
                                      </p:to>
                                    </p:set>
                                    <p:animEffect transition="in" filter="wipe(left)">
                                      <p:cBhvr>
                                        <p:cTn id="10" dur="500"/>
                                        <p:tgtEl>
                                          <p:spTgt spid="76"/>
                                        </p:tgtEl>
                                      </p:cBhvr>
                                    </p:animEffect>
                                  </p:childTnLst>
                                </p:cTn>
                              </p:par>
                              <p:par>
                                <p:cTn id="11" presetID="10" presetClass="entr" presetSubtype="0" fill="hold" nodeType="withEffect">
                                  <p:stCondLst>
                                    <p:cond delay="40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35" presetClass="path" presetSubtype="0" decel="100000" fill="hold" nodeType="withEffect">
                                  <p:stCondLst>
                                    <p:cond delay="500"/>
                                  </p:stCondLst>
                                  <p:childTnLst>
                                    <p:animMotion origin="layout" path="M 0.07396 -0.07361 L 1.45833E-6 3.33333E-6 " pathEditMode="relative" rAng="0" ptsTypes="AA">
                                      <p:cBhvr>
                                        <p:cTn id="18" dur="750" fill="hold"/>
                                        <p:tgtEl>
                                          <p:spTgt spid="78"/>
                                        </p:tgtEl>
                                        <p:attrNameLst>
                                          <p:attrName>ppt_x</p:attrName>
                                          <p:attrName>ppt_y</p:attrName>
                                        </p:attrNameLst>
                                      </p:cBhvr>
                                      <p:rCtr x="-3698"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1"/>
              </a:ext>
            </a:extLst>
          </p:cNvPr>
          <p:cNvSpPr>
            <a:spLocks noGrp="1"/>
          </p:cNvSpPr>
          <p:nvPr>
            <p:ph type="title"/>
          </p:nvPr>
        </p:nvSpPr>
        <p:spPr/>
        <p:txBody>
          <a:bodyPr/>
          <a:lstStyle/>
          <a:p>
            <a:r>
              <a:rPr lang="en-US"/>
              <a:t>Today’s </a:t>
            </a:r>
            <a:br>
              <a:rPr lang="en-US"/>
            </a:br>
            <a:r>
              <a:rPr lang="en-US"/>
              <a:t>data realities</a:t>
            </a:r>
          </a:p>
        </p:txBody>
      </p:sp>
      <p:sp>
        <p:nvSpPr>
          <p:cNvPr id="3" name="Title 1">
            <a:extLst>
              <a:ext uri="{FF2B5EF4-FFF2-40B4-BE49-F238E27FC236}">
                <a16:creationId xmlns:a16="http://schemas.microsoft.com/office/drawing/2014/main" id="{9A545FEF-6F80-4E8B-46AC-251D9C77DE9F}"/>
              </a:ext>
              <a:ext uri="{C183D7F6-B498-43B3-948B-1728B52AA6E4}">
                <adec:decorative xmlns:adec="http://schemas.microsoft.com/office/drawing/2017/decorative" val="1"/>
              </a:ext>
            </a:extLst>
          </p:cNvPr>
          <p:cNvSpPr txBox="1">
            <a:spLocks/>
          </p:cNvSpPr>
          <p:nvPr/>
        </p:nvSpPr>
        <p:spPr>
          <a:xfrm>
            <a:off x="612266" y="396448"/>
            <a:ext cx="5009830"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What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data</a:t>
            </a: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do I have?</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Is it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trustworthy?</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1"/>
              </a:ext>
            </a:extLst>
          </p:cNvPr>
          <p:cNvSpPr txBox="1">
            <a:spLocks/>
          </p:cNvSpPr>
          <p:nvPr/>
        </p:nvSpPr>
        <p:spPr>
          <a:xfrm>
            <a:off x="720273" y="3401998"/>
            <a:ext cx="4283837"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Can people access the data</a:t>
            </a: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needed</a:t>
            </a:r>
            <a:b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to make the right decisions?</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How can I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enable faster</a:t>
            </a:r>
            <a:b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business insights?</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What’s my </a:t>
            </a:r>
            <a:r>
              <a:rPr kumimoji="0" lang="en-US" sz="2000" b="0" i="0" u="none" strike="noStrike" kern="1200" cap="none" spc="0" normalizeH="0" baseline="0" noProof="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compliance exposure?</a:t>
            </a:r>
            <a:endPar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459456" y="33401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6865793" y="196885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353943"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9580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3.33333E-6 -1.2963E-6 L 3.33333E-6 0.03542 " pathEditMode="relative" rAng="0" ptsTypes="AA">
                                      <p:cBhvr>
                                        <p:cTn id="34" dur="700" spd="-100000" fill="hold"/>
                                        <p:tgtEl>
                                          <p:spTgt spid="80"/>
                                        </p:tgtEl>
                                        <p:attrNameLst>
                                          <p:attrName>ppt_x</p:attrName>
                                          <p:attrName>ppt_y</p:attrName>
                                        </p:attrNameLst>
                                      </p:cBhvr>
                                      <p:rCtr x="0" y="1771"/>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800"/>
                                  </p:stCondLst>
                                  <p:childTnLst>
                                    <p:set>
                                      <p:cBhvr>
                                        <p:cTn id="224" dur="1" fill="hold">
                                          <p:stCondLst>
                                            <p:cond delay="0"/>
                                          </p:stCondLst>
                                        </p:cTn>
                                        <p:tgtEl>
                                          <p:spTgt spid="6"/>
                                        </p:tgtEl>
                                        <p:attrNameLst>
                                          <p:attrName>style.visibility</p:attrName>
                                        </p:attrNameLst>
                                      </p:cBhvr>
                                      <p:to>
                                        <p:strVal val="visible"/>
                                      </p:to>
                                    </p:set>
                                    <p:animEffect transition="in" filter="fade">
                                      <p:cBhvr>
                                        <p:cTn id="225" dur="500"/>
                                        <p:tgtEl>
                                          <p:spTgt spid="6"/>
                                        </p:tgtEl>
                                      </p:cBhvr>
                                    </p:animEffect>
                                  </p:childTnLst>
                                </p:cTn>
                              </p:par>
                              <p:par>
                                <p:cTn id="226" presetID="42" presetClass="path" presetSubtype="0" decel="100000" fill="hold" grpId="1" nodeType="withEffect">
                                  <p:stCondLst>
                                    <p:cond delay="800"/>
                                  </p:stCondLst>
                                  <p:childTnLst>
                                    <p:animMotion origin="layout" path="M -1.875E-6 -3.33333E-6 L -1.875E-6 0.03542 " pathEditMode="relative" rAng="0" ptsTypes="AA">
                                      <p:cBhvr>
                                        <p:cTn id="227" dur="700" spd="-100000" fill="hold"/>
                                        <p:tgtEl>
                                          <p:spTgt spid="6"/>
                                        </p:tgtEl>
                                        <p:attrNameLst>
                                          <p:attrName>ppt_x</p:attrName>
                                          <p:attrName>ppt_y</p:attrName>
                                        </p:attrNameLst>
                                      </p:cBhvr>
                                      <p:rCtr x="0" y="1759"/>
                                    </p:animMotion>
                                  </p:childTnLst>
                                </p:cTn>
                              </p:par>
                              <p:par>
                                <p:cTn id="228" presetID="10" presetClass="entr" presetSubtype="0" fill="hold" grpId="0" nodeType="withEffect">
                                  <p:stCondLst>
                                    <p:cond delay="850"/>
                                  </p:stCondLst>
                                  <p:childTnLst>
                                    <p:set>
                                      <p:cBhvr>
                                        <p:cTn id="229" dur="1" fill="hold">
                                          <p:stCondLst>
                                            <p:cond delay="0"/>
                                          </p:stCondLst>
                                        </p:cTn>
                                        <p:tgtEl>
                                          <p:spTgt spid="7"/>
                                        </p:tgtEl>
                                        <p:attrNameLst>
                                          <p:attrName>style.visibility</p:attrName>
                                        </p:attrNameLst>
                                      </p:cBhvr>
                                      <p:to>
                                        <p:strVal val="visible"/>
                                      </p:to>
                                    </p:set>
                                    <p:animEffect transition="in" filter="fade">
                                      <p:cBhvr>
                                        <p:cTn id="230" dur="500"/>
                                        <p:tgtEl>
                                          <p:spTgt spid="7"/>
                                        </p:tgtEl>
                                      </p:cBhvr>
                                    </p:animEffect>
                                  </p:childTnLst>
                                </p:cTn>
                              </p:par>
                              <p:par>
                                <p:cTn id="231" presetID="42" presetClass="path" presetSubtype="0" decel="100000" fill="hold" grpId="1" nodeType="withEffect">
                                  <p:stCondLst>
                                    <p:cond delay="850"/>
                                  </p:stCondLst>
                                  <p:childTnLst>
                                    <p:animMotion origin="layout" path="M 2.70833E-6 -2.59259E-6 L 2.70833E-6 0.03542 " pathEditMode="relative" rAng="0" ptsTypes="AA">
                                      <p:cBhvr>
                                        <p:cTn id="232" dur="700" spd="-100000" fill="hold"/>
                                        <p:tgtEl>
                                          <p:spTgt spid="7"/>
                                        </p:tgtEl>
                                        <p:attrNameLst>
                                          <p:attrName>ppt_x</p:attrName>
                                          <p:attrName>ppt_y</p:attrName>
                                        </p:attrNameLst>
                                      </p:cBhvr>
                                      <p:rCtr x="0" y="1759"/>
                                    </p:animMotion>
                                  </p:childTnLst>
                                </p:cTn>
                              </p:par>
                              <p:par>
                                <p:cTn id="233" presetID="10" presetClass="entr" presetSubtype="0" fill="hold" grpId="0" nodeType="withEffect">
                                  <p:stCondLst>
                                    <p:cond delay="900"/>
                                  </p:stCondLst>
                                  <p:childTnLst>
                                    <p:set>
                                      <p:cBhvr>
                                        <p:cTn id="234" dur="1" fill="hold">
                                          <p:stCondLst>
                                            <p:cond delay="0"/>
                                          </p:stCondLst>
                                        </p:cTn>
                                        <p:tgtEl>
                                          <p:spTgt spid="8"/>
                                        </p:tgtEl>
                                        <p:attrNameLst>
                                          <p:attrName>style.visibility</p:attrName>
                                        </p:attrNameLst>
                                      </p:cBhvr>
                                      <p:to>
                                        <p:strVal val="visible"/>
                                      </p:to>
                                    </p:set>
                                    <p:animEffect transition="in" filter="fade">
                                      <p:cBhvr>
                                        <p:cTn id="235" dur="500"/>
                                        <p:tgtEl>
                                          <p:spTgt spid="8"/>
                                        </p:tgtEl>
                                      </p:cBhvr>
                                    </p:animEffect>
                                  </p:childTnLst>
                                </p:cTn>
                              </p:par>
                              <p:par>
                                <p:cTn id="236" presetID="42" presetClass="path" presetSubtype="0" decel="100000" fill="hold" grpId="1" nodeType="withEffect">
                                  <p:stCondLst>
                                    <p:cond delay="900"/>
                                  </p:stCondLst>
                                  <p:childTnLst>
                                    <p:animMotion origin="layout" path="M 4.375E-6 -2.22222E-6 L 4.375E-6 0.03542 " pathEditMode="relative" rAng="0" ptsTypes="AA">
                                      <p:cBhvr>
                                        <p:cTn id="237" dur="700" spd="-100000" fill="hold"/>
                                        <p:tgtEl>
                                          <p:spTgt spid="8"/>
                                        </p:tgtEl>
                                        <p:attrNameLst>
                                          <p:attrName>ppt_x</p:attrName>
                                          <p:attrName>ppt_y</p:attrName>
                                        </p:attrNameLst>
                                      </p:cBhvr>
                                      <p:rCtr x="0" y="1759"/>
                                    </p:animMotion>
                                  </p:childTnLst>
                                </p:cTn>
                              </p:par>
                              <p:par>
                                <p:cTn id="238" presetID="10" presetClass="entr" presetSubtype="0" fill="hold" grpId="0" nodeType="withEffect">
                                  <p:stCondLst>
                                    <p:cond delay="950"/>
                                  </p:stCondLst>
                                  <p:childTnLst>
                                    <p:set>
                                      <p:cBhvr>
                                        <p:cTn id="239" dur="1" fill="hold">
                                          <p:stCondLst>
                                            <p:cond delay="0"/>
                                          </p:stCondLst>
                                        </p:cTn>
                                        <p:tgtEl>
                                          <p:spTgt spid="9"/>
                                        </p:tgtEl>
                                        <p:attrNameLst>
                                          <p:attrName>style.visibility</p:attrName>
                                        </p:attrNameLst>
                                      </p:cBhvr>
                                      <p:to>
                                        <p:strVal val="visible"/>
                                      </p:to>
                                    </p:set>
                                    <p:animEffect transition="in" filter="fade">
                                      <p:cBhvr>
                                        <p:cTn id="240" dur="500"/>
                                        <p:tgtEl>
                                          <p:spTgt spid="9"/>
                                        </p:tgtEl>
                                      </p:cBhvr>
                                    </p:animEffect>
                                  </p:childTnLst>
                                </p:cTn>
                              </p:par>
                              <p:par>
                                <p:cTn id="241" presetID="42" presetClass="path" presetSubtype="0" decel="100000" fill="hold" grpId="1" nodeType="withEffect">
                                  <p:stCondLst>
                                    <p:cond delay="950"/>
                                  </p:stCondLst>
                                  <p:childTnLst>
                                    <p:animMotion origin="layout" path="M 4.375E-6 -4.07407E-6 L 4.375E-6 0.03542 " pathEditMode="relative" rAng="0" ptsTypes="AA">
                                      <p:cBhvr>
                                        <p:cTn id="242" dur="700" spd="-100000" fill="hold"/>
                                        <p:tgtEl>
                                          <p:spTgt spid="9"/>
                                        </p:tgtEl>
                                        <p:attrNameLst>
                                          <p:attrName>ppt_x</p:attrName>
                                          <p:attrName>ppt_y</p:attrName>
                                        </p:attrNameLst>
                                      </p:cBhvr>
                                      <p:rCtr x="0" y="1759"/>
                                    </p:animMotion>
                                  </p:childTnLst>
                                </p:cTn>
                              </p:par>
                              <p:par>
                                <p:cTn id="243" presetID="10" presetClass="entr" presetSubtype="0" fill="hold" grpId="0" nodeType="withEffect">
                                  <p:stCondLst>
                                    <p:cond delay="1000"/>
                                  </p:stCondLst>
                                  <p:childTnLst>
                                    <p:set>
                                      <p:cBhvr>
                                        <p:cTn id="244" dur="1" fill="hold">
                                          <p:stCondLst>
                                            <p:cond delay="0"/>
                                          </p:stCondLst>
                                        </p:cTn>
                                        <p:tgtEl>
                                          <p:spTgt spid="10"/>
                                        </p:tgtEl>
                                        <p:attrNameLst>
                                          <p:attrName>style.visibility</p:attrName>
                                        </p:attrNameLst>
                                      </p:cBhvr>
                                      <p:to>
                                        <p:strVal val="visible"/>
                                      </p:to>
                                    </p:set>
                                    <p:animEffect transition="in" filter="fade">
                                      <p:cBhvr>
                                        <p:cTn id="245" dur="500"/>
                                        <p:tgtEl>
                                          <p:spTgt spid="10"/>
                                        </p:tgtEl>
                                      </p:cBhvr>
                                    </p:animEffect>
                                  </p:childTnLst>
                                </p:cTn>
                              </p:par>
                              <p:par>
                                <p:cTn id="246" presetID="42" presetClass="path" presetSubtype="0" decel="100000" fill="hold" grpId="1" nodeType="withEffect">
                                  <p:stCondLst>
                                    <p:cond delay="1000"/>
                                  </p:stCondLst>
                                  <p:childTnLst>
                                    <p:animMotion origin="layout" path="M -2.08333E-6 4.81481E-6 L -2.08333E-6 0.03541 " pathEditMode="relative" rAng="0" ptsTypes="AA">
                                      <p:cBhvr>
                                        <p:cTn id="247" dur="700" spd="-100000" fill="hold"/>
                                        <p:tgtEl>
                                          <p:spTgt spid="10"/>
                                        </p:tgtEl>
                                        <p:attrNameLst>
                                          <p:attrName>ppt_x</p:attrName>
                                          <p:attrName>ppt_y</p:attrName>
                                        </p:attrNameLst>
                                      </p:cBhvr>
                                      <p:rCtr x="0" y="1759"/>
                                    </p:animMotion>
                                  </p:childTnLst>
                                </p:cTn>
                              </p:par>
                              <p:par>
                                <p:cTn id="248" presetID="10" presetClass="entr" presetSubtype="0" fill="hold" grpId="0" nodeType="withEffect" nodePh="1">
                                  <p:stCondLst>
                                    <p:cond delay="0"/>
                                  </p:stCondLst>
                                  <p:endCondLst>
                                    <p:cond evt="begin" delay="0">
                                      <p:tn val="248"/>
                                    </p:cond>
                                  </p:endCondLst>
                                  <p:childTnLst>
                                    <p:set>
                                      <p:cBhvr>
                                        <p:cTn id="249" dur="1" fill="hold">
                                          <p:stCondLst>
                                            <p:cond delay="0"/>
                                          </p:stCondLst>
                                        </p:cTn>
                                        <p:tgtEl>
                                          <p:spTgt spid="3"/>
                                        </p:tgtEl>
                                        <p:attrNameLst>
                                          <p:attrName>style.visibility</p:attrName>
                                        </p:attrNameLst>
                                      </p:cBhvr>
                                      <p:to>
                                        <p:strVal val="visible"/>
                                      </p:to>
                                    </p:set>
                                    <p:animEffect transition="in" filter="fade">
                                      <p:cBhvr>
                                        <p:cTn id="250" dur="500"/>
                                        <p:tgtEl>
                                          <p:spTgt spid="3"/>
                                        </p:tgtEl>
                                      </p:cBhvr>
                                    </p:animEffect>
                                  </p:childTnLst>
                                </p:cTn>
                              </p:par>
                              <p:par>
                                <p:cTn id="251" presetID="42" presetClass="path" presetSubtype="0" decel="100000" fill="hold" grpId="1" nodeType="withEffect" nodePh="1">
                                  <p:stCondLst>
                                    <p:cond delay="0"/>
                                  </p:stCondLst>
                                  <p:endCondLst>
                                    <p:cond evt="begin" delay="0">
                                      <p:tn val="251"/>
                                    </p:cond>
                                  </p:endCondLst>
                                  <p:childTnLst>
                                    <p:animMotion origin="layout" path="M 1.04167E-6 2.22222E-6 L 1.04167E-6 0.03541 " pathEditMode="relative" rAng="0" ptsTypes="AA">
                                      <p:cBhvr>
                                        <p:cTn id="252" dur="700" spd="-100000" fill="hold"/>
                                        <p:tgtEl>
                                          <p:spTgt spid="3"/>
                                        </p:tgtEl>
                                        <p:attrNameLst>
                                          <p:attrName>ppt_x</p:attrName>
                                          <p:attrName>ppt_y</p:attrName>
                                        </p:attrNameLst>
                                      </p:cBhvr>
                                      <p:rCtr x="0" y="1759"/>
                                    </p:animMotion>
                                  </p:childTnLst>
                                </p:cTn>
                              </p:par>
                              <p:par>
                                <p:cTn id="253" presetID="10" presetClass="entr" presetSubtype="0" fill="hold" grpId="0" nodeType="withEffect">
                                  <p:stCondLst>
                                    <p:cond delay="100"/>
                                  </p:stCondLst>
                                  <p:childTnLst>
                                    <p:set>
                                      <p:cBhvr>
                                        <p:cTn id="254" dur="1" fill="hold">
                                          <p:stCondLst>
                                            <p:cond delay="0"/>
                                          </p:stCondLst>
                                        </p:cTn>
                                        <p:tgtEl>
                                          <p:spTgt spid="83"/>
                                        </p:tgtEl>
                                        <p:attrNameLst>
                                          <p:attrName>style.visibility</p:attrName>
                                        </p:attrNameLst>
                                      </p:cBhvr>
                                      <p:to>
                                        <p:strVal val="visible"/>
                                      </p:to>
                                    </p:set>
                                    <p:animEffect transition="in" filter="fade">
                                      <p:cBhvr>
                                        <p:cTn id="255" dur="500"/>
                                        <p:tgtEl>
                                          <p:spTgt spid="83"/>
                                        </p:tgtEl>
                                      </p:cBhvr>
                                    </p:animEffect>
                                  </p:childTnLst>
                                </p:cTn>
                              </p:par>
                              <p:par>
                                <p:cTn id="256" presetID="42" presetClass="path" presetSubtype="0" decel="100000" fill="hold" grpId="1" nodeType="withEffect">
                                  <p:stCondLst>
                                    <p:cond delay="100"/>
                                  </p:stCondLst>
                                  <p:childTnLst>
                                    <p:animMotion origin="layout" path="M 3.33333E-6 -1.2963E-6 L 3.33333E-6 0.03542 " pathEditMode="relative" rAng="0" ptsTypes="AA">
                                      <p:cBhvr>
                                        <p:cTn id="25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8" grpId="0"/>
      <p:bldP spid="8" grpId="1"/>
      <p:bldP spid="9" grpId="0"/>
      <p:bldP spid="9" grpId="1"/>
      <p:bldP spid="10" grpId="0"/>
      <p:bldP spid="10"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3AD5B3E-8747-4607-AE4A-7FA33D5410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4292227" y="4835410"/>
            <a:ext cx="2210287" cy="1236123"/>
          </a:xfrm>
          <a:prstGeom prst="rect">
            <a:avLst/>
          </a:prstGeom>
        </p:spPr>
      </p:pic>
      <p:grpSp>
        <p:nvGrpSpPr>
          <p:cNvPr id="3" name="Top data pulse">
            <a:extLst>
              <a:ext uri="{FF2B5EF4-FFF2-40B4-BE49-F238E27FC236}">
                <a16:creationId xmlns:a16="http://schemas.microsoft.com/office/drawing/2014/main" id="{9C94F814-9442-4338-9821-CC02BAA09CC8}"/>
              </a:ext>
              <a:ext uri="{C183D7F6-B498-43B3-948B-1728B52AA6E4}">
                <adec:decorative xmlns:adec="http://schemas.microsoft.com/office/drawing/2017/decorative" val="1"/>
              </a:ext>
            </a:extLst>
          </p:cNvPr>
          <p:cNvGrpSpPr/>
          <p:nvPr/>
        </p:nvGrpSpPr>
        <p:grpSpPr>
          <a:xfrm rot="21400222">
            <a:off x="5099699" y="5220878"/>
            <a:ext cx="1516608" cy="868547"/>
            <a:chOff x="4466117" y="2812385"/>
            <a:chExt cx="1334436" cy="764218"/>
          </a:xfrm>
        </p:grpSpPr>
        <p:sp>
          <p:nvSpPr>
            <p:cNvPr id="2" name="Oval 1">
              <a:extLst>
                <a:ext uri="{FF2B5EF4-FFF2-40B4-BE49-F238E27FC236}">
                  <a16:creationId xmlns:a16="http://schemas.microsoft.com/office/drawing/2014/main" id="{06E6DC10-40E6-4BF8-80A3-207831935CAA}"/>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A43F10CC-4039-4C2F-AF6F-2C5438655BCF}"/>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8986E9A-A029-4CFB-9FC6-0A5F9EFD52C9}"/>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95E9217A-3162-435D-B5E8-195B7551F5C8}"/>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FD1696A-F490-4536-949E-5A641D2F8BD8}"/>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2834C6C1-5455-49D6-ADF0-DA5A54465349}"/>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17DDC04-6A59-4CA2-8DFC-945FBBB88237}"/>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D89DDFC-E78B-4A77-B563-4F0B6FEA793E}"/>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F37D824A-4A39-4DFE-978A-F87E60CB31F8}"/>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8B63F442-0DF7-4BBB-BE08-1BB7C0CB7953}"/>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7C79371D-042A-45B1-95F5-4CC0413157EC}"/>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DBBE1FD-3CC6-4A03-B6CD-7A1FF636DACF}"/>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98F252DD-0940-4C13-89F1-446E32391839}"/>
              </a:ext>
              <a:ext uri="{C183D7F6-B498-43B3-948B-1728B52AA6E4}">
                <adec:decorative xmlns:adec="http://schemas.microsoft.com/office/drawing/2017/decorative" val="1"/>
              </a:ext>
            </a:extLst>
          </p:cNvPr>
          <p:cNvGrpSpPr/>
          <p:nvPr/>
        </p:nvGrpSpPr>
        <p:grpSpPr>
          <a:xfrm>
            <a:off x="6153693" y="1317160"/>
            <a:ext cx="3294069" cy="2378709"/>
            <a:chOff x="6153693" y="1030552"/>
            <a:chExt cx="3294069" cy="2378709"/>
          </a:xfrm>
        </p:grpSpPr>
        <p:grpSp>
          <p:nvGrpSpPr>
            <p:cNvPr id="88" name="Group 87">
              <a:extLst>
                <a:ext uri="{FF2B5EF4-FFF2-40B4-BE49-F238E27FC236}">
                  <a16:creationId xmlns:a16="http://schemas.microsoft.com/office/drawing/2014/main" id="{53C6E439-369A-476E-8BC4-4A5450A35A48}"/>
                </a:ext>
              </a:extLst>
            </p:cNvPr>
            <p:cNvGrpSpPr/>
            <p:nvPr/>
          </p:nvGrpSpPr>
          <p:grpSpPr>
            <a:xfrm>
              <a:off x="6153693" y="1231308"/>
              <a:ext cx="3294069" cy="2177953"/>
              <a:chOff x="979048" y="1584509"/>
              <a:chExt cx="2490512" cy="1646662"/>
            </a:xfrm>
          </p:grpSpPr>
          <p:pic>
            <p:nvPicPr>
              <p:cNvPr id="89" name="Picture 88" descr="A picture containing electronics&#10;&#10;Description automatically generated">
                <a:extLst>
                  <a:ext uri="{FF2B5EF4-FFF2-40B4-BE49-F238E27FC236}">
                    <a16:creationId xmlns:a16="http://schemas.microsoft.com/office/drawing/2014/main" id="{A4CDF502-2337-4454-9BC1-B89476FDB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48" y="1584509"/>
                <a:ext cx="2490512" cy="1442966"/>
              </a:xfrm>
              <a:prstGeom prst="rect">
                <a:avLst/>
              </a:prstGeom>
            </p:spPr>
          </p:pic>
          <p:sp>
            <p:nvSpPr>
              <p:cNvPr id="91" name="TextBox 90">
                <a:extLst>
                  <a:ext uri="{FF2B5EF4-FFF2-40B4-BE49-F238E27FC236}">
                    <a16:creationId xmlns:a16="http://schemas.microsoft.com/office/drawing/2014/main" id="{1E9810A2-2825-4002-9180-61C651998D9F}"/>
                  </a:ext>
                </a:extLst>
              </p:cNvPr>
              <p:cNvSpPr txBox="1"/>
              <p:nvPr/>
            </p:nvSpPr>
            <p:spPr>
              <a:xfrm>
                <a:off x="1200542" y="1821105"/>
                <a:ext cx="372316" cy="1410066"/>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Relational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grpSp>
        <p:pic>
          <p:nvPicPr>
            <p:cNvPr id="14" name="Graphic 13">
              <a:extLst>
                <a:ext uri="{FF2B5EF4-FFF2-40B4-BE49-F238E27FC236}">
                  <a16:creationId xmlns:a16="http://schemas.microsoft.com/office/drawing/2014/main" id="{8748FB57-C332-42A4-8904-07AEA45760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2904" y="1030552"/>
              <a:ext cx="539484" cy="855279"/>
            </a:xfrm>
            <a:prstGeom prst="rect">
              <a:avLst/>
            </a:prstGeom>
          </p:spPr>
        </p:pic>
        <p:pic>
          <p:nvPicPr>
            <p:cNvPr id="15" name="Graphic 14">
              <a:extLst>
                <a:ext uri="{FF2B5EF4-FFF2-40B4-BE49-F238E27FC236}">
                  <a16:creationId xmlns:a16="http://schemas.microsoft.com/office/drawing/2014/main" id="{5EC1B35B-59A0-4CAB-BB3C-5ACBD634A6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54732" y="1112542"/>
              <a:ext cx="473696" cy="914492"/>
            </a:xfrm>
            <a:prstGeom prst="rect">
              <a:avLst/>
            </a:prstGeom>
          </p:spPr>
        </p:pic>
        <p:pic>
          <p:nvPicPr>
            <p:cNvPr id="16" name="Graphic 15">
              <a:extLst>
                <a:ext uri="{FF2B5EF4-FFF2-40B4-BE49-F238E27FC236}">
                  <a16:creationId xmlns:a16="http://schemas.microsoft.com/office/drawing/2014/main" id="{48177992-F88F-4BF8-8CC3-B0CC06677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9962" y="1350846"/>
              <a:ext cx="617377" cy="772623"/>
            </a:xfrm>
            <a:prstGeom prst="rect">
              <a:avLst/>
            </a:prstGeom>
          </p:spPr>
        </p:pic>
      </p:grpSp>
      <p:grpSp>
        <p:nvGrpSpPr>
          <p:cNvPr id="242" name="Group 241">
            <a:extLst>
              <a:ext uri="{FF2B5EF4-FFF2-40B4-BE49-F238E27FC236}">
                <a16:creationId xmlns:a16="http://schemas.microsoft.com/office/drawing/2014/main" id="{DB8436F9-4EF3-4FDB-B7DF-176F29FD2C42}"/>
              </a:ext>
              <a:ext uri="{C183D7F6-B498-43B3-948B-1728B52AA6E4}">
                <adec:decorative xmlns:adec="http://schemas.microsoft.com/office/drawing/2017/decorative" val="1"/>
              </a:ext>
            </a:extLst>
          </p:cNvPr>
          <p:cNvGrpSpPr/>
          <p:nvPr/>
        </p:nvGrpSpPr>
        <p:grpSpPr>
          <a:xfrm>
            <a:off x="4281660" y="2548101"/>
            <a:ext cx="3294069" cy="2154166"/>
            <a:chOff x="4281660" y="2548101"/>
            <a:chExt cx="3294069" cy="2154166"/>
          </a:xfrm>
        </p:grpSpPr>
        <p:grpSp>
          <p:nvGrpSpPr>
            <p:cNvPr id="71" name="Group 70">
              <a:extLst>
                <a:ext uri="{FF2B5EF4-FFF2-40B4-BE49-F238E27FC236}">
                  <a16:creationId xmlns:a16="http://schemas.microsoft.com/office/drawing/2014/main" id="{304D6F40-0A58-454E-8CE0-92CE4FBFC494}"/>
                </a:ext>
              </a:extLst>
            </p:cNvPr>
            <p:cNvGrpSpPr/>
            <p:nvPr/>
          </p:nvGrpSpPr>
          <p:grpSpPr>
            <a:xfrm>
              <a:off x="4281660" y="2548101"/>
              <a:ext cx="3294069" cy="2154166"/>
              <a:chOff x="3985333" y="1321486"/>
              <a:chExt cx="2490512" cy="1628678"/>
            </a:xfrm>
          </p:grpSpPr>
          <p:pic>
            <p:nvPicPr>
              <p:cNvPr id="72" name="Picture 71" descr="A picture containing electronics&#10;&#10;Description automatically generated">
                <a:extLst>
                  <a:ext uri="{FF2B5EF4-FFF2-40B4-BE49-F238E27FC236}">
                    <a16:creationId xmlns:a16="http://schemas.microsoft.com/office/drawing/2014/main" id="{101B7539-DE0A-480E-8B37-D6D5BE5865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333" y="1321486"/>
                <a:ext cx="2490512" cy="1442966"/>
              </a:xfrm>
              <a:prstGeom prst="rect">
                <a:avLst/>
              </a:prstGeom>
            </p:spPr>
          </p:pic>
          <p:sp>
            <p:nvSpPr>
              <p:cNvPr id="74" name="TextBox 73">
                <a:extLst>
                  <a:ext uri="{FF2B5EF4-FFF2-40B4-BE49-F238E27FC236}">
                    <a16:creationId xmlns:a16="http://schemas.microsoft.com/office/drawing/2014/main" id="{7D9B82D5-AD46-4497-8611-B0EFE228A91B}"/>
                  </a:ext>
                </a:extLst>
              </p:cNvPr>
              <p:cNvSpPr txBox="1"/>
              <p:nvPr/>
            </p:nvSpPr>
            <p:spPr>
              <a:xfrm>
                <a:off x="4049784" y="1540098"/>
                <a:ext cx="492443" cy="1410066"/>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sp>
          <p:nvSpPr>
            <p:cNvPr id="9" name="Freeform: Shape 8">
              <a:extLst>
                <a:ext uri="{FF2B5EF4-FFF2-40B4-BE49-F238E27FC236}">
                  <a16:creationId xmlns:a16="http://schemas.microsoft.com/office/drawing/2014/main" id="{FFF3C341-C1D1-418F-B49B-F6E7BB7DA6BC}"/>
                </a:ext>
              </a:extLst>
            </p:cNvPr>
            <p:cNvSpPr/>
            <p:nvPr/>
          </p:nvSpPr>
          <p:spPr>
            <a:xfrm>
              <a:off x="5069567" y="2875419"/>
              <a:ext cx="943315" cy="546417"/>
            </a:xfrm>
            <a:custGeom>
              <a:avLst/>
              <a:gdLst>
                <a:gd name="connsiteX0" fmla="*/ 804088 w 943315"/>
                <a:gd name="connsiteY0" fmla="*/ 80033 h 546417"/>
                <a:gd name="connsiteX1" fmla="*/ 806273 w 943315"/>
                <a:gd name="connsiteY1" fmla="*/ 466387 h 546417"/>
                <a:gd name="connsiteX2" fmla="*/ 139258 w 943315"/>
                <a:gd name="connsiteY2" fmla="*/ 466387 h 546417"/>
                <a:gd name="connsiteX3" fmla="*/ 137069 w 943315"/>
                <a:gd name="connsiteY3" fmla="*/ 80033 h 546417"/>
                <a:gd name="connsiteX4" fmla="*/ 804088 w 943315"/>
                <a:gd name="connsiteY4" fmla="*/ 80033 h 54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315" h="546417">
                  <a:moveTo>
                    <a:pt x="804088" y="80033"/>
                  </a:moveTo>
                  <a:cubicBezTo>
                    <a:pt x="988845" y="186745"/>
                    <a:pt x="989870" y="359671"/>
                    <a:pt x="806273" y="466387"/>
                  </a:cubicBezTo>
                  <a:cubicBezTo>
                    <a:pt x="622675" y="573095"/>
                    <a:pt x="324019" y="573095"/>
                    <a:pt x="139258" y="466387"/>
                  </a:cubicBezTo>
                  <a:cubicBezTo>
                    <a:pt x="-45572" y="359671"/>
                    <a:pt x="-46530" y="186676"/>
                    <a:pt x="137069" y="80033"/>
                  </a:cubicBezTo>
                  <a:cubicBezTo>
                    <a:pt x="320599" y="-26678"/>
                    <a:pt x="619255" y="-26678"/>
                    <a:pt x="804088" y="80033"/>
                  </a:cubicBezTo>
                  <a:close/>
                </a:path>
              </a:pathLst>
            </a:custGeom>
            <a:solidFill>
              <a:srgbClr val="1F1D21">
                <a:alpha val="20000"/>
              </a:srgbClr>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3655C395-E003-4160-87E1-D9B430639433}"/>
                </a:ext>
              </a:extLst>
            </p:cNvPr>
            <p:cNvSpPr/>
            <p:nvPr/>
          </p:nvSpPr>
          <p:spPr>
            <a:xfrm>
              <a:off x="5069567" y="2854896"/>
              <a:ext cx="943315" cy="546418"/>
            </a:xfrm>
            <a:custGeom>
              <a:avLst/>
              <a:gdLst>
                <a:gd name="connsiteX0" fmla="*/ 804088 w 943315"/>
                <a:gd name="connsiteY0" fmla="*/ 80034 h 546418"/>
                <a:gd name="connsiteX1" fmla="*/ 806272 w 943315"/>
                <a:gd name="connsiteY1" fmla="*/ 466382 h 546418"/>
                <a:gd name="connsiteX2" fmla="*/ 139258 w 943315"/>
                <a:gd name="connsiteY2" fmla="*/ 466382 h 546418"/>
                <a:gd name="connsiteX3" fmla="*/ 137069 w 943315"/>
                <a:gd name="connsiteY3" fmla="*/ 80034 h 546418"/>
                <a:gd name="connsiteX4" fmla="*/ 804088 w 943315"/>
                <a:gd name="connsiteY4" fmla="*/ 80034 h 54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315" h="546418">
                  <a:moveTo>
                    <a:pt x="804088" y="80034"/>
                  </a:moveTo>
                  <a:cubicBezTo>
                    <a:pt x="988845" y="186746"/>
                    <a:pt x="989870" y="359673"/>
                    <a:pt x="806272" y="466382"/>
                  </a:cubicBezTo>
                  <a:cubicBezTo>
                    <a:pt x="622675" y="573097"/>
                    <a:pt x="324020" y="573097"/>
                    <a:pt x="139258" y="466382"/>
                  </a:cubicBezTo>
                  <a:cubicBezTo>
                    <a:pt x="-45572" y="359673"/>
                    <a:pt x="-46530" y="186677"/>
                    <a:pt x="137069" y="80034"/>
                  </a:cubicBezTo>
                  <a:cubicBezTo>
                    <a:pt x="320599" y="-26678"/>
                    <a:pt x="619255" y="-26678"/>
                    <a:pt x="804088" y="80034"/>
                  </a:cubicBez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7BDBAFE-8F05-46B2-9C11-F9218262AD3F}"/>
                </a:ext>
              </a:extLst>
            </p:cNvPr>
            <p:cNvSpPr/>
            <p:nvPr/>
          </p:nvSpPr>
          <p:spPr>
            <a:xfrm>
              <a:off x="5408567" y="2810434"/>
              <a:ext cx="207334" cy="234080"/>
            </a:xfrm>
            <a:custGeom>
              <a:avLst/>
              <a:gdLst>
                <a:gd name="connsiteX0" fmla="*/ 59854 w 207334"/>
                <a:gd name="connsiteY0" fmla="*/ 234081 h 234080"/>
                <a:gd name="connsiteX1" fmla="*/ 0 w 207334"/>
                <a:gd name="connsiteY1" fmla="*/ 0 h 234080"/>
                <a:gd name="connsiteX2" fmla="*/ 207335 w 207334"/>
                <a:gd name="connsiteY2" fmla="*/ 150832 h 234080"/>
              </a:gdLst>
              <a:ahLst/>
              <a:cxnLst>
                <a:cxn ang="0">
                  <a:pos x="connsiteX0" y="connsiteY0"/>
                </a:cxn>
                <a:cxn ang="0">
                  <a:pos x="connsiteX1" y="connsiteY1"/>
                </a:cxn>
                <a:cxn ang="0">
                  <a:pos x="connsiteX2" y="connsiteY2"/>
                </a:cxn>
              </a:cxnLst>
              <a:rect l="l" t="t" r="r" b="b"/>
              <a:pathLst>
                <a:path w="207334" h="234080">
                  <a:moveTo>
                    <a:pt x="59854" y="234081"/>
                  </a:moveTo>
                  <a:lnTo>
                    <a:pt x="0" y="0"/>
                  </a:lnTo>
                  <a:lnTo>
                    <a:pt x="207335" y="150832"/>
                  </a:lnTo>
                </a:path>
              </a:pathLst>
            </a:custGeom>
            <a:noFill/>
            <a:ln w="3124" cap="flat">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8BA80D0-4341-4BF3-B6C9-9721F1B48A11}"/>
                </a:ext>
              </a:extLst>
            </p:cNvPr>
            <p:cNvSpPr/>
            <p:nvPr/>
          </p:nvSpPr>
          <p:spPr>
            <a:xfrm>
              <a:off x="5481144" y="2961130"/>
              <a:ext cx="339081" cy="138861"/>
            </a:xfrm>
            <a:custGeom>
              <a:avLst/>
              <a:gdLst>
                <a:gd name="connsiteX0" fmla="*/ 0 w 339081"/>
                <a:gd name="connsiteY0" fmla="*/ 92141 h 138861"/>
                <a:gd name="connsiteX1" fmla="*/ 339082 w 339081"/>
                <a:gd name="connsiteY1" fmla="*/ 138862 h 138861"/>
                <a:gd name="connsiteX2" fmla="*/ 139068 w 339081"/>
                <a:gd name="connsiteY2" fmla="*/ 0 h 138861"/>
                <a:gd name="connsiteX3" fmla="*/ 0 w 339081"/>
                <a:gd name="connsiteY3" fmla="*/ 92141 h 138861"/>
              </a:gdLst>
              <a:ahLst/>
              <a:cxnLst>
                <a:cxn ang="0">
                  <a:pos x="connsiteX0" y="connsiteY0"/>
                </a:cxn>
                <a:cxn ang="0">
                  <a:pos x="connsiteX1" y="connsiteY1"/>
                </a:cxn>
                <a:cxn ang="0">
                  <a:pos x="connsiteX2" y="connsiteY2"/>
                </a:cxn>
                <a:cxn ang="0">
                  <a:pos x="connsiteX3" y="connsiteY3"/>
                </a:cxn>
              </a:cxnLst>
              <a:rect l="l" t="t" r="r" b="b"/>
              <a:pathLst>
                <a:path w="339081" h="138861">
                  <a:moveTo>
                    <a:pt x="0" y="92141"/>
                  </a:moveTo>
                  <a:lnTo>
                    <a:pt x="339082" y="138862"/>
                  </a:lnTo>
                  <a:lnTo>
                    <a:pt x="139068" y="0"/>
                  </a:lnTo>
                  <a:lnTo>
                    <a:pt x="0" y="92141"/>
                  </a:lnTo>
                  <a:close/>
                </a:path>
              </a:pathLst>
            </a:custGeom>
            <a:noFill/>
            <a:ln w="6248" cap="flat">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565F14E-D916-4F98-8410-3D7926856B81}"/>
                </a:ext>
              </a:extLst>
            </p:cNvPr>
            <p:cNvSpPr/>
            <p:nvPr/>
          </p:nvSpPr>
          <p:spPr>
            <a:xfrm>
              <a:off x="5796288" y="3081388"/>
              <a:ext cx="41241" cy="41273"/>
            </a:xfrm>
            <a:custGeom>
              <a:avLst/>
              <a:gdLst>
                <a:gd name="connsiteX0" fmla="*/ 39536 w 41241"/>
                <a:gd name="connsiteY0" fmla="*/ 28658 h 41273"/>
                <a:gd name="connsiteX1" fmla="*/ 28658 w 41241"/>
                <a:gd name="connsiteY1" fmla="*/ 1707 h 41273"/>
                <a:gd name="connsiteX2" fmla="*/ 1705 w 41241"/>
                <a:gd name="connsiteY2" fmla="*/ 12583 h 41273"/>
                <a:gd name="connsiteX3" fmla="*/ 12582 w 41241"/>
                <a:gd name="connsiteY3" fmla="*/ 39534 h 41273"/>
                <a:gd name="connsiteX4" fmla="*/ 39536 w 41241"/>
                <a:gd name="connsiteY4" fmla="*/ 28658 h 4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1" h="41273">
                  <a:moveTo>
                    <a:pt x="39536" y="28658"/>
                  </a:moveTo>
                  <a:cubicBezTo>
                    <a:pt x="44047" y="17987"/>
                    <a:pt x="39333" y="6290"/>
                    <a:pt x="28658" y="1707"/>
                  </a:cubicBezTo>
                  <a:cubicBezTo>
                    <a:pt x="17990" y="-2808"/>
                    <a:pt x="6290" y="1912"/>
                    <a:pt x="1705" y="12583"/>
                  </a:cubicBezTo>
                  <a:cubicBezTo>
                    <a:pt x="-2807" y="23254"/>
                    <a:pt x="1914" y="34951"/>
                    <a:pt x="12582" y="39534"/>
                  </a:cubicBezTo>
                  <a:cubicBezTo>
                    <a:pt x="21888" y="43981"/>
                    <a:pt x="34815" y="39740"/>
                    <a:pt x="39536" y="28658"/>
                  </a:cubicBezTo>
                  <a:close/>
                </a:path>
              </a:pathLst>
            </a:custGeom>
            <a:solidFill>
              <a:srgbClr val="0078D4"/>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88038C80-6753-48AF-9778-6BCCF3234060}"/>
                </a:ext>
              </a:extLst>
            </p:cNvPr>
            <p:cNvSpPr/>
            <p:nvPr/>
          </p:nvSpPr>
          <p:spPr>
            <a:xfrm>
              <a:off x="5599732" y="2943484"/>
              <a:ext cx="41270" cy="41038"/>
            </a:xfrm>
            <a:custGeom>
              <a:avLst/>
              <a:gdLst>
                <a:gd name="connsiteX0" fmla="*/ 39564 w 41270"/>
                <a:gd name="connsiteY0" fmla="*/ 28658 h 41038"/>
                <a:gd name="connsiteX1" fmla="*/ 28687 w 41270"/>
                <a:gd name="connsiteY1" fmla="*/ 1707 h 41038"/>
                <a:gd name="connsiteX2" fmla="*/ 1736 w 41270"/>
                <a:gd name="connsiteY2" fmla="*/ 12583 h 41038"/>
                <a:gd name="connsiteX3" fmla="*/ 12612 w 41270"/>
                <a:gd name="connsiteY3" fmla="*/ 39535 h 41038"/>
                <a:gd name="connsiteX4" fmla="*/ 39564 w 41270"/>
                <a:gd name="connsiteY4" fmla="*/ 28658 h 4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0" h="41038">
                  <a:moveTo>
                    <a:pt x="39564" y="28658"/>
                  </a:moveTo>
                  <a:cubicBezTo>
                    <a:pt x="44079" y="17988"/>
                    <a:pt x="39359" y="6290"/>
                    <a:pt x="28687" y="1707"/>
                  </a:cubicBezTo>
                  <a:cubicBezTo>
                    <a:pt x="18016" y="-2808"/>
                    <a:pt x="6319" y="1912"/>
                    <a:pt x="1736" y="12583"/>
                  </a:cubicBezTo>
                  <a:cubicBezTo>
                    <a:pt x="-2847" y="23254"/>
                    <a:pt x="1941" y="34951"/>
                    <a:pt x="12612" y="39535"/>
                  </a:cubicBezTo>
                  <a:cubicBezTo>
                    <a:pt x="22120" y="43571"/>
                    <a:pt x="35049" y="39329"/>
                    <a:pt x="39564" y="28658"/>
                  </a:cubicBezTo>
                  <a:close/>
                </a:path>
              </a:pathLst>
            </a:custGeom>
            <a:solidFill>
              <a:srgbClr val="0078D4"/>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A425E235-B8C8-47F0-8E38-D5744DB43E4A}"/>
                </a:ext>
              </a:extLst>
            </p:cNvPr>
            <p:cNvSpPr/>
            <p:nvPr/>
          </p:nvSpPr>
          <p:spPr>
            <a:xfrm>
              <a:off x="5459258" y="3032137"/>
              <a:ext cx="41241" cy="41241"/>
            </a:xfrm>
            <a:custGeom>
              <a:avLst/>
              <a:gdLst>
                <a:gd name="connsiteX0" fmla="*/ 39534 w 41241"/>
                <a:gd name="connsiteY0" fmla="*/ 28658 h 41241"/>
                <a:gd name="connsiteX1" fmla="*/ 28658 w 41241"/>
                <a:gd name="connsiteY1" fmla="*/ 1707 h 41241"/>
                <a:gd name="connsiteX2" fmla="*/ 1707 w 41241"/>
                <a:gd name="connsiteY2" fmla="*/ 12583 h 41241"/>
                <a:gd name="connsiteX3" fmla="*/ 12583 w 41241"/>
                <a:gd name="connsiteY3" fmla="*/ 39535 h 41241"/>
                <a:gd name="connsiteX4" fmla="*/ 39534 w 41241"/>
                <a:gd name="connsiteY4" fmla="*/ 28658 h 4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1" h="41241">
                  <a:moveTo>
                    <a:pt x="39534" y="28658"/>
                  </a:moveTo>
                  <a:cubicBezTo>
                    <a:pt x="44049" y="17987"/>
                    <a:pt x="39329" y="6290"/>
                    <a:pt x="28658" y="1707"/>
                  </a:cubicBezTo>
                  <a:cubicBezTo>
                    <a:pt x="17987" y="-2808"/>
                    <a:pt x="6290" y="1912"/>
                    <a:pt x="1707" y="12583"/>
                  </a:cubicBezTo>
                  <a:cubicBezTo>
                    <a:pt x="-2808" y="23254"/>
                    <a:pt x="1912" y="34951"/>
                    <a:pt x="12583" y="39535"/>
                  </a:cubicBezTo>
                  <a:cubicBezTo>
                    <a:pt x="23254" y="44050"/>
                    <a:pt x="35020" y="39329"/>
                    <a:pt x="39534" y="28658"/>
                  </a:cubicBezTo>
                  <a:close/>
                </a:path>
              </a:pathLst>
            </a:custGeom>
            <a:solidFill>
              <a:srgbClr val="0078D4"/>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4DBD93C-CF8D-4641-BE93-E7FB2D2C29A5}"/>
                </a:ext>
              </a:extLst>
            </p:cNvPr>
            <p:cNvSpPr/>
            <p:nvPr/>
          </p:nvSpPr>
          <p:spPr>
            <a:xfrm>
              <a:off x="5388088" y="2790394"/>
              <a:ext cx="41270" cy="41009"/>
            </a:xfrm>
            <a:custGeom>
              <a:avLst/>
              <a:gdLst>
                <a:gd name="connsiteX0" fmla="*/ 39564 w 41270"/>
                <a:gd name="connsiteY0" fmla="*/ 28658 h 41009"/>
                <a:gd name="connsiteX1" fmla="*/ 28687 w 41270"/>
                <a:gd name="connsiteY1" fmla="*/ 1707 h 41009"/>
                <a:gd name="connsiteX2" fmla="*/ 1736 w 41270"/>
                <a:gd name="connsiteY2" fmla="*/ 12583 h 41009"/>
                <a:gd name="connsiteX3" fmla="*/ 12612 w 41270"/>
                <a:gd name="connsiteY3" fmla="*/ 39535 h 41009"/>
                <a:gd name="connsiteX4" fmla="*/ 39564 w 41270"/>
                <a:gd name="connsiteY4" fmla="*/ 28658 h 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0" h="41009">
                  <a:moveTo>
                    <a:pt x="39564" y="28658"/>
                  </a:moveTo>
                  <a:cubicBezTo>
                    <a:pt x="44078" y="17987"/>
                    <a:pt x="39359" y="6290"/>
                    <a:pt x="28687" y="1707"/>
                  </a:cubicBezTo>
                  <a:cubicBezTo>
                    <a:pt x="18016" y="-2808"/>
                    <a:pt x="6319" y="1912"/>
                    <a:pt x="1736" y="12583"/>
                  </a:cubicBezTo>
                  <a:cubicBezTo>
                    <a:pt x="-2847" y="23254"/>
                    <a:pt x="1941" y="34951"/>
                    <a:pt x="12612" y="39535"/>
                  </a:cubicBezTo>
                  <a:cubicBezTo>
                    <a:pt x="22120" y="43502"/>
                    <a:pt x="35049" y="39329"/>
                    <a:pt x="39564" y="28658"/>
                  </a:cubicBezTo>
                  <a:close/>
                </a:path>
              </a:pathLst>
            </a:custGeom>
            <a:solidFill>
              <a:srgbClr val="0078D4"/>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BAB4730-65A7-46D4-ACEC-E83359C0B846}"/>
                </a:ext>
              </a:extLst>
            </p:cNvPr>
            <p:cNvSpPr/>
            <p:nvPr/>
          </p:nvSpPr>
          <p:spPr>
            <a:xfrm>
              <a:off x="5489557" y="3102386"/>
              <a:ext cx="392094" cy="232851"/>
            </a:xfrm>
            <a:custGeom>
              <a:avLst/>
              <a:gdLst>
                <a:gd name="connsiteX0" fmla="*/ 392095 w 392094"/>
                <a:gd name="connsiteY0" fmla="*/ 137425 h 232851"/>
                <a:gd name="connsiteX1" fmla="*/ 163214 w 392094"/>
                <a:gd name="connsiteY1" fmla="*/ 0 h 232851"/>
                <a:gd name="connsiteX2" fmla="*/ 0 w 392094"/>
                <a:gd name="connsiteY2" fmla="*/ 96930 h 232851"/>
                <a:gd name="connsiteX3" fmla="*/ 233124 w 392094"/>
                <a:gd name="connsiteY3" fmla="*/ 232851 h 232851"/>
                <a:gd name="connsiteX4" fmla="*/ 392095 w 392094"/>
                <a:gd name="connsiteY4" fmla="*/ 137425 h 232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094" h="232851">
                  <a:moveTo>
                    <a:pt x="392095" y="137425"/>
                  </a:moveTo>
                  <a:lnTo>
                    <a:pt x="163214" y="0"/>
                  </a:lnTo>
                  <a:lnTo>
                    <a:pt x="0" y="96930"/>
                  </a:lnTo>
                  <a:lnTo>
                    <a:pt x="233124" y="232851"/>
                  </a:lnTo>
                  <a:lnTo>
                    <a:pt x="392095" y="137425"/>
                  </a:lnTo>
                  <a:close/>
                </a:path>
              </a:pathLst>
            </a:custGeom>
            <a:solidFill>
              <a:srgbClr val="1F1D21">
                <a:alpha val="20000"/>
              </a:srgbClr>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530A193-124C-4135-99A6-0FF8950D0180}"/>
                </a:ext>
              </a:extLst>
            </p:cNvPr>
            <p:cNvSpPr/>
            <p:nvPr/>
          </p:nvSpPr>
          <p:spPr>
            <a:xfrm>
              <a:off x="5651198" y="2914564"/>
              <a:ext cx="264589" cy="310268"/>
            </a:xfrm>
            <a:custGeom>
              <a:avLst/>
              <a:gdLst>
                <a:gd name="connsiteX0" fmla="*/ 264590 w 264589"/>
                <a:gd name="connsiteY0" fmla="*/ 120032 h 310268"/>
                <a:gd name="connsiteX1" fmla="*/ 221290 w 264589"/>
                <a:gd name="connsiteY1" fmla="*/ 310269 h 310268"/>
                <a:gd name="connsiteX2" fmla="*/ 0 w 264589"/>
                <a:gd name="connsiteY2" fmla="*/ 190489 h 310268"/>
                <a:gd name="connsiteX3" fmla="*/ 35092 w 264589"/>
                <a:gd name="connsiteY3" fmla="*/ 4291 h 310268"/>
                <a:gd name="connsiteX4" fmla="*/ 42274 w 264589"/>
                <a:gd name="connsiteY4" fmla="*/ 665 h 310268"/>
                <a:gd name="connsiteX5" fmla="*/ 264590 w 264589"/>
                <a:gd name="connsiteY5" fmla="*/ 120032 h 31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589" h="310268">
                  <a:moveTo>
                    <a:pt x="264590" y="120032"/>
                  </a:moveTo>
                  <a:lnTo>
                    <a:pt x="221290" y="310269"/>
                  </a:lnTo>
                  <a:lnTo>
                    <a:pt x="0" y="190489"/>
                  </a:lnTo>
                  <a:lnTo>
                    <a:pt x="35092" y="4291"/>
                  </a:lnTo>
                  <a:cubicBezTo>
                    <a:pt x="35502" y="870"/>
                    <a:pt x="39264" y="-1113"/>
                    <a:pt x="42274" y="665"/>
                  </a:cubicBezTo>
                  <a:lnTo>
                    <a:pt x="264590" y="120032"/>
                  </a:lnTo>
                  <a:close/>
                </a:path>
              </a:pathLst>
            </a:custGeom>
            <a:solidFill>
              <a:srgbClr val="0078D4"/>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AB8A9123-66E4-4761-BE74-AC76A8A77F29}"/>
                </a:ext>
              </a:extLst>
            </p:cNvPr>
            <p:cNvSpPr/>
            <p:nvPr/>
          </p:nvSpPr>
          <p:spPr>
            <a:xfrm>
              <a:off x="5665149" y="2935119"/>
              <a:ext cx="235249" cy="265498"/>
            </a:xfrm>
            <a:custGeom>
              <a:avLst/>
              <a:gdLst>
                <a:gd name="connsiteX0" fmla="*/ 4 w 235249"/>
                <a:gd name="connsiteY0" fmla="*/ 161042 h 265498"/>
                <a:gd name="connsiteX1" fmla="*/ 195713 w 235249"/>
                <a:gd name="connsiteY1" fmla="*/ 265499 h 265498"/>
                <a:gd name="connsiteX2" fmla="*/ 235250 w 235249"/>
                <a:gd name="connsiteY2" fmla="*/ 106866 h 265498"/>
                <a:gd name="connsiteX3" fmla="*/ 32496 w 235249"/>
                <a:gd name="connsiteY3" fmla="*/ 154 h 265498"/>
                <a:gd name="connsiteX4" fmla="*/ 31538 w 235249"/>
                <a:gd name="connsiteY4" fmla="*/ 154 h 265498"/>
                <a:gd name="connsiteX5" fmla="*/ 30991 w 235249"/>
                <a:gd name="connsiteY5" fmla="*/ 975 h 265498"/>
                <a:gd name="connsiteX6" fmla="*/ 4 w 235249"/>
                <a:gd name="connsiteY6" fmla="*/ 161042 h 26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49" h="265498">
                  <a:moveTo>
                    <a:pt x="4" y="161042"/>
                  </a:moveTo>
                  <a:lnTo>
                    <a:pt x="195713" y="265499"/>
                  </a:lnTo>
                  <a:lnTo>
                    <a:pt x="235250" y="106866"/>
                  </a:lnTo>
                  <a:lnTo>
                    <a:pt x="32496" y="154"/>
                  </a:lnTo>
                  <a:cubicBezTo>
                    <a:pt x="32222" y="-51"/>
                    <a:pt x="31812" y="-51"/>
                    <a:pt x="31538" y="154"/>
                  </a:cubicBezTo>
                  <a:cubicBezTo>
                    <a:pt x="31196" y="291"/>
                    <a:pt x="30991" y="633"/>
                    <a:pt x="30991" y="975"/>
                  </a:cubicBezTo>
                  <a:cubicBezTo>
                    <a:pt x="30991" y="1043"/>
                    <a:pt x="-407" y="160837"/>
                    <a:pt x="4" y="161042"/>
                  </a:cubicBezTo>
                  <a:close/>
                </a:path>
              </a:pathLst>
            </a:custGeom>
            <a:solidFill>
              <a:srgbClr val="0279D5"/>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1F22494-09F6-40BE-8BCE-A1087BFA133A}"/>
                </a:ext>
              </a:extLst>
            </p:cNvPr>
            <p:cNvSpPr/>
            <p:nvPr/>
          </p:nvSpPr>
          <p:spPr>
            <a:xfrm>
              <a:off x="5651273" y="2911113"/>
              <a:ext cx="266067" cy="313363"/>
            </a:xfrm>
            <a:custGeom>
              <a:avLst/>
              <a:gdLst>
                <a:gd name="connsiteX0" fmla="*/ 62 w 266067"/>
                <a:gd name="connsiteY0" fmla="*/ 186074 h 313363"/>
                <a:gd name="connsiteX1" fmla="*/ 33649 w 266067"/>
                <a:gd name="connsiteY1" fmla="*/ 8632 h 313363"/>
                <a:gd name="connsiteX2" fmla="*/ 45483 w 266067"/>
                <a:gd name="connsiteY2" fmla="*/ 1107 h 313363"/>
                <a:gd name="connsiteX3" fmla="*/ 258701 w 266067"/>
                <a:gd name="connsiteY3" fmla="*/ 115412 h 313363"/>
                <a:gd name="connsiteX4" fmla="*/ 265337 w 266067"/>
                <a:gd name="connsiteY4" fmla="*/ 132582 h 313363"/>
                <a:gd name="connsiteX5" fmla="*/ 224633 w 266067"/>
                <a:gd name="connsiteY5" fmla="*/ 307422 h 313363"/>
                <a:gd name="connsiteX6" fmla="*/ 221147 w 266067"/>
                <a:gd name="connsiteY6" fmla="*/ 312763 h 313363"/>
                <a:gd name="connsiteX7" fmla="*/ 221215 w 266067"/>
                <a:gd name="connsiteY7" fmla="*/ 312419 h 313363"/>
                <a:gd name="connsiteX8" fmla="*/ 221012 w 266067"/>
                <a:gd name="connsiteY8" fmla="*/ 312419 h 313363"/>
                <a:gd name="connsiteX9" fmla="*/ 219232 w 266067"/>
                <a:gd name="connsiteY9" fmla="*/ 310092 h 313363"/>
                <a:gd name="connsiteX10" fmla="*/ 260205 w 266067"/>
                <a:gd name="connsiteY10" fmla="*/ 135113 h 313363"/>
                <a:gd name="connsiteX11" fmla="*/ 255896 w 266067"/>
                <a:gd name="connsiteY11" fmla="*/ 119379 h 313363"/>
                <a:gd name="connsiteX12" fmla="*/ 44525 w 266067"/>
                <a:gd name="connsiteY12" fmla="*/ 6033 h 313363"/>
                <a:gd name="connsiteX13" fmla="*/ 38847 w 266067"/>
                <a:gd name="connsiteY13" fmla="*/ 6922 h 313363"/>
                <a:gd name="connsiteX14" fmla="*/ 36932 w 266067"/>
                <a:gd name="connsiteY14" fmla="*/ 13010 h 313363"/>
                <a:gd name="connsiteX15" fmla="*/ 3209 w 266067"/>
                <a:gd name="connsiteY15" fmla="*/ 189494 h 313363"/>
                <a:gd name="connsiteX16" fmla="*/ 3551 w 266067"/>
                <a:gd name="connsiteY16" fmla="*/ 192230 h 313363"/>
                <a:gd name="connsiteX17" fmla="*/ 2524 w 266067"/>
                <a:gd name="connsiteY17" fmla="*/ 192504 h 313363"/>
                <a:gd name="connsiteX18" fmla="*/ 1567 w 266067"/>
                <a:gd name="connsiteY18" fmla="*/ 192094 h 313363"/>
                <a:gd name="connsiteX19" fmla="*/ 62 w 266067"/>
                <a:gd name="connsiteY19" fmla="*/ 186074 h 31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6067" h="313363">
                  <a:moveTo>
                    <a:pt x="62" y="186074"/>
                  </a:moveTo>
                  <a:cubicBezTo>
                    <a:pt x="1567" y="172598"/>
                    <a:pt x="32554" y="14378"/>
                    <a:pt x="33649" y="8632"/>
                  </a:cubicBezTo>
                  <a:cubicBezTo>
                    <a:pt x="34948" y="2065"/>
                    <a:pt x="38984" y="-2107"/>
                    <a:pt x="45483" y="1107"/>
                  </a:cubicBezTo>
                  <a:cubicBezTo>
                    <a:pt x="48492" y="2612"/>
                    <a:pt x="255761" y="113633"/>
                    <a:pt x="258701" y="115412"/>
                  </a:cubicBezTo>
                  <a:cubicBezTo>
                    <a:pt x="266638" y="120406"/>
                    <a:pt x="266841" y="123757"/>
                    <a:pt x="265337" y="132582"/>
                  </a:cubicBezTo>
                  <a:cubicBezTo>
                    <a:pt x="263968" y="140517"/>
                    <a:pt x="225733" y="302155"/>
                    <a:pt x="224633" y="307422"/>
                  </a:cubicBezTo>
                  <a:cubicBezTo>
                    <a:pt x="222995" y="315426"/>
                    <a:pt x="226346" y="313167"/>
                    <a:pt x="221147" y="312763"/>
                  </a:cubicBezTo>
                  <a:cubicBezTo>
                    <a:pt x="221147" y="312763"/>
                    <a:pt x="221147" y="312554"/>
                    <a:pt x="221215" y="312419"/>
                  </a:cubicBezTo>
                  <a:cubicBezTo>
                    <a:pt x="221147" y="312419"/>
                    <a:pt x="221080" y="312419"/>
                    <a:pt x="221012" y="312419"/>
                  </a:cubicBezTo>
                  <a:cubicBezTo>
                    <a:pt x="219846" y="312284"/>
                    <a:pt x="219097" y="311185"/>
                    <a:pt x="219232" y="310092"/>
                  </a:cubicBezTo>
                  <a:cubicBezTo>
                    <a:pt x="219299" y="309546"/>
                    <a:pt x="260205" y="135113"/>
                    <a:pt x="260205" y="135113"/>
                  </a:cubicBezTo>
                  <a:cubicBezTo>
                    <a:pt x="262808" y="124305"/>
                    <a:pt x="259659" y="121979"/>
                    <a:pt x="255896" y="119379"/>
                  </a:cubicBezTo>
                  <a:cubicBezTo>
                    <a:pt x="252747" y="117190"/>
                    <a:pt x="44525" y="6033"/>
                    <a:pt x="44525" y="6033"/>
                  </a:cubicBezTo>
                  <a:cubicBezTo>
                    <a:pt x="44525" y="6033"/>
                    <a:pt x="40694" y="4596"/>
                    <a:pt x="38847" y="6922"/>
                  </a:cubicBezTo>
                  <a:cubicBezTo>
                    <a:pt x="37958" y="8085"/>
                    <a:pt x="37274" y="10137"/>
                    <a:pt x="36932" y="13010"/>
                  </a:cubicBezTo>
                  <a:cubicBezTo>
                    <a:pt x="36180" y="18756"/>
                    <a:pt x="4782" y="176018"/>
                    <a:pt x="3209" y="189494"/>
                  </a:cubicBezTo>
                  <a:cubicBezTo>
                    <a:pt x="2935" y="191957"/>
                    <a:pt x="3140" y="191068"/>
                    <a:pt x="3551" y="192230"/>
                  </a:cubicBezTo>
                  <a:cubicBezTo>
                    <a:pt x="3961" y="193325"/>
                    <a:pt x="3619" y="192162"/>
                    <a:pt x="2524" y="192504"/>
                  </a:cubicBezTo>
                  <a:cubicBezTo>
                    <a:pt x="1430" y="192915"/>
                    <a:pt x="1977" y="193120"/>
                    <a:pt x="1567" y="192094"/>
                  </a:cubicBezTo>
                  <a:cubicBezTo>
                    <a:pt x="883" y="190247"/>
                    <a:pt x="-280" y="188947"/>
                    <a:pt x="62" y="186074"/>
                  </a:cubicBezTo>
                  <a:close/>
                </a:path>
              </a:pathLst>
            </a:custGeom>
            <a:solidFill>
              <a:srgbClr val="243A5E"/>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867931-3BEE-40A1-8A56-2850C135DA36}"/>
                </a:ext>
              </a:extLst>
            </p:cNvPr>
            <p:cNvSpPr/>
            <p:nvPr/>
          </p:nvSpPr>
          <p:spPr>
            <a:xfrm>
              <a:off x="5498108" y="3094150"/>
              <a:ext cx="377049" cy="213519"/>
            </a:xfrm>
            <a:custGeom>
              <a:avLst/>
              <a:gdLst>
                <a:gd name="connsiteX0" fmla="*/ 147755 w 377049"/>
                <a:gd name="connsiteY0" fmla="*/ 643 h 213519"/>
                <a:gd name="connsiteX1" fmla="*/ 0 w 377049"/>
                <a:gd name="connsiteY1" fmla="*/ 85259 h 213519"/>
                <a:gd name="connsiteX2" fmla="*/ 14296 w 377049"/>
                <a:gd name="connsiteY2" fmla="*/ 94356 h 213519"/>
                <a:gd name="connsiteX3" fmla="*/ 221289 w 377049"/>
                <a:gd name="connsiteY3" fmla="*/ 210849 h 213519"/>
                <a:gd name="connsiteX4" fmla="*/ 225804 w 377049"/>
                <a:gd name="connsiteY4" fmla="*/ 213520 h 213519"/>
                <a:gd name="connsiteX5" fmla="*/ 371850 w 377049"/>
                <a:gd name="connsiteY5" fmla="*/ 130474 h 213519"/>
                <a:gd name="connsiteX6" fmla="*/ 377050 w 377049"/>
                <a:gd name="connsiteY6" fmla="*/ 127878 h 213519"/>
                <a:gd name="connsiteX7" fmla="*/ 373833 w 377049"/>
                <a:gd name="connsiteY7" fmla="*/ 123225 h 213519"/>
                <a:gd name="connsiteX8" fmla="*/ 154184 w 377049"/>
                <a:gd name="connsiteY8" fmla="*/ 1464 h 213519"/>
                <a:gd name="connsiteX9" fmla="*/ 147755 w 377049"/>
                <a:gd name="connsiteY9" fmla="*/ 643 h 2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049" h="213519">
                  <a:moveTo>
                    <a:pt x="147755" y="643"/>
                  </a:moveTo>
                  <a:lnTo>
                    <a:pt x="0" y="85259"/>
                  </a:lnTo>
                  <a:lnTo>
                    <a:pt x="14296" y="94356"/>
                  </a:lnTo>
                  <a:lnTo>
                    <a:pt x="221289" y="210849"/>
                  </a:lnTo>
                  <a:lnTo>
                    <a:pt x="225804" y="213520"/>
                  </a:lnTo>
                  <a:lnTo>
                    <a:pt x="371850" y="130474"/>
                  </a:lnTo>
                  <a:lnTo>
                    <a:pt x="377050" y="127878"/>
                  </a:lnTo>
                  <a:lnTo>
                    <a:pt x="373833" y="123225"/>
                  </a:lnTo>
                  <a:lnTo>
                    <a:pt x="154184" y="1464"/>
                  </a:lnTo>
                  <a:cubicBezTo>
                    <a:pt x="152064" y="96"/>
                    <a:pt x="149943" y="-589"/>
                    <a:pt x="147755" y="643"/>
                  </a:cubicBezTo>
                  <a:close/>
                </a:path>
              </a:pathLst>
            </a:custGeom>
            <a:solidFill>
              <a:srgbClr val="AFADAE"/>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A2FFFA3-87D0-4719-B8CE-D5D40762A326}"/>
                </a:ext>
              </a:extLst>
            </p:cNvPr>
            <p:cNvSpPr/>
            <p:nvPr/>
          </p:nvSpPr>
          <p:spPr>
            <a:xfrm>
              <a:off x="5497287" y="3178090"/>
              <a:ext cx="378379" cy="142800"/>
            </a:xfrm>
            <a:custGeom>
              <a:avLst/>
              <a:gdLst>
                <a:gd name="connsiteX0" fmla="*/ 3146 w 378379"/>
                <a:gd name="connsiteY0" fmla="*/ 294 h 142800"/>
                <a:gd name="connsiteX1" fmla="*/ 3967 w 378379"/>
                <a:gd name="connsiteY1" fmla="*/ 3511 h 142800"/>
                <a:gd name="connsiteX2" fmla="*/ 217596 w 378379"/>
                <a:gd name="connsiteY2" fmla="*/ 126296 h 142800"/>
                <a:gd name="connsiteX3" fmla="*/ 232713 w 378379"/>
                <a:gd name="connsiteY3" fmla="*/ 125952 h 142800"/>
                <a:gd name="connsiteX4" fmla="*/ 373629 w 378379"/>
                <a:gd name="connsiteY4" fmla="*/ 45233 h 142800"/>
                <a:gd name="connsiteX5" fmla="*/ 376637 w 378379"/>
                <a:gd name="connsiteY5" fmla="*/ 40108 h 142800"/>
                <a:gd name="connsiteX6" fmla="*/ 378141 w 378379"/>
                <a:gd name="connsiteY6" fmla="*/ 52489 h 142800"/>
                <a:gd name="connsiteX7" fmla="*/ 375066 w 378379"/>
                <a:gd name="connsiteY7" fmla="*/ 56932 h 142800"/>
                <a:gd name="connsiteX8" fmla="*/ 233603 w 378379"/>
                <a:gd name="connsiteY8" fmla="*/ 139155 h 142800"/>
                <a:gd name="connsiteX9" fmla="*/ 214312 w 378379"/>
                <a:gd name="connsiteY9" fmla="*/ 139358 h 142800"/>
                <a:gd name="connsiteX10" fmla="*/ 1436 w 378379"/>
                <a:gd name="connsiteY10" fmla="*/ 15480 h 142800"/>
                <a:gd name="connsiteX11" fmla="*/ 0 w 378379"/>
                <a:gd name="connsiteY11" fmla="*/ 12675 h 142800"/>
                <a:gd name="connsiteX12" fmla="*/ 205 w 378379"/>
                <a:gd name="connsiteY12" fmla="*/ 1933 h 142800"/>
                <a:gd name="connsiteX13" fmla="*/ 3146 w 378379"/>
                <a:gd name="connsiteY13" fmla="*/ 294 h 1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8379" h="142800">
                  <a:moveTo>
                    <a:pt x="3146" y="294"/>
                  </a:moveTo>
                  <a:cubicBezTo>
                    <a:pt x="3762" y="1454"/>
                    <a:pt x="2531" y="2479"/>
                    <a:pt x="3967" y="3511"/>
                  </a:cubicBezTo>
                  <a:cubicBezTo>
                    <a:pt x="29893" y="22116"/>
                    <a:pt x="211713" y="123079"/>
                    <a:pt x="217596" y="126296"/>
                  </a:cubicBezTo>
                  <a:cubicBezTo>
                    <a:pt x="224026" y="129715"/>
                    <a:pt x="223821" y="131016"/>
                    <a:pt x="232713" y="125952"/>
                  </a:cubicBezTo>
                  <a:cubicBezTo>
                    <a:pt x="240580" y="121440"/>
                    <a:pt x="350371" y="59461"/>
                    <a:pt x="373629" y="45233"/>
                  </a:cubicBezTo>
                  <a:cubicBezTo>
                    <a:pt x="376502" y="43459"/>
                    <a:pt x="376569" y="40108"/>
                    <a:pt x="376637" y="40108"/>
                  </a:cubicBezTo>
                  <a:cubicBezTo>
                    <a:pt x="378141" y="39076"/>
                    <a:pt x="378761" y="48173"/>
                    <a:pt x="378141" y="52489"/>
                  </a:cubicBezTo>
                  <a:cubicBezTo>
                    <a:pt x="377938" y="53925"/>
                    <a:pt x="376360" y="56177"/>
                    <a:pt x="375066" y="56932"/>
                  </a:cubicBezTo>
                  <a:cubicBezTo>
                    <a:pt x="358780" y="66987"/>
                    <a:pt x="240033" y="135595"/>
                    <a:pt x="233603" y="139155"/>
                  </a:cubicBezTo>
                  <a:cubicBezTo>
                    <a:pt x="224436" y="144220"/>
                    <a:pt x="222384" y="143741"/>
                    <a:pt x="214312" y="139358"/>
                  </a:cubicBezTo>
                  <a:cubicBezTo>
                    <a:pt x="204052" y="133821"/>
                    <a:pt x="18470" y="27383"/>
                    <a:pt x="1436" y="15480"/>
                  </a:cubicBezTo>
                  <a:cubicBezTo>
                    <a:pt x="479" y="14793"/>
                    <a:pt x="0" y="13768"/>
                    <a:pt x="0" y="12675"/>
                  </a:cubicBezTo>
                  <a:lnTo>
                    <a:pt x="205" y="1933"/>
                  </a:lnTo>
                  <a:cubicBezTo>
                    <a:pt x="342" y="1798"/>
                    <a:pt x="2531" y="-872"/>
                    <a:pt x="3146" y="294"/>
                  </a:cubicBezTo>
                  <a:close/>
                </a:path>
              </a:pathLst>
            </a:custGeom>
            <a:solidFill>
              <a:srgbClr val="185A97"/>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64D03FD-7922-43CC-84DB-669BB8554A06}"/>
                </a:ext>
              </a:extLst>
            </p:cNvPr>
            <p:cNvSpPr/>
            <p:nvPr/>
          </p:nvSpPr>
          <p:spPr>
            <a:xfrm>
              <a:off x="5497538" y="3092929"/>
              <a:ext cx="377426" cy="216723"/>
            </a:xfrm>
            <a:custGeom>
              <a:avLst/>
              <a:gdLst>
                <a:gd name="connsiteX0" fmla="*/ 375428 w 377426"/>
                <a:gd name="connsiteY0" fmla="*/ 123968 h 216723"/>
                <a:gd name="connsiteX1" fmla="*/ 152291 w 377426"/>
                <a:gd name="connsiteY1" fmla="*/ 907 h 216723"/>
                <a:gd name="connsiteX2" fmla="*/ 146340 w 377426"/>
                <a:gd name="connsiteY2" fmla="*/ 839 h 216723"/>
                <a:gd name="connsiteX3" fmla="*/ 1595 w 377426"/>
                <a:gd name="connsiteY3" fmla="*/ 84289 h 216723"/>
                <a:gd name="connsiteX4" fmla="*/ 22 w 377426"/>
                <a:gd name="connsiteY4" fmla="*/ 87236 h 216723"/>
                <a:gd name="connsiteX5" fmla="*/ 1390 w 377426"/>
                <a:gd name="connsiteY5" fmla="*/ 90925 h 216723"/>
                <a:gd name="connsiteX6" fmla="*/ 219123 w 377426"/>
                <a:gd name="connsiteY6" fmla="*/ 215287 h 216723"/>
                <a:gd name="connsiteX7" fmla="*/ 223980 w 377426"/>
                <a:gd name="connsiteY7" fmla="*/ 216724 h 216723"/>
                <a:gd name="connsiteX8" fmla="*/ 228973 w 377426"/>
                <a:gd name="connsiteY8" fmla="*/ 215422 h 216723"/>
                <a:gd name="connsiteX9" fmla="*/ 375226 w 377426"/>
                <a:gd name="connsiteY9" fmla="*/ 132930 h 216723"/>
                <a:gd name="connsiteX10" fmla="*/ 377411 w 377426"/>
                <a:gd name="connsiteY10" fmla="*/ 129099 h 216723"/>
                <a:gd name="connsiteX11" fmla="*/ 375428 w 377426"/>
                <a:gd name="connsiteY11" fmla="*/ 123968 h 21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426" h="216723">
                  <a:moveTo>
                    <a:pt x="375428" y="123968"/>
                  </a:moveTo>
                  <a:lnTo>
                    <a:pt x="152291" y="907"/>
                  </a:lnTo>
                  <a:cubicBezTo>
                    <a:pt x="150513" y="-256"/>
                    <a:pt x="148187" y="-324"/>
                    <a:pt x="146340" y="839"/>
                  </a:cubicBezTo>
                  <a:lnTo>
                    <a:pt x="1595" y="84289"/>
                  </a:lnTo>
                  <a:cubicBezTo>
                    <a:pt x="570" y="84842"/>
                    <a:pt x="159" y="86211"/>
                    <a:pt x="22" y="87236"/>
                  </a:cubicBezTo>
                  <a:cubicBezTo>
                    <a:pt x="-46" y="87985"/>
                    <a:pt x="-46" y="89697"/>
                    <a:pt x="1390" y="90925"/>
                  </a:cubicBezTo>
                  <a:lnTo>
                    <a:pt x="219123" y="215287"/>
                  </a:lnTo>
                  <a:cubicBezTo>
                    <a:pt x="220628" y="216178"/>
                    <a:pt x="222338" y="216656"/>
                    <a:pt x="223980" y="216724"/>
                  </a:cubicBezTo>
                  <a:cubicBezTo>
                    <a:pt x="225690" y="216724"/>
                    <a:pt x="227400" y="216312"/>
                    <a:pt x="228973" y="215422"/>
                  </a:cubicBezTo>
                  <a:lnTo>
                    <a:pt x="375226" y="132930"/>
                  </a:lnTo>
                  <a:cubicBezTo>
                    <a:pt x="376588" y="132107"/>
                    <a:pt x="377411" y="130671"/>
                    <a:pt x="377411" y="129099"/>
                  </a:cubicBezTo>
                  <a:cubicBezTo>
                    <a:pt x="377546" y="127319"/>
                    <a:pt x="376797" y="124790"/>
                    <a:pt x="375428" y="123968"/>
                  </a:cubicBez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82A59A34-DCD7-4C4F-B180-0D7175AEC3F6}"/>
                </a:ext>
              </a:extLst>
            </p:cNvPr>
            <p:cNvSpPr/>
            <p:nvPr/>
          </p:nvSpPr>
          <p:spPr>
            <a:xfrm>
              <a:off x="5666637" y="2930795"/>
              <a:ext cx="234154" cy="265486"/>
            </a:xfrm>
            <a:custGeom>
              <a:avLst/>
              <a:gdLst>
                <a:gd name="connsiteX0" fmla="*/ 2757 w 234154"/>
                <a:gd name="connsiteY0" fmla="*/ 161877 h 265486"/>
                <a:gd name="connsiteX1" fmla="*/ 191278 w 234154"/>
                <a:gd name="connsiteY1" fmla="*/ 264826 h 265486"/>
                <a:gd name="connsiteX2" fmla="*/ 199013 w 234154"/>
                <a:gd name="connsiteY2" fmla="*/ 261339 h 265486"/>
                <a:gd name="connsiteX3" fmla="*/ 234032 w 234154"/>
                <a:gd name="connsiteY3" fmla="*/ 109548 h 265486"/>
                <a:gd name="connsiteX4" fmla="*/ 231780 w 234154"/>
                <a:gd name="connsiteY4" fmla="*/ 104691 h 265486"/>
                <a:gd name="connsiteX5" fmla="*/ 36344 w 234154"/>
                <a:gd name="connsiteY5" fmla="*/ 510 h 265486"/>
                <a:gd name="connsiteX6" fmla="*/ 29914 w 234154"/>
                <a:gd name="connsiteY6" fmla="*/ 3588 h 265486"/>
                <a:gd name="connsiteX7" fmla="*/ 89 w 234154"/>
                <a:gd name="connsiteY7" fmla="*/ 156199 h 265486"/>
                <a:gd name="connsiteX8" fmla="*/ 2757 w 234154"/>
                <a:gd name="connsiteY8" fmla="*/ 161877 h 26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154" h="265486">
                  <a:moveTo>
                    <a:pt x="2757" y="161877"/>
                  </a:moveTo>
                  <a:lnTo>
                    <a:pt x="191278" y="264826"/>
                  </a:lnTo>
                  <a:cubicBezTo>
                    <a:pt x="194360" y="266539"/>
                    <a:pt x="198190" y="264758"/>
                    <a:pt x="199013" y="261339"/>
                  </a:cubicBezTo>
                  <a:lnTo>
                    <a:pt x="234032" y="109548"/>
                  </a:lnTo>
                  <a:cubicBezTo>
                    <a:pt x="234511" y="107632"/>
                    <a:pt x="233553" y="105580"/>
                    <a:pt x="231780" y="104691"/>
                  </a:cubicBezTo>
                  <a:lnTo>
                    <a:pt x="36344" y="510"/>
                  </a:lnTo>
                  <a:cubicBezTo>
                    <a:pt x="33745" y="-858"/>
                    <a:pt x="30529" y="647"/>
                    <a:pt x="29914" y="3588"/>
                  </a:cubicBezTo>
                  <a:lnTo>
                    <a:pt x="89" y="156199"/>
                  </a:lnTo>
                  <a:cubicBezTo>
                    <a:pt x="-321" y="158525"/>
                    <a:pt x="705" y="160782"/>
                    <a:pt x="2757" y="161877"/>
                  </a:cubicBezTo>
                  <a:close/>
                </a:path>
              </a:pathLst>
            </a:custGeom>
            <a:solidFill>
              <a:srgbClr val="E9FCFE"/>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013946E-73B2-4578-8B32-B9E55CDE1146}"/>
                </a:ext>
              </a:extLst>
            </p:cNvPr>
            <p:cNvSpPr/>
            <p:nvPr/>
          </p:nvSpPr>
          <p:spPr>
            <a:xfrm>
              <a:off x="5640526" y="3135972"/>
              <a:ext cx="22847" cy="13271"/>
            </a:xfrm>
            <a:custGeom>
              <a:avLst/>
              <a:gdLst>
                <a:gd name="connsiteX0" fmla="*/ 9577 w 22847"/>
                <a:gd name="connsiteY0" fmla="*/ 0 h 13271"/>
                <a:gd name="connsiteX1" fmla="*/ 0 w 22847"/>
                <a:gd name="connsiteY1" fmla="*/ 5678 h 13271"/>
                <a:gd name="connsiteX2" fmla="*/ 13339 w 22847"/>
                <a:gd name="connsiteY2" fmla="*/ 13271 h 13271"/>
                <a:gd name="connsiteX3" fmla="*/ 22848 w 22847"/>
                <a:gd name="connsiteY3" fmla="*/ 7593 h 13271"/>
                <a:gd name="connsiteX4" fmla="*/ 9577 w 22847"/>
                <a:gd name="connsiteY4" fmla="*/ 0 h 1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7" h="13271">
                  <a:moveTo>
                    <a:pt x="9577" y="0"/>
                  </a:moveTo>
                  <a:lnTo>
                    <a:pt x="0" y="5678"/>
                  </a:lnTo>
                  <a:lnTo>
                    <a:pt x="13339" y="13271"/>
                  </a:lnTo>
                  <a:lnTo>
                    <a:pt x="22848" y="7593"/>
                  </a:lnTo>
                  <a:lnTo>
                    <a:pt x="957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A87D2828-0DF9-461A-ADBD-03A766666246}"/>
                </a:ext>
              </a:extLst>
            </p:cNvPr>
            <p:cNvSpPr/>
            <p:nvPr/>
          </p:nvSpPr>
          <p:spPr>
            <a:xfrm>
              <a:off x="5657423" y="3145549"/>
              <a:ext cx="20521" cy="11970"/>
            </a:xfrm>
            <a:custGeom>
              <a:avLst/>
              <a:gdLst>
                <a:gd name="connsiteX0" fmla="*/ 9508 w 20521"/>
                <a:gd name="connsiteY0" fmla="*/ 0 h 11970"/>
                <a:gd name="connsiteX1" fmla="*/ 0 w 20521"/>
                <a:gd name="connsiteY1" fmla="*/ 5677 h 11970"/>
                <a:gd name="connsiteX2" fmla="*/ 11013 w 20521"/>
                <a:gd name="connsiteY2" fmla="*/ 11971 h 11970"/>
                <a:gd name="connsiteX3" fmla="*/ 20522 w 20521"/>
                <a:gd name="connsiteY3" fmla="*/ 6293 h 11970"/>
                <a:gd name="connsiteX4" fmla="*/ 9508 w 20521"/>
                <a:gd name="connsiteY4" fmla="*/ 0 h 1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1" h="11970">
                  <a:moveTo>
                    <a:pt x="9508" y="0"/>
                  </a:moveTo>
                  <a:lnTo>
                    <a:pt x="0" y="5677"/>
                  </a:lnTo>
                  <a:lnTo>
                    <a:pt x="11013" y="11971"/>
                  </a:lnTo>
                  <a:lnTo>
                    <a:pt x="20522" y="6293"/>
                  </a:lnTo>
                  <a:lnTo>
                    <a:pt x="95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F04B491-C2E1-49FF-BA22-00D0FFE9ACB4}"/>
                </a:ext>
              </a:extLst>
            </p:cNvPr>
            <p:cNvSpPr/>
            <p:nvPr/>
          </p:nvSpPr>
          <p:spPr>
            <a:xfrm>
              <a:off x="5671924" y="3153895"/>
              <a:ext cx="20726" cy="11970"/>
            </a:xfrm>
            <a:custGeom>
              <a:avLst/>
              <a:gdLst>
                <a:gd name="connsiteX0" fmla="*/ 9576 w 20726"/>
                <a:gd name="connsiteY0" fmla="*/ 0 h 11970"/>
                <a:gd name="connsiteX1" fmla="*/ 0 w 20726"/>
                <a:gd name="connsiteY1" fmla="*/ 5609 h 11970"/>
                <a:gd name="connsiteX2" fmla="*/ 11150 w 20726"/>
                <a:gd name="connsiteY2" fmla="*/ 11970 h 11970"/>
                <a:gd name="connsiteX3" fmla="*/ 20727 w 20726"/>
                <a:gd name="connsiteY3" fmla="*/ 6293 h 11970"/>
                <a:gd name="connsiteX4" fmla="*/ 9576 w 20726"/>
                <a:gd name="connsiteY4" fmla="*/ 0 h 1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6" h="11970">
                  <a:moveTo>
                    <a:pt x="9576" y="0"/>
                  </a:moveTo>
                  <a:lnTo>
                    <a:pt x="0" y="5609"/>
                  </a:lnTo>
                  <a:lnTo>
                    <a:pt x="11150" y="11970"/>
                  </a:lnTo>
                  <a:lnTo>
                    <a:pt x="20727" y="6293"/>
                  </a:lnTo>
                  <a:lnTo>
                    <a:pt x="9576"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381D6CE-0330-40CA-82EA-FE514342A787}"/>
                </a:ext>
              </a:extLst>
            </p:cNvPr>
            <p:cNvSpPr/>
            <p:nvPr/>
          </p:nvSpPr>
          <p:spPr>
            <a:xfrm>
              <a:off x="5605845" y="3131320"/>
              <a:ext cx="33450" cy="19290"/>
            </a:xfrm>
            <a:custGeom>
              <a:avLst/>
              <a:gdLst>
                <a:gd name="connsiteX0" fmla="*/ 33450 w 33450"/>
                <a:gd name="connsiteY0" fmla="*/ 13407 h 19290"/>
                <a:gd name="connsiteX1" fmla="*/ 9919 w 33450"/>
                <a:gd name="connsiteY1" fmla="*/ 0 h 19290"/>
                <a:gd name="connsiteX2" fmla="*/ 0 w 33450"/>
                <a:gd name="connsiteY2" fmla="*/ 5951 h 19290"/>
                <a:gd name="connsiteX3" fmla="*/ 23463 w 33450"/>
                <a:gd name="connsiteY3" fmla="*/ 19290 h 19290"/>
                <a:gd name="connsiteX4" fmla="*/ 33450 w 33450"/>
                <a:gd name="connsiteY4" fmla="*/ 13407 h 19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0" h="19290">
                  <a:moveTo>
                    <a:pt x="33450" y="13407"/>
                  </a:moveTo>
                  <a:lnTo>
                    <a:pt x="9919" y="0"/>
                  </a:lnTo>
                  <a:lnTo>
                    <a:pt x="0" y="5951"/>
                  </a:lnTo>
                  <a:lnTo>
                    <a:pt x="23463" y="19290"/>
                  </a:lnTo>
                  <a:lnTo>
                    <a:pt x="33450" y="13407"/>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5AD16FB-8607-49BF-83F9-CE32D2486D9B}"/>
                </a:ext>
              </a:extLst>
            </p:cNvPr>
            <p:cNvSpPr/>
            <p:nvPr/>
          </p:nvSpPr>
          <p:spPr>
            <a:xfrm>
              <a:off x="5730753" y="3217442"/>
              <a:ext cx="21202" cy="12313"/>
            </a:xfrm>
            <a:custGeom>
              <a:avLst/>
              <a:gdLst>
                <a:gd name="connsiteX0" fmla="*/ 11903 w 21202"/>
                <a:gd name="connsiteY0" fmla="*/ 12314 h 12313"/>
                <a:gd name="connsiteX1" fmla="*/ 21202 w 21202"/>
                <a:gd name="connsiteY1" fmla="*/ 6770 h 12313"/>
                <a:gd name="connsiteX2" fmla="*/ 9374 w 21202"/>
                <a:gd name="connsiteY2" fmla="*/ 0 h 12313"/>
                <a:gd name="connsiteX3" fmla="*/ 0 w 21202"/>
                <a:gd name="connsiteY3" fmla="*/ 5543 h 12313"/>
                <a:gd name="connsiteX4" fmla="*/ 11903 w 21202"/>
                <a:gd name="connsiteY4" fmla="*/ 12314 h 1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2" h="12313">
                  <a:moveTo>
                    <a:pt x="11903" y="12314"/>
                  </a:moveTo>
                  <a:lnTo>
                    <a:pt x="21202" y="6770"/>
                  </a:lnTo>
                  <a:lnTo>
                    <a:pt x="9374" y="0"/>
                  </a:lnTo>
                  <a:lnTo>
                    <a:pt x="0" y="5543"/>
                  </a:lnTo>
                  <a:lnTo>
                    <a:pt x="11903" y="12314"/>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9CC4E4-403C-4D3A-8716-6587B59E4559}"/>
                </a:ext>
              </a:extLst>
            </p:cNvPr>
            <p:cNvSpPr/>
            <p:nvPr/>
          </p:nvSpPr>
          <p:spPr>
            <a:xfrm>
              <a:off x="5746210" y="3226195"/>
              <a:ext cx="19083" cy="11153"/>
            </a:xfrm>
            <a:custGeom>
              <a:avLst/>
              <a:gdLst>
                <a:gd name="connsiteX0" fmla="*/ 9785 w 19083"/>
                <a:gd name="connsiteY0" fmla="*/ 11154 h 11153"/>
                <a:gd name="connsiteX1" fmla="*/ 19084 w 19083"/>
                <a:gd name="connsiteY1" fmla="*/ 5611 h 11153"/>
                <a:gd name="connsiteX2" fmla="*/ 9306 w 19083"/>
                <a:gd name="connsiteY2" fmla="*/ 0 h 11153"/>
                <a:gd name="connsiteX3" fmla="*/ 0 w 19083"/>
                <a:gd name="connsiteY3" fmla="*/ 5543 h 11153"/>
                <a:gd name="connsiteX4" fmla="*/ 9785 w 19083"/>
                <a:gd name="connsiteY4" fmla="*/ 11154 h 11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3" h="11153">
                  <a:moveTo>
                    <a:pt x="9785" y="11154"/>
                  </a:moveTo>
                  <a:lnTo>
                    <a:pt x="19084" y="5611"/>
                  </a:lnTo>
                  <a:lnTo>
                    <a:pt x="9306" y="0"/>
                  </a:lnTo>
                  <a:lnTo>
                    <a:pt x="0" y="5543"/>
                  </a:lnTo>
                  <a:lnTo>
                    <a:pt x="9785" y="11154"/>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847A3E1-B968-47AE-B516-6A83E56BE595}"/>
                </a:ext>
              </a:extLst>
            </p:cNvPr>
            <p:cNvSpPr/>
            <p:nvPr/>
          </p:nvSpPr>
          <p:spPr>
            <a:xfrm>
              <a:off x="5717688" y="3179888"/>
              <a:ext cx="21407" cy="12448"/>
            </a:xfrm>
            <a:custGeom>
              <a:avLst/>
              <a:gdLst>
                <a:gd name="connsiteX0" fmla="*/ 9576 w 21407"/>
                <a:gd name="connsiteY0" fmla="*/ 0 h 12448"/>
                <a:gd name="connsiteX1" fmla="*/ 0 w 21407"/>
                <a:gd name="connsiteY1" fmla="*/ 5678 h 12448"/>
                <a:gd name="connsiteX2" fmla="*/ 11834 w 21407"/>
                <a:gd name="connsiteY2" fmla="*/ 12448 h 12448"/>
                <a:gd name="connsiteX3" fmla="*/ 21408 w 21407"/>
                <a:gd name="connsiteY3" fmla="*/ 6770 h 12448"/>
                <a:gd name="connsiteX4" fmla="*/ 9576 w 21407"/>
                <a:gd name="connsiteY4" fmla="*/ 0 h 1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7" h="12448">
                  <a:moveTo>
                    <a:pt x="9576" y="0"/>
                  </a:moveTo>
                  <a:lnTo>
                    <a:pt x="0" y="5678"/>
                  </a:lnTo>
                  <a:lnTo>
                    <a:pt x="11834" y="12448"/>
                  </a:lnTo>
                  <a:lnTo>
                    <a:pt x="21408" y="6770"/>
                  </a:lnTo>
                  <a:lnTo>
                    <a:pt x="9576"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00828BF-3337-4200-8EB9-E6273A8853C8}"/>
                </a:ext>
              </a:extLst>
            </p:cNvPr>
            <p:cNvSpPr/>
            <p:nvPr/>
          </p:nvSpPr>
          <p:spPr>
            <a:xfrm>
              <a:off x="5722956" y="3198015"/>
              <a:ext cx="21413" cy="12448"/>
            </a:xfrm>
            <a:custGeom>
              <a:avLst/>
              <a:gdLst>
                <a:gd name="connsiteX0" fmla="*/ 9918 w 21413"/>
                <a:gd name="connsiteY0" fmla="*/ 0 h 12448"/>
                <a:gd name="connsiteX1" fmla="*/ 0 w 21413"/>
                <a:gd name="connsiteY1" fmla="*/ 5880 h 12448"/>
                <a:gd name="connsiteX2" fmla="*/ 11491 w 21413"/>
                <a:gd name="connsiteY2" fmla="*/ 12448 h 12448"/>
                <a:gd name="connsiteX3" fmla="*/ 21413 w 21413"/>
                <a:gd name="connsiteY3" fmla="*/ 6501 h 12448"/>
                <a:gd name="connsiteX4" fmla="*/ 9918 w 21413"/>
                <a:gd name="connsiteY4" fmla="*/ 0 h 1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3" h="12448">
                  <a:moveTo>
                    <a:pt x="9918" y="0"/>
                  </a:moveTo>
                  <a:lnTo>
                    <a:pt x="0" y="5880"/>
                  </a:lnTo>
                  <a:lnTo>
                    <a:pt x="11491" y="12448"/>
                  </a:lnTo>
                  <a:lnTo>
                    <a:pt x="21413" y="6501"/>
                  </a:lnTo>
                  <a:lnTo>
                    <a:pt x="991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D9B1219-626C-4849-966F-5CF2BDF49AC0}"/>
                </a:ext>
              </a:extLst>
            </p:cNvPr>
            <p:cNvSpPr/>
            <p:nvPr/>
          </p:nvSpPr>
          <p:spPr>
            <a:xfrm>
              <a:off x="5737935" y="3206565"/>
              <a:ext cx="21957" cy="12724"/>
            </a:xfrm>
            <a:custGeom>
              <a:avLst/>
              <a:gdLst>
                <a:gd name="connsiteX0" fmla="*/ 9988 w 21957"/>
                <a:gd name="connsiteY0" fmla="*/ 0 h 12724"/>
                <a:gd name="connsiteX1" fmla="*/ 0 w 21957"/>
                <a:gd name="connsiteY1" fmla="*/ 5887 h 12724"/>
                <a:gd name="connsiteX2" fmla="*/ 11970 w 21957"/>
                <a:gd name="connsiteY2" fmla="*/ 12725 h 12724"/>
                <a:gd name="connsiteX3" fmla="*/ 21957 w 21957"/>
                <a:gd name="connsiteY3" fmla="*/ 6770 h 12724"/>
                <a:gd name="connsiteX4" fmla="*/ 9988 w 21957"/>
                <a:gd name="connsiteY4" fmla="*/ 0 h 1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7" h="12724">
                  <a:moveTo>
                    <a:pt x="9988" y="0"/>
                  </a:moveTo>
                  <a:lnTo>
                    <a:pt x="0" y="5887"/>
                  </a:lnTo>
                  <a:lnTo>
                    <a:pt x="11970" y="12725"/>
                  </a:lnTo>
                  <a:lnTo>
                    <a:pt x="21957" y="6770"/>
                  </a:lnTo>
                  <a:lnTo>
                    <a:pt x="998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464F5E4-18F7-4386-B162-98F835C5D298}"/>
                </a:ext>
              </a:extLst>
            </p:cNvPr>
            <p:cNvSpPr/>
            <p:nvPr/>
          </p:nvSpPr>
          <p:spPr>
            <a:xfrm>
              <a:off x="5733079" y="3188641"/>
              <a:ext cx="21479" cy="12455"/>
            </a:xfrm>
            <a:custGeom>
              <a:avLst/>
              <a:gdLst>
                <a:gd name="connsiteX0" fmla="*/ 11904 w 21479"/>
                <a:gd name="connsiteY0" fmla="*/ 12455 h 12455"/>
                <a:gd name="connsiteX1" fmla="*/ 21479 w 21479"/>
                <a:gd name="connsiteY1" fmla="*/ 6777 h 12455"/>
                <a:gd name="connsiteX2" fmla="*/ 9577 w 21479"/>
                <a:gd name="connsiteY2" fmla="*/ 0 h 12455"/>
                <a:gd name="connsiteX3" fmla="*/ 0 w 21479"/>
                <a:gd name="connsiteY3" fmla="*/ 5678 h 12455"/>
                <a:gd name="connsiteX4" fmla="*/ 11904 w 21479"/>
                <a:gd name="connsiteY4" fmla="*/ 12455 h 1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9" h="12455">
                  <a:moveTo>
                    <a:pt x="11904" y="12455"/>
                  </a:moveTo>
                  <a:lnTo>
                    <a:pt x="21479" y="6777"/>
                  </a:lnTo>
                  <a:lnTo>
                    <a:pt x="9577" y="0"/>
                  </a:lnTo>
                  <a:lnTo>
                    <a:pt x="0" y="5678"/>
                  </a:lnTo>
                  <a:lnTo>
                    <a:pt x="11904" y="12455"/>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AFD36FB-FC47-4E34-849B-A773E0D82BAA}"/>
                </a:ext>
              </a:extLst>
            </p:cNvPr>
            <p:cNvSpPr/>
            <p:nvPr/>
          </p:nvSpPr>
          <p:spPr>
            <a:xfrm>
              <a:off x="5708589" y="3189808"/>
              <a:ext cx="20726" cy="12104"/>
            </a:xfrm>
            <a:custGeom>
              <a:avLst/>
              <a:gdLst>
                <a:gd name="connsiteX0" fmla="*/ 9987 w 20726"/>
                <a:gd name="connsiteY0" fmla="*/ 0 h 12104"/>
                <a:gd name="connsiteX1" fmla="*/ 0 w 20726"/>
                <a:gd name="connsiteY1" fmla="*/ 5948 h 12104"/>
                <a:gd name="connsiteX2" fmla="*/ 10808 w 20726"/>
                <a:gd name="connsiteY2" fmla="*/ 12104 h 12104"/>
                <a:gd name="connsiteX3" fmla="*/ 20727 w 20726"/>
                <a:gd name="connsiteY3" fmla="*/ 6157 h 12104"/>
                <a:gd name="connsiteX4" fmla="*/ 9987 w 20726"/>
                <a:gd name="connsiteY4" fmla="*/ 0 h 1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6" h="12104">
                  <a:moveTo>
                    <a:pt x="9987" y="0"/>
                  </a:moveTo>
                  <a:lnTo>
                    <a:pt x="0" y="5948"/>
                  </a:lnTo>
                  <a:lnTo>
                    <a:pt x="10808" y="12104"/>
                  </a:lnTo>
                  <a:lnTo>
                    <a:pt x="20727" y="6157"/>
                  </a:lnTo>
                  <a:lnTo>
                    <a:pt x="998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E38B571-5663-4A5B-A17B-72D1B36587A9}"/>
                </a:ext>
              </a:extLst>
            </p:cNvPr>
            <p:cNvSpPr/>
            <p:nvPr/>
          </p:nvSpPr>
          <p:spPr>
            <a:xfrm>
              <a:off x="5748536" y="3197468"/>
              <a:ext cx="20999" cy="12178"/>
            </a:xfrm>
            <a:custGeom>
              <a:avLst/>
              <a:gdLst>
                <a:gd name="connsiteX0" fmla="*/ 11423 w 20999"/>
                <a:gd name="connsiteY0" fmla="*/ 12179 h 12178"/>
                <a:gd name="connsiteX1" fmla="*/ 20999 w 20999"/>
                <a:gd name="connsiteY1" fmla="*/ 6501 h 12178"/>
                <a:gd name="connsiteX2" fmla="*/ 9576 w 20999"/>
                <a:gd name="connsiteY2" fmla="*/ 0 h 12178"/>
                <a:gd name="connsiteX3" fmla="*/ 0 w 20999"/>
                <a:gd name="connsiteY3" fmla="*/ 5678 h 12178"/>
                <a:gd name="connsiteX4" fmla="*/ 11423 w 20999"/>
                <a:gd name="connsiteY4" fmla="*/ 12179 h 1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9" h="12178">
                  <a:moveTo>
                    <a:pt x="11423" y="12179"/>
                  </a:moveTo>
                  <a:lnTo>
                    <a:pt x="20999" y="6501"/>
                  </a:lnTo>
                  <a:lnTo>
                    <a:pt x="9576" y="0"/>
                  </a:lnTo>
                  <a:lnTo>
                    <a:pt x="0" y="5678"/>
                  </a:lnTo>
                  <a:lnTo>
                    <a:pt x="11423" y="12179"/>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6A471424-4897-49E3-BF88-E5C06B9D71FE}"/>
                </a:ext>
              </a:extLst>
            </p:cNvPr>
            <p:cNvSpPr/>
            <p:nvPr/>
          </p:nvSpPr>
          <p:spPr>
            <a:xfrm>
              <a:off x="5701817" y="3170859"/>
              <a:ext cx="21889" cy="12724"/>
            </a:xfrm>
            <a:custGeom>
              <a:avLst/>
              <a:gdLst>
                <a:gd name="connsiteX0" fmla="*/ 9508 w 21889"/>
                <a:gd name="connsiteY0" fmla="*/ 0 h 12724"/>
                <a:gd name="connsiteX1" fmla="*/ 0 w 21889"/>
                <a:gd name="connsiteY1" fmla="*/ 5677 h 12724"/>
                <a:gd name="connsiteX2" fmla="*/ 12313 w 21889"/>
                <a:gd name="connsiteY2" fmla="*/ 12725 h 12724"/>
                <a:gd name="connsiteX3" fmla="*/ 21889 w 21889"/>
                <a:gd name="connsiteY3" fmla="*/ 7047 h 12724"/>
                <a:gd name="connsiteX4" fmla="*/ 9508 w 21889"/>
                <a:gd name="connsiteY4" fmla="*/ 0 h 1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9" h="12724">
                  <a:moveTo>
                    <a:pt x="9508" y="0"/>
                  </a:moveTo>
                  <a:lnTo>
                    <a:pt x="0" y="5677"/>
                  </a:lnTo>
                  <a:lnTo>
                    <a:pt x="12313" y="12725"/>
                  </a:lnTo>
                  <a:lnTo>
                    <a:pt x="21889" y="7047"/>
                  </a:lnTo>
                  <a:lnTo>
                    <a:pt x="95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DE46E41-83B0-4891-B7E6-316860F9E317}"/>
                </a:ext>
              </a:extLst>
            </p:cNvPr>
            <p:cNvSpPr/>
            <p:nvPr/>
          </p:nvSpPr>
          <p:spPr>
            <a:xfrm>
              <a:off x="5686631" y="3162240"/>
              <a:ext cx="21137" cy="12244"/>
            </a:xfrm>
            <a:custGeom>
              <a:avLst/>
              <a:gdLst>
                <a:gd name="connsiteX0" fmla="*/ 9508 w 21137"/>
                <a:gd name="connsiteY0" fmla="*/ 0 h 12244"/>
                <a:gd name="connsiteX1" fmla="*/ 0 w 21137"/>
                <a:gd name="connsiteY1" fmla="*/ 5609 h 12244"/>
                <a:gd name="connsiteX2" fmla="*/ 11629 w 21137"/>
                <a:gd name="connsiteY2" fmla="*/ 12244 h 12244"/>
                <a:gd name="connsiteX3" fmla="*/ 21137 w 21137"/>
                <a:gd name="connsiteY3" fmla="*/ 6567 h 12244"/>
                <a:gd name="connsiteX4" fmla="*/ 9508 w 21137"/>
                <a:gd name="connsiteY4" fmla="*/ 0 h 1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7" h="12244">
                  <a:moveTo>
                    <a:pt x="9508" y="0"/>
                  </a:moveTo>
                  <a:lnTo>
                    <a:pt x="0" y="5609"/>
                  </a:lnTo>
                  <a:lnTo>
                    <a:pt x="11629" y="12244"/>
                  </a:lnTo>
                  <a:lnTo>
                    <a:pt x="21137" y="6567"/>
                  </a:lnTo>
                  <a:lnTo>
                    <a:pt x="95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3147009-6F8B-4C3D-ABBC-2FC95E27F497}"/>
                </a:ext>
              </a:extLst>
            </p:cNvPr>
            <p:cNvSpPr/>
            <p:nvPr/>
          </p:nvSpPr>
          <p:spPr>
            <a:xfrm>
              <a:off x="5674182" y="3185222"/>
              <a:ext cx="20452" cy="11902"/>
            </a:xfrm>
            <a:custGeom>
              <a:avLst/>
              <a:gdLst>
                <a:gd name="connsiteX0" fmla="*/ 11150 w 20452"/>
                <a:gd name="connsiteY0" fmla="*/ 11902 h 11902"/>
                <a:gd name="connsiteX1" fmla="*/ 20453 w 20452"/>
                <a:gd name="connsiteY1" fmla="*/ 6366 h 11902"/>
                <a:gd name="connsiteX2" fmla="*/ 9371 w 20452"/>
                <a:gd name="connsiteY2" fmla="*/ 0 h 11902"/>
                <a:gd name="connsiteX3" fmla="*/ 0 w 20452"/>
                <a:gd name="connsiteY3" fmla="*/ 5543 h 11902"/>
                <a:gd name="connsiteX4" fmla="*/ 11150 w 20452"/>
                <a:gd name="connsiteY4" fmla="*/ 11902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2" h="11902">
                  <a:moveTo>
                    <a:pt x="11150" y="11902"/>
                  </a:moveTo>
                  <a:lnTo>
                    <a:pt x="20453" y="6366"/>
                  </a:lnTo>
                  <a:lnTo>
                    <a:pt x="9371" y="0"/>
                  </a:lnTo>
                  <a:lnTo>
                    <a:pt x="0" y="5543"/>
                  </a:lnTo>
                  <a:lnTo>
                    <a:pt x="11150" y="11902"/>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67BD12A-4911-4342-A788-C1701B2555A4}"/>
                </a:ext>
              </a:extLst>
            </p:cNvPr>
            <p:cNvSpPr/>
            <p:nvPr/>
          </p:nvSpPr>
          <p:spPr>
            <a:xfrm>
              <a:off x="5688889" y="3193571"/>
              <a:ext cx="19427" cy="11355"/>
            </a:xfrm>
            <a:custGeom>
              <a:avLst/>
              <a:gdLst>
                <a:gd name="connsiteX0" fmla="*/ 10124 w 19427"/>
                <a:gd name="connsiteY0" fmla="*/ 11356 h 11355"/>
                <a:gd name="connsiteX1" fmla="*/ 19427 w 19427"/>
                <a:gd name="connsiteY1" fmla="*/ 5813 h 11355"/>
                <a:gd name="connsiteX2" fmla="*/ 9303 w 19427"/>
                <a:gd name="connsiteY2" fmla="*/ 0 h 11355"/>
                <a:gd name="connsiteX3" fmla="*/ 0 w 19427"/>
                <a:gd name="connsiteY3" fmla="*/ 5611 h 11355"/>
                <a:gd name="connsiteX4" fmla="*/ 10124 w 19427"/>
                <a:gd name="connsiteY4" fmla="*/ 11356 h 1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1355">
                  <a:moveTo>
                    <a:pt x="10124" y="11356"/>
                  </a:moveTo>
                  <a:lnTo>
                    <a:pt x="19427" y="5813"/>
                  </a:lnTo>
                  <a:lnTo>
                    <a:pt x="9303" y="0"/>
                  </a:lnTo>
                  <a:lnTo>
                    <a:pt x="0" y="5611"/>
                  </a:lnTo>
                  <a:lnTo>
                    <a:pt x="10124" y="11356"/>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AEEEE21-AC22-4720-8E7D-E61EFF4214C3}"/>
                </a:ext>
              </a:extLst>
            </p:cNvPr>
            <p:cNvSpPr/>
            <p:nvPr/>
          </p:nvSpPr>
          <p:spPr>
            <a:xfrm>
              <a:off x="5632866" y="3146712"/>
              <a:ext cx="22368" cy="12996"/>
            </a:xfrm>
            <a:custGeom>
              <a:avLst/>
              <a:gdLst>
                <a:gd name="connsiteX0" fmla="*/ 9987 w 22368"/>
                <a:gd name="connsiteY0" fmla="*/ 0 h 12996"/>
                <a:gd name="connsiteX1" fmla="*/ 0 w 22368"/>
                <a:gd name="connsiteY1" fmla="*/ 5882 h 12996"/>
                <a:gd name="connsiteX2" fmla="*/ 12449 w 22368"/>
                <a:gd name="connsiteY2" fmla="*/ 12997 h 12996"/>
                <a:gd name="connsiteX3" fmla="*/ 22368 w 22368"/>
                <a:gd name="connsiteY3" fmla="*/ 7046 h 12996"/>
                <a:gd name="connsiteX4" fmla="*/ 9987 w 22368"/>
                <a:gd name="connsiteY4" fmla="*/ 0 h 1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68" h="12996">
                  <a:moveTo>
                    <a:pt x="9987" y="0"/>
                  </a:moveTo>
                  <a:lnTo>
                    <a:pt x="0" y="5882"/>
                  </a:lnTo>
                  <a:lnTo>
                    <a:pt x="12449" y="12997"/>
                  </a:lnTo>
                  <a:lnTo>
                    <a:pt x="22368" y="7046"/>
                  </a:lnTo>
                  <a:lnTo>
                    <a:pt x="998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891F1AB-587B-49FC-9D9C-31DAF63EC0AE}"/>
                </a:ext>
              </a:extLst>
            </p:cNvPr>
            <p:cNvSpPr/>
            <p:nvPr/>
          </p:nvSpPr>
          <p:spPr>
            <a:xfrm>
              <a:off x="5659817" y="3177083"/>
              <a:ext cx="20179" cy="11699"/>
            </a:xfrm>
            <a:custGeom>
              <a:avLst/>
              <a:gdLst>
                <a:gd name="connsiteX0" fmla="*/ 10808 w 20179"/>
                <a:gd name="connsiteY0" fmla="*/ 11700 h 11699"/>
                <a:gd name="connsiteX1" fmla="*/ 20179 w 20179"/>
                <a:gd name="connsiteY1" fmla="*/ 6157 h 11699"/>
                <a:gd name="connsiteX2" fmla="*/ 9371 w 20179"/>
                <a:gd name="connsiteY2" fmla="*/ 0 h 11699"/>
                <a:gd name="connsiteX3" fmla="*/ 0 w 20179"/>
                <a:gd name="connsiteY3" fmla="*/ 5543 h 11699"/>
                <a:gd name="connsiteX4" fmla="*/ 10808 w 20179"/>
                <a:gd name="connsiteY4" fmla="*/ 11700 h 11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9" h="11699">
                  <a:moveTo>
                    <a:pt x="10808" y="11700"/>
                  </a:moveTo>
                  <a:lnTo>
                    <a:pt x="20179" y="6157"/>
                  </a:lnTo>
                  <a:lnTo>
                    <a:pt x="9371" y="0"/>
                  </a:lnTo>
                  <a:lnTo>
                    <a:pt x="0" y="5543"/>
                  </a:lnTo>
                  <a:lnTo>
                    <a:pt x="10808" y="1170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04B7246-1D57-4474-A1BD-4E008A5870D2}"/>
                </a:ext>
              </a:extLst>
            </p:cNvPr>
            <p:cNvSpPr/>
            <p:nvPr/>
          </p:nvSpPr>
          <p:spPr>
            <a:xfrm>
              <a:off x="5753466" y="3215392"/>
              <a:ext cx="22300" cy="12927"/>
            </a:xfrm>
            <a:custGeom>
              <a:avLst/>
              <a:gdLst>
                <a:gd name="connsiteX0" fmla="*/ 12381 w 22300"/>
                <a:gd name="connsiteY0" fmla="*/ 12927 h 12927"/>
                <a:gd name="connsiteX1" fmla="*/ 22301 w 22300"/>
                <a:gd name="connsiteY1" fmla="*/ 6973 h 12927"/>
                <a:gd name="connsiteX2" fmla="*/ 9987 w 22300"/>
                <a:gd name="connsiteY2" fmla="*/ 0 h 12927"/>
                <a:gd name="connsiteX3" fmla="*/ 0 w 22300"/>
                <a:gd name="connsiteY3" fmla="*/ 5880 h 12927"/>
                <a:gd name="connsiteX4" fmla="*/ 12381 w 22300"/>
                <a:gd name="connsiteY4" fmla="*/ 12927 h 1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0" h="12927">
                  <a:moveTo>
                    <a:pt x="12381" y="12927"/>
                  </a:moveTo>
                  <a:lnTo>
                    <a:pt x="22301" y="6973"/>
                  </a:lnTo>
                  <a:lnTo>
                    <a:pt x="9987" y="0"/>
                  </a:lnTo>
                  <a:lnTo>
                    <a:pt x="0" y="5880"/>
                  </a:lnTo>
                  <a:lnTo>
                    <a:pt x="12381" y="12927"/>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C744954-568D-44DD-BA8A-6D67F3634E57}"/>
                </a:ext>
              </a:extLst>
            </p:cNvPr>
            <p:cNvSpPr/>
            <p:nvPr/>
          </p:nvSpPr>
          <p:spPr>
            <a:xfrm>
              <a:off x="5778497" y="3214502"/>
              <a:ext cx="20931" cy="12171"/>
            </a:xfrm>
            <a:custGeom>
              <a:avLst/>
              <a:gdLst>
                <a:gd name="connsiteX0" fmla="*/ 11356 w 20931"/>
                <a:gd name="connsiteY0" fmla="*/ 12172 h 12171"/>
                <a:gd name="connsiteX1" fmla="*/ 20932 w 20931"/>
                <a:gd name="connsiteY1" fmla="*/ 6494 h 12171"/>
                <a:gd name="connsiteX2" fmla="*/ 9508 w 20931"/>
                <a:gd name="connsiteY2" fmla="*/ 0 h 12171"/>
                <a:gd name="connsiteX3" fmla="*/ 0 w 20931"/>
                <a:gd name="connsiteY3" fmla="*/ 5678 h 12171"/>
                <a:gd name="connsiteX4" fmla="*/ 11356 w 20931"/>
                <a:gd name="connsiteY4" fmla="*/ 12172 h 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1" h="12171">
                  <a:moveTo>
                    <a:pt x="11356" y="12172"/>
                  </a:moveTo>
                  <a:lnTo>
                    <a:pt x="20932" y="6494"/>
                  </a:lnTo>
                  <a:lnTo>
                    <a:pt x="9508" y="0"/>
                  </a:lnTo>
                  <a:lnTo>
                    <a:pt x="0" y="5678"/>
                  </a:lnTo>
                  <a:lnTo>
                    <a:pt x="11356" y="12172"/>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CF658B03-9ECD-42D1-A854-EA850BA185C1}"/>
                </a:ext>
              </a:extLst>
            </p:cNvPr>
            <p:cNvSpPr/>
            <p:nvPr/>
          </p:nvSpPr>
          <p:spPr>
            <a:xfrm>
              <a:off x="5716935" y="3209573"/>
              <a:ext cx="19632" cy="11423"/>
            </a:xfrm>
            <a:custGeom>
              <a:avLst/>
              <a:gdLst>
                <a:gd name="connsiteX0" fmla="*/ 10261 w 19632"/>
                <a:gd name="connsiteY0" fmla="*/ 11423 h 11423"/>
                <a:gd name="connsiteX1" fmla="*/ 19632 w 19632"/>
                <a:gd name="connsiteY1" fmla="*/ 5887 h 11423"/>
                <a:gd name="connsiteX2" fmla="*/ 9303 w 19632"/>
                <a:gd name="connsiteY2" fmla="*/ 0 h 11423"/>
                <a:gd name="connsiteX3" fmla="*/ 0 w 19632"/>
                <a:gd name="connsiteY3" fmla="*/ 5543 h 11423"/>
                <a:gd name="connsiteX4" fmla="*/ 10261 w 19632"/>
                <a:gd name="connsiteY4" fmla="*/ 11423 h 1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2" h="11423">
                  <a:moveTo>
                    <a:pt x="10261" y="11423"/>
                  </a:moveTo>
                  <a:lnTo>
                    <a:pt x="19632" y="5887"/>
                  </a:lnTo>
                  <a:lnTo>
                    <a:pt x="9303" y="0"/>
                  </a:lnTo>
                  <a:lnTo>
                    <a:pt x="0" y="5543"/>
                  </a:lnTo>
                  <a:lnTo>
                    <a:pt x="10261" y="1142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2DA954E4-3E60-4C20-80E4-16C0A39E459F}"/>
                </a:ext>
              </a:extLst>
            </p:cNvPr>
            <p:cNvSpPr/>
            <p:nvPr/>
          </p:nvSpPr>
          <p:spPr>
            <a:xfrm>
              <a:off x="5694566" y="3181871"/>
              <a:ext cx="20453" cy="11834"/>
            </a:xfrm>
            <a:custGeom>
              <a:avLst/>
              <a:gdLst>
                <a:gd name="connsiteX0" fmla="*/ 9987 w 20453"/>
                <a:gd name="connsiteY0" fmla="*/ 0 h 11834"/>
                <a:gd name="connsiteX1" fmla="*/ 0 w 20453"/>
                <a:gd name="connsiteY1" fmla="*/ 5887 h 11834"/>
                <a:gd name="connsiteX2" fmla="*/ 10535 w 20453"/>
                <a:gd name="connsiteY2" fmla="*/ 11835 h 11834"/>
                <a:gd name="connsiteX3" fmla="*/ 20454 w 20453"/>
                <a:gd name="connsiteY3" fmla="*/ 5954 h 11834"/>
                <a:gd name="connsiteX4" fmla="*/ 9987 w 20453"/>
                <a:gd name="connsiteY4" fmla="*/ 0 h 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 h="11834">
                  <a:moveTo>
                    <a:pt x="9987" y="0"/>
                  </a:moveTo>
                  <a:lnTo>
                    <a:pt x="0" y="5887"/>
                  </a:lnTo>
                  <a:lnTo>
                    <a:pt x="10535" y="11835"/>
                  </a:lnTo>
                  <a:lnTo>
                    <a:pt x="20454" y="5954"/>
                  </a:lnTo>
                  <a:lnTo>
                    <a:pt x="998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66B9E8D-097A-4EA1-9014-82BAD7E4B88B}"/>
                </a:ext>
              </a:extLst>
            </p:cNvPr>
            <p:cNvSpPr/>
            <p:nvPr/>
          </p:nvSpPr>
          <p:spPr>
            <a:xfrm>
              <a:off x="5679244" y="3173116"/>
              <a:ext cx="21753" cy="12652"/>
            </a:xfrm>
            <a:custGeom>
              <a:avLst/>
              <a:gdLst>
                <a:gd name="connsiteX0" fmla="*/ 9987 w 21753"/>
                <a:gd name="connsiteY0" fmla="*/ 0 h 12652"/>
                <a:gd name="connsiteX1" fmla="*/ 0 w 21753"/>
                <a:gd name="connsiteY1" fmla="*/ 5882 h 12652"/>
                <a:gd name="connsiteX2" fmla="*/ 11766 w 21753"/>
                <a:gd name="connsiteY2" fmla="*/ 12652 h 12652"/>
                <a:gd name="connsiteX3" fmla="*/ 21753 w 21753"/>
                <a:gd name="connsiteY3" fmla="*/ 6704 h 12652"/>
                <a:gd name="connsiteX4" fmla="*/ 9987 w 21753"/>
                <a:gd name="connsiteY4" fmla="*/ 0 h 1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12652">
                  <a:moveTo>
                    <a:pt x="9987" y="0"/>
                  </a:moveTo>
                  <a:lnTo>
                    <a:pt x="0" y="5882"/>
                  </a:lnTo>
                  <a:lnTo>
                    <a:pt x="11766" y="12652"/>
                  </a:lnTo>
                  <a:lnTo>
                    <a:pt x="21753" y="6704"/>
                  </a:lnTo>
                  <a:lnTo>
                    <a:pt x="998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E4597F0-9163-4DA2-A395-DA32FCBA62CA}"/>
                </a:ext>
              </a:extLst>
            </p:cNvPr>
            <p:cNvSpPr/>
            <p:nvPr/>
          </p:nvSpPr>
          <p:spPr>
            <a:xfrm>
              <a:off x="5664469" y="3164702"/>
              <a:ext cx="21205" cy="12313"/>
            </a:xfrm>
            <a:custGeom>
              <a:avLst/>
              <a:gdLst>
                <a:gd name="connsiteX0" fmla="*/ 9987 w 21205"/>
                <a:gd name="connsiteY0" fmla="*/ 0 h 12313"/>
                <a:gd name="connsiteX1" fmla="*/ 0 w 21205"/>
                <a:gd name="connsiteY1" fmla="*/ 5951 h 12313"/>
                <a:gd name="connsiteX2" fmla="*/ 11218 w 21205"/>
                <a:gd name="connsiteY2" fmla="*/ 12314 h 12313"/>
                <a:gd name="connsiteX3" fmla="*/ 21205 w 21205"/>
                <a:gd name="connsiteY3" fmla="*/ 6362 h 12313"/>
                <a:gd name="connsiteX4" fmla="*/ 9987 w 21205"/>
                <a:gd name="connsiteY4" fmla="*/ 0 h 1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5" h="12313">
                  <a:moveTo>
                    <a:pt x="9987" y="0"/>
                  </a:moveTo>
                  <a:lnTo>
                    <a:pt x="0" y="5951"/>
                  </a:lnTo>
                  <a:lnTo>
                    <a:pt x="11218" y="12314"/>
                  </a:lnTo>
                  <a:lnTo>
                    <a:pt x="21205" y="6362"/>
                  </a:lnTo>
                  <a:lnTo>
                    <a:pt x="998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778596C-088F-4AFA-96B2-438B3B0DE36D}"/>
                </a:ext>
              </a:extLst>
            </p:cNvPr>
            <p:cNvSpPr/>
            <p:nvPr/>
          </p:nvSpPr>
          <p:spPr>
            <a:xfrm>
              <a:off x="5702571" y="3201366"/>
              <a:ext cx="20111" cy="11699"/>
            </a:xfrm>
            <a:custGeom>
              <a:avLst/>
              <a:gdLst>
                <a:gd name="connsiteX0" fmla="*/ 10808 w 20111"/>
                <a:gd name="connsiteY0" fmla="*/ 11700 h 11699"/>
                <a:gd name="connsiteX1" fmla="*/ 20111 w 20111"/>
                <a:gd name="connsiteY1" fmla="*/ 6157 h 11699"/>
                <a:gd name="connsiteX2" fmla="*/ 9303 w 20111"/>
                <a:gd name="connsiteY2" fmla="*/ 0 h 11699"/>
                <a:gd name="connsiteX3" fmla="*/ 0 w 20111"/>
                <a:gd name="connsiteY3" fmla="*/ 5543 h 11699"/>
                <a:gd name="connsiteX4" fmla="*/ 10808 w 20111"/>
                <a:gd name="connsiteY4" fmla="*/ 11700 h 11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1" h="11699">
                  <a:moveTo>
                    <a:pt x="10808" y="11700"/>
                  </a:moveTo>
                  <a:lnTo>
                    <a:pt x="20111" y="6157"/>
                  </a:lnTo>
                  <a:lnTo>
                    <a:pt x="9303" y="0"/>
                  </a:lnTo>
                  <a:lnTo>
                    <a:pt x="0" y="5543"/>
                  </a:lnTo>
                  <a:lnTo>
                    <a:pt x="10808" y="1170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E588D33-9E01-497D-9DAB-40688656FE9A}"/>
                </a:ext>
              </a:extLst>
            </p:cNvPr>
            <p:cNvSpPr/>
            <p:nvPr/>
          </p:nvSpPr>
          <p:spPr>
            <a:xfrm>
              <a:off x="5648804" y="3155810"/>
              <a:ext cx="22094" cy="12791"/>
            </a:xfrm>
            <a:custGeom>
              <a:avLst/>
              <a:gdLst>
                <a:gd name="connsiteX0" fmla="*/ 9987 w 22094"/>
                <a:gd name="connsiteY0" fmla="*/ 0 h 12791"/>
                <a:gd name="connsiteX1" fmla="*/ 0 w 22094"/>
                <a:gd name="connsiteY1" fmla="*/ 5883 h 12791"/>
                <a:gd name="connsiteX2" fmla="*/ 12176 w 22094"/>
                <a:gd name="connsiteY2" fmla="*/ 12792 h 12791"/>
                <a:gd name="connsiteX3" fmla="*/ 22094 w 22094"/>
                <a:gd name="connsiteY3" fmla="*/ 6909 h 12791"/>
                <a:gd name="connsiteX4" fmla="*/ 9987 w 22094"/>
                <a:gd name="connsiteY4" fmla="*/ 0 h 12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4" h="12791">
                  <a:moveTo>
                    <a:pt x="9987" y="0"/>
                  </a:moveTo>
                  <a:lnTo>
                    <a:pt x="0" y="5883"/>
                  </a:lnTo>
                  <a:lnTo>
                    <a:pt x="12176" y="12792"/>
                  </a:lnTo>
                  <a:lnTo>
                    <a:pt x="22094" y="6909"/>
                  </a:lnTo>
                  <a:lnTo>
                    <a:pt x="998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618E118-C15C-48FE-92FF-FDA2D8D5A422}"/>
                </a:ext>
              </a:extLst>
            </p:cNvPr>
            <p:cNvSpPr/>
            <p:nvPr/>
          </p:nvSpPr>
          <p:spPr>
            <a:xfrm>
              <a:off x="5777540" y="3199383"/>
              <a:ext cx="20183" cy="11699"/>
            </a:xfrm>
            <a:custGeom>
              <a:avLst/>
              <a:gdLst>
                <a:gd name="connsiteX0" fmla="*/ 9097 w 20183"/>
                <a:gd name="connsiteY0" fmla="*/ 0 h 11699"/>
                <a:gd name="connsiteX1" fmla="*/ 0 w 20183"/>
                <a:gd name="connsiteY1" fmla="*/ 5401 h 11699"/>
                <a:gd name="connsiteX2" fmla="*/ 11086 w 20183"/>
                <a:gd name="connsiteY2" fmla="*/ 11700 h 11699"/>
                <a:gd name="connsiteX3" fmla="*/ 20183 w 20183"/>
                <a:gd name="connsiteY3" fmla="*/ 6292 h 11699"/>
                <a:gd name="connsiteX4" fmla="*/ 9097 w 20183"/>
                <a:gd name="connsiteY4" fmla="*/ 0 h 11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83" h="11699">
                  <a:moveTo>
                    <a:pt x="9097" y="0"/>
                  </a:moveTo>
                  <a:lnTo>
                    <a:pt x="0" y="5401"/>
                  </a:lnTo>
                  <a:lnTo>
                    <a:pt x="11086" y="11700"/>
                  </a:lnTo>
                  <a:lnTo>
                    <a:pt x="20183" y="6292"/>
                  </a:lnTo>
                  <a:lnTo>
                    <a:pt x="909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ACB7931-DFF0-4FDE-A01C-303E501CDB65}"/>
                </a:ext>
              </a:extLst>
            </p:cNvPr>
            <p:cNvSpPr/>
            <p:nvPr/>
          </p:nvSpPr>
          <p:spPr>
            <a:xfrm>
              <a:off x="5645862" y="3169148"/>
              <a:ext cx="19769" cy="11420"/>
            </a:xfrm>
            <a:custGeom>
              <a:avLst/>
              <a:gdLst>
                <a:gd name="connsiteX0" fmla="*/ 10466 w 19769"/>
                <a:gd name="connsiteY0" fmla="*/ 11421 h 11420"/>
                <a:gd name="connsiteX1" fmla="*/ 19769 w 19769"/>
                <a:gd name="connsiteY1" fmla="*/ 5883 h 11420"/>
                <a:gd name="connsiteX2" fmla="*/ 9371 w 19769"/>
                <a:gd name="connsiteY2" fmla="*/ 0 h 11420"/>
                <a:gd name="connsiteX3" fmla="*/ 0 w 19769"/>
                <a:gd name="connsiteY3" fmla="*/ 5541 h 11420"/>
                <a:gd name="connsiteX4" fmla="*/ 10466 w 19769"/>
                <a:gd name="connsiteY4" fmla="*/ 11421 h 1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9" h="11420">
                  <a:moveTo>
                    <a:pt x="10466" y="11421"/>
                  </a:moveTo>
                  <a:lnTo>
                    <a:pt x="19769" y="5883"/>
                  </a:lnTo>
                  <a:lnTo>
                    <a:pt x="9371" y="0"/>
                  </a:lnTo>
                  <a:lnTo>
                    <a:pt x="0" y="5541"/>
                  </a:lnTo>
                  <a:lnTo>
                    <a:pt x="10466" y="11421"/>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7FDA3C4E-1A44-4997-8DC5-8AA2E4F9C9D9}"/>
                </a:ext>
              </a:extLst>
            </p:cNvPr>
            <p:cNvSpPr/>
            <p:nvPr/>
          </p:nvSpPr>
          <p:spPr>
            <a:xfrm>
              <a:off x="5764336" y="3191858"/>
              <a:ext cx="18746" cy="10877"/>
            </a:xfrm>
            <a:custGeom>
              <a:avLst/>
              <a:gdLst>
                <a:gd name="connsiteX0" fmla="*/ 9104 w 18746"/>
                <a:gd name="connsiteY0" fmla="*/ 0 h 10877"/>
                <a:gd name="connsiteX1" fmla="*/ 0 w 18746"/>
                <a:gd name="connsiteY1" fmla="*/ 5408 h 10877"/>
                <a:gd name="connsiteX2" fmla="*/ 9650 w 18746"/>
                <a:gd name="connsiteY2" fmla="*/ 10877 h 10877"/>
                <a:gd name="connsiteX3" fmla="*/ 18747 w 18746"/>
                <a:gd name="connsiteY3" fmla="*/ 5476 h 10877"/>
                <a:gd name="connsiteX4" fmla="*/ 9104 w 18746"/>
                <a:gd name="connsiteY4" fmla="*/ 0 h 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6" h="10877">
                  <a:moveTo>
                    <a:pt x="9104" y="0"/>
                  </a:moveTo>
                  <a:lnTo>
                    <a:pt x="0" y="5408"/>
                  </a:lnTo>
                  <a:lnTo>
                    <a:pt x="9650" y="10877"/>
                  </a:lnTo>
                  <a:lnTo>
                    <a:pt x="18747" y="5476"/>
                  </a:lnTo>
                  <a:lnTo>
                    <a:pt x="9104"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815D097-CA29-4D4D-947F-C51F9F6C6076}"/>
                </a:ext>
              </a:extLst>
            </p:cNvPr>
            <p:cNvSpPr/>
            <p:nvPr/>
          </p:nvSpPr>
          <p:spPr>
            <a:xfrm>
              <a:off x="5792180" y="3207658"/>
              <a:ext cx="21821" cy="12657"/>
            </a:xfrm>
            <a:custGeom>
              <a:avLst/>
              <a:gdLst>
                <a:gd name="connsiteX0" fmla="*/ 9097 w 21821"/>
                <a:gd name="connsiteY0" fmla="*/ 0 h 12657"/>
                <a:gd name="connsiteX1" fmla="*/ 0 w 21821"/>
                <a:gd name="connsiteY1" fmla="*/ 5408 h 12657"/>
                <a:gd name="connsiteX2" fmla="*/ 12725 w 21821"/>
                <a:gd name="connsiteY2" fmla="*/ 12657 h 12657"/>
                <a:gd name="connsiteX3" fmla="*/ 21822 w 21821"/>
                <a:gd name="connsiteY3" fmla="*/ 7256 h 12657"/>
                <a:gd name="connsiteX4" fmla="*/ 9097 w 21821"/>
                <a:gd name="connsiteY4" fmla="*/ 0 h 1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1" h="12657">
                  <a:moveTo>
                    <a:pt x="9097" y="0"/>
                  </a:moveTo>
                  <a:lnTo>
                    <a:pt x="0" y="5408"/>
                  </a:lnTo>
                  <a:lnTo>
                    <a:pt x="12725" y="12657"/>
                  </a:lnTo>
                  <a:lnTo>
                    <a:pt x="21822" y="7256"/>
                  </a:lnTo>
                  <a:lnTo>
                    <a:pt x="909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B2EE8C3-66AD-433D-ABEF-AD554137702F}"/>
                </a:ext>
              </a:extLst>
            </p:cNvPr>
            <p:cNvSpPr/>
            <p:nvPr/>
          </p:nvSpPr>
          <p:spPr>
            <a:xfrm>
              <a:off x="5763520" y="3205952"/>
              <a:ext cx="20931" cy="12171"/>
            </a:xfrm>
            <a:custGeom>
              <a:avLst/>
              <a:gdLst>
                <a:gd name="connsiteX0" fmla="*/ 9508 w 20931"/>
                <a:gd name="connsiteY0" fmla="*/ 0 h 12171"/>
                <a:gd name="connsiteX1" fmla="*/ 0 w 20931"/>
                <a:gd name="connsiteY1" fmla="*/ 5678 h 12171"/>
                <a:gd name="connsiteX2" fmla="*/ 11423 w 20931"/>
                <a:gd name="connsiteY2" fmla="*/ 12172 h 12171"/>
                <a:gd name="connsiteX3" fmla="*/ 20932 w 20931"/>
                <a:gd name="connsiteY3" fmla="*/ 6568 h 12171"/>
                <a:gd name="connsiteX4" fmla="*/ 9508 w 20931"/>
                <a:gd name="connsiteY4" fmla="*/ 0 h 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1" h="12171">
                  <a:moveTo>
                    <a:pt x="9508" y="0"/>
                  </a:moveTo>
                  <a:lnTo>
                    <a:pt x="0" y="5678"/>
                  </a:lnTo>
                  <a:lnTo>
                    <a:pt x="11423" y="12172"/>
                  </a:lnTo>
                  <a:lnTo>
                    <a:pt x="20932" y="6568"/>
                  </a:lnTo>
                  <a:lnTo>
                    <a:pt x="95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21CCED8-9609-41D1-9EAF-50EBCE6E796F}"/>
                </a:ext>
              </a:extLst>
            </p:cNvPr>
            <p:cNvSpPr/>
            <p:nvPr/>
          </p:nvSpPr>
          <p:spPr>
            <a:xfrm>
              <a:off x="5815917" y="3207179"/>
              <a:ext cx="25517" cy="14781"/>
            </a:xfrm>
            <a:custGeom>
              <a:avLst/>
              <a:gdLst>
                <a:gd name="connsiteX0" fmla="*/ 17034 w 25517"/>
                <a:gd name="connsiteY0" fmla="*/ 14782 h 14781"/>
                <a:gd name="connsiteX1" fmla="*/ 25517 w 25517"/>
                <a:gd name="connsiteY1" fmla="*/ 9650 h 14781"/>
                <a:gd name="connsiteX2" fmla="*/ 8551 w 25517"/>
                <a:gd name="connsiteY2" fmla="*/ 0 h 14781"/>
                <a:gd name="connsiteX3" fmla="*/ 0 w 25517"/>
                <a:gd name="connsiteY3" fmla="*/ 5064 h 14781"/>
                <a:gd name="connsiteX4" fmla="*/ 17034 w 25517"/>
                <a:gd name="connsiteY4" fmla="*/ 14782 h 1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7" h="14781">
                  <a:moveTo>
                    <a:pt x="17034" y="14782"/>
                  </a:moveTo>
                  <a:lnTo>
                    <a:pt x="25517" y="9650"/>
                  </a:lnTo>
                  <a:lnTo>
                    <a:pt x="8551" y="0"/>
                  </a:lnTo>
                  <a:lnTo>
                    <a:pt x="0" y="5064"/>
                  </a:lnTo>
                  <a:lnTo>
                    <a:pt x="17034" y="14782"/>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BC728FF5-5B84-45FD-B2FC-5B023836B50E}"/>
                </a:ext>
              </a:extLst>
            </p:cNvPr>
            <p:cNvSpPr/>
            <p:nvPr/>
          </p:nvSpPr>
          <p:spPr>
            <a:xfrm>
              <a:off x="5750182" y="3183786"/>
              <a:ext cx="19697" cy="11423"/>
            </a:xfrm>
            <a:custGeom>
              <a:avLst/>
              <a:gdLst>
                <a:gd name="connsiteX0" fmla="*/ 9097 w 19697"/>
                <a:gd name="connsiteY0" fmla="*/ 0 h 11423"/>
                <a:gd name="connsiteX1" fmla="*/ 0 w 19697"/>
                <a:gd name="connsiteY1" fmla="*/ 5408 h 11423"/>
                <a:gd name="connsiteX2" fmla="*/ 10601 w 19697"/>
                <a:gd name="connsiteY2" fmla="*/ 11423 h 11423"/>
                <a:gd name="connsiteX3" fmla="*/ 19698 w 19697"/>
                <a:gd name="connsiteY3" fmla="*/ 6022 h 11423"/>
                <a:gd name="connsiteX4" fmla="*/ 9097 w 19697"/>
                <a:gd name="connsiteY4" fmla="*/ 0 h 1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 h="11423">
                  <a:moveTo>
                    <a:pt x="9097" y="0"/>
                  </a:moveTo>
                  <a:lnTo>
                    <a:pt x="0" y="5408"/>
                  </a:lnTo>
                  <a:lnTo>
                    <a:pt x="10601" y="11423"/>
                  </a:lnTo>
                  <a:lnTo>
                    <a:pt x="19698" y="6022"/>
                  </a:lnTo>
                  <a:lnTo>
                    <a:pt x="909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58421BE-2259-49E3-9E80-4B2BE7628CD9}"/>
                </a:ext>
              </a:extLst>
            </p:cNvPr>
            <p:cNvSpPr/>
            <p:nvPr/>
          </p:nvSpPr>
          <p:spPr>
            <a:xfrm>
              <a:off x="5691284" y="3150268"/>
              <a:ext cx="20726" cy="11970"/>
            </a:xfrm>
            <a:custGeom>
              <a:avLst/>
              <a:gdLst>
                <a:gd name="connsiteX0" fmla="*/ 9098 w 20726"/>
                <a:gd name="connsiteY0" fmla="*/ 0 h 11970"/>
                <a:gd name="connsiteX1" fmla="*/ 0 w 20726"/>
                <a:gd name="connsiteY1" fmla="*/ 5404 h 11970"/>
                <a:gd name="connsiteX2" fmla="*/ 11628 w 20726"/>
                <a:gd name="connsiteY2" fmla="*/ 11971 h 11970"/>
                <a:gd name="connsiteX3" fmla="*/ 20727 w 20726"/>
                <a:gd name="connsiteY3" fmla="*/ 6567 h 11970"/>
                <a:gd name="connsiteX4" fmla="*/ 9098 w 20726"/>
                <a:gd name="connsiteY4" fmla="*/ 0 h 1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6" h="11970">
                  <a:moveTo>
                    <a:pt x="9098" y="0"/>
                  </a:moveTo>
                  <a:lnTo>
                    <a:pt x="0" y="5404"/>
                  </a:lnTo>
                  <a:lnTo>
                    <a:pt x="11628" y="11971"/>
                  </a:lnTo>
                  <a:lnTo>
                    <a:pt x="20727" y="6567"/>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EF0E5EC7-F8BD-4A64-BBCB-2587B7E3F134}"/>
                </a:ext>
              </a:extLst>
            </p:cNvPr>
            <p:cNvSpPr/>
            <p:nvPr/>
          </p:nvSpPr>
          <p:spPr>
            <a:xfrm>
              <a:off x="5801621" y="3199040"/>
              <a:ext cx="19293" cy="11221"/>
            </a:xfrm>
            <a:custGeom>
              <a:avLst/>
              <a:gdLst>
                <a:gd name="connsiteX0" fmla="*/ 10742 w 19293"/>
                <a:gd name="connsiteY0" fmla="*/ 11221 h 11221"/>
                <a:gd name="connsiteX1" fmla="*/ 19293 w 19293"/>
                <a:gd name="connsiteY1" fmla="*/ 6157 h 11221"/>
                <a:gd name="connsiteX2" fmla="*/ 8551 w 19293"/>
                <a:gd name="connsiteY2" fmla="*/ 0 h 11221"/>
                <a:gd name="connsiteX3" fmla="*/ 0 w 19293"/>
                <a:gd name="connsiteY3" fmla="*/ 5064 h 11221"/>
                <a:gd name="connsiteX4" fmla="*/ 10742 w 19293"/>
                <a:gd name="connsiteY4" fmla="*/ 11221 h 11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3" h="11221">
                  <a:moveTo>
                    <a:pt x="10742" y="11221"/>
                  </a:moveTo>
                  <a:lnTo>
                    <a:pt x="19293" y="6157"/>
                  </a:lnTo>
                  <a:lnTo>
                    <a:pt x="8551" y="0"/>
                  </a:lnTo>
                  <a:lnTo>
                    <a:pt x="0" y="5064"/>
                  </a:lnTo>
                  <a:lnTo>
                    <a:pt x="10742" y="11221"/>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8A6F0D5-7B4F-4DB6-9AF9-936E2A57E6A8}"/>
                </a:ext>
              </a:extLst>
            </p:cNvPr>
            <p:cNvSpPr/>
            <p:nvPr/>
          </p:nvSpPr>
          <p:spPr>
            <a:xfrm>
              <a:off x="5675208" y="3141103"/>
              <a:ext cx="21616" cy="12586"/>
            </a:xfrm>
            <a:custGeom>
              <a:avLst/>
              <a:gdLst>
                <a:gd name="connsiteX0" fmla="*/ 9098 w 21616"/>
                <a:gd name="connsiteY0" fmla="*/ 0 h 12586"/>
                <a:gd name="connsiteX1" fmla="*/ 0 w 21616"/>
                <a:gd name="connsiteY1" fmla="*/ 5404 h 12586"/>
                <a:gd name="connsiteX2" fmla="*/ 12519 w 21616"/>
                <a:gd name="connsiteY2" fmla="*/ 12587 h 12586"/>
                <a:gd name="connsiteX3" fmla="*/ 21616 w 21616"/>
                <a:gd name="connsiteY3" fmla="*/ 7182 h 12586"/>
                <a:gd name="connsiteX4" fmla="*/ 9098 w 21616"/>
                <a:gd name="connsiteY4" fmla="*/ 0 h 1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6" h="12586">
                  <a:moveTo>
                    <a:pt x="9098" y="0"/>
                  </a:moveTo>
                  <a:lnTo>
                    <a:pt x="0" y="5404"/>
                  </a:lnTo>
                  <a:lnTo>
                    <a:pt x="12519" y="12587"/>
                  </a:lnTo>
                  <a:lnTo>
                    <a:pt x="21616" y="7182"/>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8181C3D-3E77-4F0F-8C95-6412E0D9B6C4}"/>
                </a:ext>
              </a:extLst>
            </p:cNvPr>
            <p:cNvSpPr/>
            <p:nvPr/>
          </p:nvSpPr>
          <p:spPr>
            <a:xfrm>
              <a:off x="5661185" y="3133099"/>
              <a:ext cx="19564" cy="11423"/>
            </a:xfrm>
            <a:custGeom>
              <a:avLst/>
              <a:gdLst>
                <a:gd name="connsiteX0" fmla="*/ 9098 w 19564"/>
                <a:gd name="connsiteY0" fmla="*/ 0 h 11423"/>
                <a:gd name="connsiteX1" fmla="*/ 0 w 19564"/>
                <a:gd name="connsiteY1" fmla="*/ 5404 h 11423"/>
                <a:gd name="connsiteX2" fmla="*/ 10466 w 19564"/>
                <a:gd name="connsiteY2" fmla="*/ 11423 h 11423"/>
                <a:gd name="connsiteX3" fmla="*/ 19564 w 19564"/>
                <a:gd name="connsiteY3" fmla="*/ 6020 h 11423"/>
                <a:gd name="connsiteX4" fmla="*/ 9098 w 19564"/>
                <a:gd name="connsiteY4" fmla="*/ 0 h 1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 h="11423">
                  <a:moveTo>
                    <a:pt x="9098" y="0"/>
                  </a:moveTo>
                  <a:lnTo>
                    <a:pt x="0" y="5404"/>
                  </a:lnTo>
                  <a:lnTo>
                    <a:pt x="10466" y="11423"/>
                  </a:lnTo>
                  <a:lnTo>
                    <a:pt x="19564" y="6020"/>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1C83CC0-D85B-4F82-A058-B9DBD40FEF7C}"/>
                </a:ext>
              </a:extLst>
            </p:cNvPr>
            <p:cNvSpPr/>
            <p:nvPr/>
          </p:nvSpPr>
          <p:spPr>
            <a:xfrm>
              <a:off x="5736019" y="3175715"/>
              <a:ext cx="19699" cy="11422"/>
            </a:xfrm>
            <a:custGeom>
              <a:avLst/>
              <a:gdLst>
                <a:gd name="connsiteX0" fmla="*/ 9098 w 19699"/>
                <a:gd name="connsiteY0" fmla="*/ 0 h 11422"/>
                <a:gd name="connsiteX1" fmla="*/ 0 w 19699"/>
                <a:gd name="connsiteY1" fmla="*/ 5407 h 11422"/>
                <a:gd name="connsiteX2" fmla="*/ 10602 w 19699"/>
                <a:gd name="connsiteY2" fmla="*/ 11422 h 11422"/>
                <a:gd name="connsiteX3" fmla="*/ 19699 w 19699"/>
                <a:gd name="connsiteY3" fmla="*/ 6021 h 11422"/>
                <a:gd name="connsiteX4" fmla="*/ 9098 w 19699"/>
                <a:gd name="connsiteY4" fmla="*/ 0 h 11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9" h="11422">
                  <a:moveTo>
                    <a:pt x="9098" y="0"/>
                  </a:moveTo>
                  <a:lnTo>
                    <a:pt x="0" y="5407"/>
                  </a:lnTo>
                  <a:lnTo>
                    <a:pt x="10602" y="11422"/>
                  </a:lnTo>
                  <a:lnTo>
                    <a:pt x="19699" y="6021"/>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451CE4C-EEE1-491A-B5EA-AE79C89D4337}"/>
                </a:ext>
              </a:extLst>
            </p:cNvPr>
            <p:cNvSpPr/>
            <p:nvPr/>
          </p:nvSpPr>
          <p:spPr>
            <a:xfrm>
              <a:off x="5721313" y="3167370"/>
              <a:ext cx="20249" cy="11763"/>
            </a:xfrm>
            <a:custGeom>
              <a:avLst/>
              <a:gdLst>
                <a:gd name="connsiteX0" fmla="*/ 9098 w 20249"/>
                <a:gd name="connsiteY0" fmla="*/ 0 h 11763"/>
                <a:gd name="connsiteX1" fmla="*/ 0 w 20249"/>
                <a:gd name="connsiteY1" fmla="*/ 5404 h 11763"/>
                <a:gd name="connsiteX2" fmla="*/ 11150 w 20249"/>
                <a:gd name="connsiteY2" fmla="*/ 11763 h 11763"/>
                <a:gd name="connsiteX3" fmla="*/ 20250 w 20249"/>
                <a:gd name="connsiteY3" fmla="*/ 6362 h 11763"/>
                <a:gd name="connsiteX4" fmla="*/ 9098 w 20249"/>
                <a:gd name="connsiteY4" fmla="*/ 0 h 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9" h="11763">
                  <a:moveTo>
                    <a:pt x="9098" y="0"/>
                  </a:moveTo>
                  <a:lnTo>
                    <a:pt x="0" y="5404"/>
                  </a:lnTo>
                  <a:lnTo>
                    <a:pt x="11150" y="11763"/>
                  </a:lnTo>
                  <a:lnTo>
                    <a:pt x="20250" y="6362"/>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51E1279-0DCA-4AD1-BEDA-277529344B78}"/>
                </a:ext>
              </a:extLst>
            </p:cNvPr>
            <p:cNvSpPr/>
            <p:nvPr/>
          </p:nvSpPr>
          <p:spPr>
            <a:xfrm>
              <a:off x="5619048" y="3123727"/>
              <a:ext cx="27499" cy="15870"/>
            </a:xfrm>
            <a:custGeom>
              <a:avLst/>
              <a:gdLst>
                <a:gd name="connsiteX0" fmla="*/ 27499 w 27499"/>
                <a:gd name="connsiteY0" fmla="*/ 10261 h 15870"/>
                <a:gd name="connsiteX1" fmla="*/ 9508 w 27499"/>
                <a:gd name="connsiteY1" fmla="*/ 0 h 15870"/>
                <a:gd name="connsiteX2" fmla="*/ 0 w 27499"/>
                <a:gd name="connsiteY2" fmla="*/ 5678 h 15870"/>
                <a:gd name="connsiteX3" fmla="*/ 17922 w 27499"/>
                <a:gd name="connsiteY3" fmla="*/ 15870 h 15870"/>
                <a:gd name="connsiteX4" fmla="*/ 27499 w 27499"/>
                <a:gd name="connsiteY4" fmla="*/ 10261 h 15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9" h="15870">
                  <a:moveTo>
                    <a:pt x="27499" y="10261"/>
                  </a:moveTo>
                  <a:lnTo>
                    <a:pt x="9508" y="0"/>
                  </a:lnTo>
                  <a:lnTo>
                    <a:pt x="0" y="5678"/>
                  </a:lnTo>
                  <a:lnTo>
                    <a:pt x="17922" y="15870"/>
                  </a:lnTo>
                  <a:lnTo>
                    <a:pt x="27499" y="10261"/>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C0914BC-E0D6-41D9-97A8-2CB407E1BEB8}"/>
                </a:ext>
              </a:extLst>
            </p:cNvPr>
            <p:cNvSpPr/>
            <p:nvPr/>
          </p:nvSpPr>
          <p:spPr>
            <a:xfrm>
              <a:off x="5706400" y="3158888"/>
              <a:ext cx="20452" cy="11834"/>
            </a:xfrm>
            <a:custGeom>
              <a:avLst/>
              <a:gdLst>
                <a:gd name="connsiteX0" fmla="*/ 9098 w 20452"/>
                <a:gd name="connsiteY0" fmla="*/ 0 h 11834"/>
                <a:gd name="connsiteX1" fmla="*/ 0 w 20452"/>
                <a:gd name="connsiteY1" fmla="*/ 5404 h 11834"/>
                <a:gd name="connsiteX2" fmla="*/ 11355 w 20452"/>
                <a:gd name="connsiteY2" fmla="*/ 11834 h 11834"/>
                <a:gd name="connsiteX3" fmla="*/ 20453 w 20452"/>
                <a:gd name="connsiteY3" fmla="*/ 6431 h 11834"/>
                <a:gd name="connsiteX4" fmla="*/ 9098 w 20452"/>
                <a:gd name="connsiteY4" fmla="*/ 0 h 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2" h="11834">
                  <a:moveTo>
                    <a:pt x="9098" y="0"/>
                  </a:moveTo>
                  <a:lnTo>
                    <a:pt x="0" y="5404"/>
                  </a:lnTo>
                  <a:lnTo>
                    <a:pt x="11355" y="11834"/>
                  </a:lnTo>
                  <a:lnTo>
                    <a:pt x="20453" y="6431"/>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2A1B632-C4E2-4527-9559-A786CB46D9C5}"/>
                </a:ext>
              </a:extLst>
            </p:cNvPr>
            <p:cNvSpPr/>
            <p:nvPr/>
          </p:nvSpPr>
          <p:spPr>
            <a:xfrm>
              <a:off x="5671583" y="3125096"/>
              <a:ext cx="17990" cy="10397"/>
            </a:xfrm>
            <a:custGeom>
              <a:avLst/>
              <a:gdLst>
                <a:gd name="connsiteX0" fmla="*/ 9439 w 17990"/>
                <a:gd name="connsiteY0" fmla="*/ 10398 h 10397"/>
                <a:gd name="connsiteX1" fmla="*/ 17990 w 17990"/>
                <a:gd name="connsiteY1" fmla="*/ 5336 h 10397"/>
                <a:gd name="connsiteX2" fmla="*/ 8551 w 17990"/>
                <a:gd name="connsiteY2" fmla="*/ 0 h 10397"/>
                <a:gd name="connsiteX3" fmla="*/ 0 w 17990"/>
                <a:gd name="connsiteY3" fmla="*/ 4994 h 10397"/>
                <a:gd name="connsiteX4" fmla="*/ 9439 w 17990"/>
                <a:gd name="connsiteY4" fmla="*/ 10398 h 1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 h="10397">
                  <a:moveTo>
                    <a:pt x="9439" y="10398"/>
                  </a:moveTo>
                  <a:lnTo>
                    <a:pt x="17990" y="5336"/>
                  </a:lnTo>
                  <a:lnTo>
                    <a:pt x="8551" y="0"/>
                  </a:lnTo>
                  <a:lnTo>
                    <a:pt x="0" y="4994"/>
                  </a:lnTo>
                  <a:lnTo>
                    <a:pt x="9439" y="10398"/>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9396244-C703-4059-9B97-07245B448AF8}"/>
                </a:ext>
              </a:extLst>
            </p:cNvPr>
            <p:cNvSpPr/>
            <p:nvPr/>
          </p:nvSpPr>
          <p:spPr>
            <a:xfrm>
              <a:off x="5785753" y="3190077"/>
              <a:ext cx="20857" cy="12043"/>
            </a:xfrm>
            <a:custGeom>
              <a:avLst/>
              <a:gdLst>
                <a:gd name="connsiteX0" fmla="*/ 12307 w 20857"/>
                <a:gd name="connsiteY0" fmla="*/ 12044 h 12043"/>
                <a:gd name="connsiteX1" fmla="*/ 20858 w 20857"/>
                <a:gd name="connsiteY1" fmla="*/ 6979 h 12043"/>
                <a:gd name="connsiteX2" fmla="*/ 8551 w 20857"/>
                <a:gd name="connsiteY2" fmla="*/ 0 h 12043"/>
                <a:gd name="connsiteX3" fmla="*/ 0 w 20857"/>
                <a:gd name="connsiteY3" fmla="*/ 4997 h 12043"/>
                <a:gd name="connsiteX4" fmla="*/ 12307 w 20857"/>
                <a:gd name="connsiteY4" fmla="*/ 12044 h 1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7" h="12043">
                  <a:moveTo>
                    <a:pt x="12307" y="12044"/>
                  </a:moveTo>
                  <a:lnTo>
                    <a:pt x="20858" y="6979"/>
                  </a:lnTo>
                  <a:lnTo>
                    <a:pt x="8551" y="0"/>
                  </a:lnTo>
                  <a:lnTo>
                    <a:pt x="0" y="4997"/>
                  </a:lnTo>
                  <a:lnTo>
                    <a:pt x="12307" y="12044"/>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29B1C5C2-C7F9-4F34-B6F2-B61A4B4827E2}"/>
                </a:ext>
              </a:extLst>
            </p:cNvPr>
            <p:cNvSpPr/>
            <p:nvPr/>
          </p:nvSpPr>
          <p:spPr>
            <a:xfrm>
              <a:off x="5684580" y="3132484"/>
              <a:ext cx="18674" cy="10807"/>
            </a:xfrm>
            <a:custGeom>
              <a:avLst/>
              <a:gdLst>
                <a:gd name="connsiteX0" fmla="*/ 10124 w 18674"/>
                <a:gd name="connsiteY0" fmla="*/ 10808 h 10807"/>
                <a:gd name="connsiteX1" fmla="*/ 18675 w 18674"/>
                <a:gd name="connsiteY1" fmla="*/ 5746 h 10807"/>
                <a:gd name="connsiteX2" fmla="*/ 8551 w 18674"/>
                <a:gd name="connsiteY2" fmla="*/ 0 h 10807"/>
                <a:gd name="connsiteX3" fmla="*/ 0 w 18674"/>
                <a:gd name="connsiteY3" fmla="*/ 4994 h 10807"/>
                <a:gd name="connsiteX4" fmla="*/ 10124 w 18674"/>
                <a:gd name="connsiteY4" fmla="*/ 10808 h 1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4" h="10807">
                  <a:moveTo>
                    <a:pt x="10124" y="10808"/>
                  </a:moveTo>
                  <a:lnTo>
                    <a:pt x="18675" y="5746"/>
                  </a:lnTo>
                  <a:lnTo>
                    <a:pt x="8551" y="0"/>
                  </a:lnTo>
                  <a:lnTo>
                    <a:pt x="0" y="4994"/>
                  </a:lnTo>
                  <a:lnTo>
                    <a:pt x="10124" y="10808"/>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631ADCA9-F8A9-4483-A948-70E0478CA5A1}"/>
                </a:ext>
              </a:extLst>
            </p:cNvPr>
            <p:cNvSpPr/>
            <p:nvPr/>
          </p:nvSpPr>
          <p:spPr>
            <a:xfrm>
              <a:off x="5698261" y="3140282"/>
              <a:ext cx="19837" cy="11423"/>
            </a:xfrm>
            <a:custGeom>
              <a:avLst/>
              <a:gdLst>
                <a:gd name="connsiteX0" fmla="*/ 11287 w 19837"/>
                <a:gd name="connsiteY0" fmla="*/ 11423 h 11423"/>
                <a:gd name="connsiteX1" fmla="*/ 19837 w 19837"/>
                <a:gd name="connsiteY1" fmla="*/ 6362 h 11423"/>
                <a:gd name="connsiteX2" fmla="*/ 8551 w 19837"/>
                <a:gd name="connsiteY2" fmla="*/ 0 h 11423"/>
                <a:gd name="connsiteX3" fmla="*/ 0 w 19837"/>
                <a:gd name="connsiteY3" fmla="*/ 4994 h 11423"/>
                <a:gd name="connsiteX4" fmla="*/ 11287 w 19837"/>
                <a:gd name="connsiteY4" fmla="*/ 11423 h 1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7" h="11423">
                  <a:moveTo>
                    <a:pt x="11287" y="11423"/>
                  </a:moveTo>
                  <a:lnTo>
                    <a:pt x="19837" y="6362"/>
                  </a:lnTo>
                  <a:lnTo>
                    <a:pt x="8551" y="0"/>
                  </a:lnTo>
                  <a:lnTo>
                    <a:pt x="0" y="4994"/>
                  </a:lnTo>
                  <a:lnTo>
                    <a:pt x="11287" y="1142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C36FB517-A911-4F88-83BD-ED9F94684435}"/>
                </a:ext>
              </a:extLst>
            </p:cNvPr>
            <p:cNvSpPr/>
            <p:nvPr/>
          </p:nvSpPr>
          <p:spPr>
            <a:xfrm>
              <a:off x="5644151" y="3109431"/>
              <a:ext cx="18332" cy="10602"/>
            </a:xfrm>
            <a:custGeom>
              <a:avLst/>
              <a:gdLst>
                <a:gd name="connsiteX0" fmla="*/ 18333 w 18332"/>
                <a:gd name="connsiteY0" fmla="*/ 5609 h 10602"/>
                <a:gd name="connsiteX1" fmla="*/ 8483 w 18332"/>
                <a:gd name="connsiteY1" fmla="*/ 0 h 10602"/>
                <a:gd name="connsiteX2" fmla="*/ 0 w 18332"/>
                <a:gd name="connsiteY2" fmla="*/ 5062 h 10602"/>
                <a:gd name="connsiteX3" fmla="*/ 9782 w 18332"/>
                <a:gd name="connsiteY3" fmla="*/ 10603 h 10602"/>
                <a:gd name="connsiteX4" fmla="*/ 18333 w 18332"/>
                <a:gd name="connsiteY4" fmla="*/ 5609 h 1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2" h="10602">
                  <a:moveTo>
                    <a:pt x="18333" y="5609"/>
                  </a:moveTo>
                  <a:lnTo>
                    <a:pt x="8483" y="0"/>
                  </a:lnTo>
                  <a:lnTo>
                    <a:pt x="0" y="5062"/>
                  </a:lnTo>
                  <a:lnTo>
                    <a:pt x="9782" y="10603"/>
                  </a:lnTo>
                  <a:lnTo>
                    <a:pt x="18333" y="5609"/>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02A81277-CCEC-4EDF-8BC1-7B3E17E4E530}"/>
                </a:ext>
              </a:extLst>
            </p:cNvPr>
            <p:cNvSpPr/>
            <p:nvPr/>
          </p:nvSpPr>
          <p:spPr>
            <a:xfrm>
              <a:off x="5631770" y="3116409"/>
              <a:ext cx="20452" cy="11834"/>
            </a:xfrm>
            <a:custGeom>
              <a:avLst/>
              <a:gdLst>
                <a:gd name="connsiteX0" fmla="*/ 20453 w 20452"/>
                <a:gd name="connsiteY0" fmla="*/ 6430 h 11834"/>
                <a:gd name="connsiteX1" fmla="*/ 9098 w 20452"/>
                <a:gd name="connsiteY1" fmla="*/ 0 h 11834"/>
                <a:gd name="connsiteX2" fmla="*/ 0 w 20452"/>
                <a:gd name="connsiteY2" fmla="*/ 5404 h 11834"/>
                <a:gd name="connsiteX3" fmla="*/ 11355 w 20452"/>
                <a:gd name="connsiteY3" fmla="*/ 11834 h 11834"/>
                <a:gd name="connsiteX4" fmla="*/ 20453 w 20452"/>
                <a:gd name="connsiteY4" fmla="*/ 6430 h 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2" h="11834">
                  <a:moveTo>
                    <a:pt x="20453" y="6430"/>
                  </a:moveTo>
                  <a:lnTo>
                    <a:pt x="9098" y="0"/>
                  </a:lnTo>
                  <a:lnTo>
                    <a:pt x="0" y="5404"/>
                  </a:lnTo>
                  <a:lnTo>
                    <a:pt x="11355" y="11834"/>
                  </a:lnTo>
                  <a:lnTo>
                    <a:pt x="20453" y="643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97FA5D2-981B-4B81-8EBE-918D322B05C4}"/>
                </a:ext>
              </a:extLst>
            </p:cNvPr>
            <p:cNvSpPr/>
            <p:nvPr/>
          </p:nvSpPr>
          <p:spPr>
            <a:xfrm>
              <a:off x="5657491" y="3117024"/>
              <a:ext cx="19084" cy="11081"/>
            </a:xfrm>
            <a:custGeom>
              <a:avLst/>
              <a:gdLst>
                <a:gd name="connsiteX0" fmla="*/ 10603 w 19084"/>
                <a:gd name="connsiteY0" fmla="*/ 11082 h 11081"/>
                <a:gd name="connsiteX1" fmla="*/ 19085 w 19084"/>
                <a:gd name="connsiteY1" fmla="*/ 6020 h 11081"/>
                <a:gd name="connsiteX2" fmla="*/ 8482 w 19084"/>
                <a:gd name="connsiteY2" fmla="*/ 0 h 11081"/>
                <a:gd name="connsiteX3" fmla="*/ 0 w 19084"/>
                <a:gd name="connsiteY3" fmla="*/ 5062 h 11081"/>
                <a:gd name="connsiteX4" fmla="*/ 10603 w 19084"/>
                <a:gd name="connsiteY4" fmla="*/ 11082 h 11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4" h="11081">
                  <a:moveTo>
                    <a:pt x="10603" y="11082"/>
                  </a:moveTo>
                  <a:lnTo>
                    <a:pt x="19085" y="6020"/>
                  </a:lnTo>
                  <a:lnTo>
                    <a:pt x="8482" y="0"/>
                  </a:lnTo>
                  <a:lnTo>
                    <a:pt x="0" y="5062"/>
                  </a:lnTo>
                  <a:lnTo>
                    <a:pt x="10603" y="11082"/>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8EA189B7-8241-4DDC-98EC-9A1E41AAA445}"/>
                </a:ext>
              </a:extLst>
            </p:cNvPr>
            <p:cNvSpPr/>
            <p:nvPr/>
          </p:nvSpPr>
          <p:spPr>
            <a:xfrm>
              <a:off x="5772617" y="3182559"/>
              <a:ext cx="18193" cy="10533"/>
            </a:xfrm>
            <a:custGeom>
              <a:avLst/>
              <a:gdLst>
                <a:gd name="connsiteX0" fmla="*/ 9576 w 18193"/>
                <a:gd name="connsiteY0" fmla="*/ 10533 h 10533"/>
                <a:gd name="connsiteX1" fmla="*/ 18194 w 18193"/>
                <a:gd name="connsiteY1" fmla="*/ 5469 h 10533"/>
                <a:gd name="connsiteX2" fmla="*/ 8551 w 18193"/>
                <a:gd name="connsiteY2" fmla="*/ 0 h 10533"/>
                <a:gd name="connsiteX3" fmla="*/ 0 w 18193"/>
                <a:gd name="connsiteY3" fmla="*/ 5058 h 10533"/>
                <a:gd name="connsiteX4" fmla="*/ 9576 w 18193"/>
                <a:gd name="connsiteY4" fmla="*/ 10533 h 10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3" h="10533">
                  <a:moveTo>
                    <a:pt x="9576" y="10533"/>
                  </a:moveTo>
                  <a:lnTo>
                    <a:pt x="18194" y="5469"/>
                  </a:lnTo>
                  <a:lnTo>
                    <a:pt x="8551" y="0"/>
                  </a:lnTo>
                  <a:lnTo>
                    <a:pt x="0" y="5058"/>
                  </a:lnTo>
                  <a:lnTo>
                    <a:pt x="9576" y="1053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A5706DE-8387-4FD6-A65F-6991A1E7D6B8}"/>
                </a:ext>
              </a:extLst>
            </p:cNvPr>
            <p:cNvSpPr/>
            <p:nvPr/>
          </p:nvSpPr>
          <p:spPr>
            <a:xfrm>
              <a:off x="5713104" y="3148696"/>
              <a:ext cx="20316" cy="11697"/>
            </a:xfrm>
            <a:custGeom>
              <a:avLst/>
              <a:gdLst>
                <a:gd name="connsiteX0" fmla="*/ 11766 w 20316"/>
                <a:gd name="connsiteY0" fmla="*/ 11697 h 11697"/>
                <a:gd name="connsiteX1" fmla="*/ 20316 w 20316"/>
                <a:gd name="connsiteY1" fmla="*/ 6704 h 11697"/>
                <a:gd name="connsiteX2" fmla="*/ 8551 w 20316"/>
                <a:gd name="connsiteY2" fmla="*/ 0 h 11697"/>
                <a:gd name="connsiteX3" fmla="*/ 0 w 20316"/>
                <a:gd name="connsiteY3" fmla="*/ 5062 h 11697"/>
                <a:gd name="connsiteX4" fmla="*/ 11766 w 20316"/>
                <a:gd name="connsiteY4" fmla="*/ 11697 h 1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6" h="11697">
                  <a:moveTo>
                    <a:pt x="11766" y="11697"/>
                  </a:moveTo>
                  <a:lnTo>
                    <a:pt x="20316" y="6704"/>
                  </a:lnTo>
                  <a:lnTo>
                    <a:pt x="8551" y="0"/>
                  </a:lnTo>
                  <a:lnTo>
                    <a:pt x="0" y="5062"/>
                  </a:lnTo>
                  <a:lnTo>
                    <a:pt x="11766" y="11697"/>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3919EE06-0597-4FA2-9D60-DC3CE9989DA1}"/>
                </a:ext>
              </a:extLst>
            </p:cNvPr>
            <p:cNvSpPr/>
            <p:nvPr/>
          </p:nvSpPr>
          <p:spPr>
            <a:xfrm>
              <a:off x="5758321" y="3174417"/>
              <a:ext cx="19286" cy="11149"/>
            </a:xfrm>
            <a:custGeom>
              <a:avLst/>
              <a:gdLst>
                <a:gd name="connsiteX0" fmla="*/ 10736 w 19286"/>
                <a:gd name="connsiteY0" fmla="*/ 11150 h 11149"/>
                <a:gd name="connsiteX1" fmla="*/ 19286 w 19286"/>
                <a:gd name="connsiteY1" fmla="*/ 6085 h 11149"/>
                <a:gd name="connsiteX2" fmla="*/ 8551 w 19286"/>
                <a:gd name="connsiteY2" fmla="*/ 0 h 11149"/>
                <a:gd name="connsiteX3" fmla="*/ 0 w 19286"/>
                <a:gd name="connsiteY3" fmla="*/ 5060 h 11149"/>
                <a:gd name="connsiteX4" fmla="*/ 10736 w 19286"/>
                <a:gd name="connsiteY4" fmla="*/ 11150 h 1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6" h="11149">
                  <a:moveTo>
                    <a:pt x="10736" y="11150"/>
                  </a:moveTo>
                  <a:lnTo>
                    <a:pt x="19286" y="6085"/>
                  </a:lnTo>
                  <a:lnTo>
                    <a:pt x="8551" y="0"/>
                  </a:lnTo>
                  <a:lnTo>
                    <a:pt x="0" y="5060"/>
                  </a:lnTo>
                  <a:lnTo>
                    <a:pt x="10736" y="1115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5B0A2BE-0037-47C3-90A6-6A89E365C10A}"/>
                </a:ext>
              </a:extLst>
            </p:cNvPr>
            <p:cNvSpPr/>
            <p:nvPr/>
          </p:nvSpPr>
          <p:spPr>
            <a:xfrm>
              <a:off x="5743613" y="3166071"/>
              <a:ext cx="19697" cy="11355"/>
            </a:xfrm>
            <a:custGeom>
              <a:avLst/>
              <a:gdLst>
                <a:gd name="connsiteX0" fmla="*/ 11147 w 19697"/>
                <a:gd name="connsiteY0" fmla="*/ 11356 h 11355"/>
                <a:gd name="connsiteX1" fmla="*/ 19698 w 19697"/>
                <a:gd name="connsiteY1" fmla="*/ 6362 h 11355"/>
                <a:gd name="connsiteX2" fmla="*/ 8551 w 19697"/>
                <a:gd name="connsiteY2" fmla="*/ 0 h 11355"/>
                <a:gd name="connsiteX3" fmla="*/ 0 w 19697"/>
                <a:gd name="connsiteY3" fmla="*/ 5062 h 11355"/>
                <a:gd name="connsiteX4" fmla="*/ 11147 w 19697"/>
                <a:gd name="connsiteY4" fmla="*/ 11356 h 1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 h="11355">
                  <a:moveTo>
                    <a:pt x="11147" y="11356"/>
                  </a:moveTo>
                  <a:lnTo>
                    <a:pt x="19698" y="6362"/>
                  </a:lnTo>
                  <a:lnTo>
                    <a:pt x="8551" y="0"/>
                  </a:lnTo>
                  <a:lnTo>
                    <a:pt x="0" y="5062"/>
                  </a:lnTo>
                  <a:lnTo>
                    <a:pt x="11147" y="11356"/>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03956E50-D085-43D7-8663-1584F42287D5}"/>
                </a:ext>
              </a:extLst>
            </p:cNvPr>
            <p:cNvSpPr/>
            <p:nvPr/>
          </p:nvSpPr>
          <p:spPr>
            <a:xfrm>
              <a:off x="5728427" y="3157383"/>
              <a:ext cx="20250" cy="11697"/>
            </a:xfrm>
            <a:custGeom>
              <a:avLst/>
              <a:gdLst>
                <a:gd name="connsiteX0" fmla="*/ 11700 w 20250"/>
                <a:gd name="connsiteY0" fmla="*/ 11697 h 11697"/>
                <a:gd name="connsiteX1" fmla="*/ 20251 w 20250"/>
                <a:gd name="connsiteY1" fmla="*/ 6704 h 11697"/>
                <a:gd name="connsiteX2" fmla="*/ 8550 w 20250"/>
                <a:gd name="connsiteY2" fmla="*/ 0 h 11697"/>
                <a:gd name="connsiteX3" fmla="*/ 0 w 20250"/>
                <a:gd name="connsiteY3" fmla="*/ 5062 h 11697"/>
                <a:gd name="connsiteX4" fmla="*/ 11700 w 20250"/>
                <a:gd name="connsiteY4" fmla="*/ 11697 h 1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 h="11697">
                  <a:moveTo>
                    <a:pt x="11700" y="11697"/>
                  </a:moveTo>
                  <a:lnTo>
                    <a:pt x="20251" y="6704"/>
                  </a:lnTo>
                  <a:lnTo>
                    <a:pt x="8550" y="0"/>
                  </a:lnTo>
                  <a:lnTo>
                    <a:pt x="0" y="5062"/>
                  </a:lnTo>
                  <a:lnTo>
                    <a:pt x="11700" y="11697"/>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7477C6DD-CB60-4A5F-85BC-4F50A93481C0}"/>
                </a:ext>
              </a:extLst>
            </p:cNvPr>
            <p:cNvSpPr/>
            <p:nvPr/>
          </p:nvSpPr>
          <p:spPr>
            <a:xfrm>
              <a:off x="5646683" y="3124891"/>
              <a:ext cx="20042" cy="11629"/>
            </a:xfrm>
            <a:custGeom>
              <a:avLst/>
              <a:gdLst>
                <a:gd name="connsiteX0" fmla="*/ 9098 w 20042"/>
                <a:gd name="connsiteY0" fmla="*/ 0 h 11629"/>
                <a:gd name="connsiteX1" fmla="*/ 0 w 20042"/>
                <a:gd name="connsiteY1" fmla="*/ 5404 h 11629"/>
                <a:gd name="connsiteX2" fmla="*/ 10945 w 20042"/>
                <a:gd name="connsiteY2" fmla="*/ 11629 h 11629"/>
                <a:gd name="connsiteX3" fmla="*/ 20043 w 20042"/>
                <a:gd name="connsiteY3" fmla="*/ 6225 h 11629"/>
                <a:gd name="connsiteX4" fmla="*/ 9098 w 2004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2" h="11629">
                  <a:moveTo>
                    <a:pt x="9098" y="0"/>
                  </a:moveTo>
                  <a:lnTo>
                    <a:pt x="0" y="5404"/>
                  </a:lnTo>
                  <a:lnTo>
                    <a:pt x="10945" y="11629"/>
                  </a:lnTo>
                  <a:lnTo>
                    <a:pt x="20043" y="6225"/>
                  </a:lnTo>
                  <a:lnTo>
                    <a:pt x="909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E096219-25B7-4E2F-B584-4A57290E03FA}"/>
                </a:ext>
              </a:extLst>
            </p:cNvPr>
            <p:cNvSpPr/>
            <p:nvPr/>
          </p:nvSpPr>
          <p:spPr>
            <a:xfrm>
              <a:off x="5694224" y="3211764"/>
              <a:ext cx="21821" cy="12657"/>
            </a:xfrm>
            <a:custGeom>
              <a:avLst/>
              <a:gdLst>
                <a:gd name="connsiteX0" fmla="*/ 10192 w 21821"/>
                <a:gd name="connsiteY0" fmla="*/ 0 h 12657"/>
                <a:gd name="connsiteX1" fmla="*/ 0 w 21821"/>
                <a:gd name="connsiteY1" fmla="*/ 6022 h 12657"/>
                <a:gd name="connsiteX2" fmla="*/ 11697 w 21821"/>
                <a:gd name="connsiteY2" fmla="*/ 12657 h 12657"/>
                <a:gd name="connsiteX3" fmla="*/ 21821 w 21821"/>
                <a:gd name="connsiteY3" fmla="*/ 6636 h 12657"/>
                <a:gd name="connsiteX4" fmla="*/ 10192 w 21821"/>
                <a:gd name="connsiteY4" fmla="*/ 0 h 1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1" h="12657">
                  <a:moveTo>
                    <a:pt x="10192" y="0"/>
                  </a:moveTo>
                  <a:lnTo>
                    <a:pt x="0" y="6022"/>
                  </a:lnTo>
                  <a:lnTo>
                    <a:pt x="11697" y="12657"/>
                  </a:lnTo>
                  <a:lnTo>
                    <a:pt x="21821" y="6636"/>
                  </a:lnTo>
                  <a:lnTo>
                    <a:pt x="10192"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E6A641A0-5ACB-4F73-9C5D-F36012D05CE2}"/>
                </a:ext>
              </a:extLst>
            </p:cNvPr>
            <p:cNvSpPr/>
            <p:nvPr/>
          </p:nvSpPr>
          <p:spPr>
            <a:xfrm>
              <a:off x="5680065" y="3203760"/>
              <a:ext cx="20794" cy="12043"/>
            </a:xfrm>
            <a:custGeom>
              <a:avLst/>
              <a:gdLst>
                <a:gd name="connsiteX0" fmla="*/ 10055 w 20794"/>
                <a:gd name="connsiteY0" fmla="*/ 0 h 12043"/>
                <a:gd name="connsiteX1" fmla="*/ 0 w 20794"/>
                <a:gd name="connsiteY1" fmla="*/ 5954 h 12043"/>
                <a:gd name="connsiteX2" fmla="*/ 10671 w 20794"/>
                <a:gd name="connsiteY2" fmla="*/ 12044 h 12043"/>
                <a:gd name="connsiteX3" fmla="*/ 20795 w 20794"/>
                <a:gd name="connsiteY3" fmla="*/ 6022 h 12043"/>
                <a:gd name="connsiteX4" fmla="*/ 10055 w 20794"/>
                <a:gd name="connsiteY4" fmla="*/ 0 h 1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4" h="12043">
                  <a:moveTo>
                    <a:pt x="10055" y="0"/>
                  </a:moveTo>
                  <a:lnTo>
                    <a:pt x="0" y="5954"/>
                  </a:lnTo>
                  <a:lnTo>
                    <a:pt x="10671" y="12044"/>
                  </a:lnTo>
                  <a:lnTo>
                    <a:pt x="20795" y="6022"/>
                  </a:lnTo>
                  <a:lnTo>
                    <a:pt x="10055"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0B3FF4E-7009-4207-880B-3536F19AEE0A}"/>
                </a:ext>
              </a:extLst>
            </p:cNvPr>
            <p:cNvSpPr/>
            <p:nvPr/>
          </p:nvSpPr>
          <p:spPr>
            <a:xfrm>
              <a:off x="5593259" y="3139187"/>
              <a:ext cx="27361" cy="15801"/>
            </a:xfrm>
            <a:custGeom>
              <a:avLst/>
              <a:gdLst>
                <a:gd name="connsiteX0" fmla="*/ 27362 w 27361"/>
                <a:gd name="connsiteY0" fmla="*/ 10261 h 15801"/>
                <a:gd name="connsiteX1" fmla="*/ 9303 w 27361"/>
                <a:gd name="connsiteY1" fmla="*/ 0 h 15801"/>
                <a:gd name="connsiteX2" fmla="*/ 0 w 27361"/>
                <a:gd name="connsiteY2" fmla="*/ 5541 h 15801"/>
                <a:gd name="connsiteX3" fmla="*/ 17990 w 27361"/>
                <a:gd name="connsiteY3" fmla="*/ 15802 h 15801"/>
                <a:gd name="connsiteX4" fmla="*/ 27362 w 27361"/>
                <a:gd name="connsiteY4" fmla="*/ 10261 h 15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1" h="15801">
                  <a:moveTo>
                    <a:pt x="27362" y="10261"/>
                  </a:moveTo>
                  <a:lnTo>
                    <a:pt x="9303" y="0"/>
                  </a:lnTo>
                  <a:lnTo>
                    <a:pt x="0" y="5541"/>
                  </a:lnTo>
                  <a:lnTo>
                    <a:pt x="17990" y="15802"/>
                  </a:lnTo>
                  <a:lnTo>
                    <a:pt x="27362" y="10261"/>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22388792-142F-4915-855E-8E99489780DF}"/>
                </a:ext>
              </a:extLst>
            </p:cNvPr>
            <p:cNvSpPr/>
            <p:nvPr/>
          </p:nvSpPr>
          <p:spPr>
            <a:xfrm>
              <a:off x="5579851" y="3146643"/>
              <a:ext cx="21342" cy="12381"/>
            </a:xfrm>
            <a:custGeom>
              <a:avLst/>
              <a:gdLst>
                <a:gd name="connsiteX0" fmla="*/ 10192 w 21342"/>
                <a:gd name="connsiteY0" fmla="*/ 0 h 12381"/>
                <a:gd name="connsiteX1" fmla="*/ 0 w 21342"/>
                <a:gd name="connsiteY1" fmla="*/ 6088 h 12381"/>
                <a:gd name="connsiteX2" fmla="*/ 11082 w 21342"/>
                <a:gd name="connsiteY2" fmla="*/ 12382 h 12381"/>
                <a:gd name="connsiteX3" fmla="*/ 21342 w 21342"/>
                <a:gd name="connsiteY3" fmla="*/ 6362 h 12381"/>
                <a:gd name="connsiteX4" fmla="*/ 10192 w 21342"/>
                <a:gd name="connsiteY4" fmla="*/ 0 h 12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2" h="12381">
                  <a:moveTo>
                    <a:pt x="10192" y="0"/>
                  </a:moveTo>
                  <a:lnTo>
                    <a:pt x="0" y="6088"/>
                  </a:lnTo>
                  <a:lnTo>
                    <a:pt x="11082" y="12382"/>
                  </a:lnTo>
                  <a:lnTo>
                    <a:pt x="21342" y="6362"/>
                  </a:lnTo>
                  <a:lnTo>
                    <a:pt x="10192"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2E4C5B38-751D-452E-8876-4CE3866B46FB}"/>
                </a:ext>
              </a:extLst>
            </p:cNvPr>
            <p:cNvSpPr/>
            <p:nvPr/>
          </p:nvSpPr>
          <p:spPr>
            <a:xfrm>
              <a:off x="5594490" y="3154989"/>
              <a:ext cx="20658" cy="11970"/>
            </a:xfrm>
            <a:custGeom>
              <a:avLst/>
              <a:gdLst>
                <a:gd name="connsiteX0" fmla="*/ 10261 w 20658"/>
                <a:gd name="connsiteY0" fmla="*/ 0 h 11970"/>
                <a:gd name="connsiteX1" fmla="*/ 0 w 20658"/>
                <a:gd name="connsiteY1" fmla="*/ 6088 h 11970"/>
                <a:gd name="connsiteX2" fmla="*/ 10466 w 20658"/>
                <a:gd name="connsiteY2" fmla="*/ 11971 h 11970"/>
                <a:gd name="connsiteX3" fmla="*/ 20659 w 20658"/>
                <a:gd name="connsiteY3" fmla="*/ 5951 h 11970"/>
                <a:gd name="connsiteX4" fmla="*/ 10261 w 20658"/>
                <a:gd name="connsiteY4" fmla="*/ 0 h 1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 h="11970">
                  <a:moveTo>
                    <a:pt x="10261" y="0"/>
                  </a:moveTo>
                  <a:lnTo>
                    <a:pt x="0" y="6088"/>
                  </a:lnTo>
                  <a:lnTo>
                    <a:pt x="10466" y="11971"/>
                  </a:lnTo>
                  <a:lnTo>
                    <a:pt x="20659" y="5951"/>
                  </a:lnTo>
                  <a:lnTo>
                    <a:pt x="10261"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2A09AA6-76EB-481B-BD90-FEADBD2EE034}"/>
                </a:ext>
              </a:extLst>
            </p:cNvPr>
            <p:cNvSpPr/>
            <p:nvPr/>
          </p:nvSpPr>
          <p:spPr>
            <a:xfrm>
              <a:off x="5636628" y="3178998"/>
              <a:ext cx="20521" cy="11902"/>
            </a:xfrm>
            <a:custGeom>
              <a:avLst/>
              <a:gdLst>
                <a:gd name="connsiteX0" fmla="*/ 10192 w 20521"/>
                <a:gd name="connsiteY0" fmla="*/ 0 h 11902"/>
                <a:gd name="connsiteX1" fmla="*/ 0 w 20521"/>
                <a:gd name="connsiteY1" fmla="*/ 6022 h 11902"/>
                <a:gd name="connsiteX2" fmla="*/ 10329 w 20521"/>
                <a:gd name="connsiteY2" fmla="*/ 11902 h 11902"/>
                <a:gd name="connsiteX3" fmla="*/ 20521 w 20521"/>
                <a:gd name="connsiteY3" fmla="*/ 5813 h 11902"/>
                <a:gd name="connsiteX4" fmla="*/ 10192 w 20521"/>
                <a:gd name="connsiteY4" fmla="*/ 0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1" h="11902">
                  <a:moveTo>
                    <a:pt x="10192" y="0"/>
                  </a:moveTo>
                  <a:lnTo>
                    <a:pt x="0" y="6022"/>
                  </a:lnTo>
                  <a:lnTo>
                    <a:pt x="10329" y="11902"/>
                  </a:lnTo>
                  <a:lnTo>
                    <a:pt x="20521" y="5813"/>
                  </a:lnTo>
                  <a:lnTo>
                    <a:pt x="10192"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8860BC0-4947-4534-8594-497A9B2EE78E}"/>
                </a:ext>
              </a:extLst>
            </p:cNvPr>
            <p:cNvSpPr/>
            <p:nvPr/>
          </p:nvSpPr>
          <p:spPr>
            <a:xfrm>
              <a:off x="5622262" y="3170790"/>
              <a:ext cx="21000" cy="12173"/>
            </a:xfrm>
            <a:custGeom>
              <a:avLst/>
              <a:gdLst>
                <a:gd name="connsiteX0" fmla="*/ 10193 w 21000"/>
                <a:gd name="connsiteY0" fmla="*/ 0 h 12173"/>
                <a:gd name="connsiteX1" fmla="*/ 0 w 21000"/>
                <a:gd name="connsiteY1" fmla="*/ 6088 h 12173"/>
                <a:gd name="connsiteX2" fmla="*/ 10808 w 21000"/>
                <a:gd name="connsiteY2" fmla="*/ 12173 h 12173"/>
                <a:gd name="connsiteX3" fmla="*/ 21001 w 21000"/>
                <a:gd name="connsiteY3" fmla="*/ 6158 h 12173"/>
                <a:gd name="connsiteX4" fmla="*/ 10193 w 21000"/>
                <a:gd name="connsiteY4" fmla="*/ 0 h 1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0" h="12173">
                  <a:moveTo>
                    <a:pt x="10193" y="0"/>
                  </a:moveTo>
                  <a:lnTo>
                    <a:pt x="0" y="6088"/>
                  </a:lnTo>
                  <a:lnTo>
                    <a:pt x="10808" y="12173"/>
                  </a:lnTo>
                  <a:lnTo>
                    <a:pt x="21001" y="6158"/>
                  </a:lnTo>
                  <a:lnTo>
                    <a:pt x="10193"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C8FE7FFA-F539-486E-A561-36E0C1A14371}"/>
                </a:ext>
              </a:extLst>
            </p:cNvPr>
            <p:cNvSpPr/>
            <p:nvPr/>
          </p:nvSpPr>
          <p:spPr>
            <a:xfrm>
              <a:off x="5608446" y="3162992"/>
              <a:ext cx="20452" cy="11834"/>
            </a:xfrm>
            <a:custGeom>
              <a:avLst/>
              <a:gdLst>
                <a:gd name="connsiteX0" fmla="*/ 10260 w 20452"/>
                <a:gd name="connsiteY0" fmla="*/ 0 h 11834"/>
                <a:gd name="connsiteX1" fmla="*/ 0 w 20452"/>
                <a:gd name="connsiteY1" fmla="*/ 6019 h 11834"/>
                <a:gd name="connsiteX2" fmla="*/ 10260 w 20452"/>
                <a:gd name="connsiteY2" fmla="*/ 11834 h 11834"/>
                <a:gd name="connsiteX3" fmla="*/ 20453 w 20452"/>
                <a:gd name="connsiteY3" fmla="*/ 5814 h 11834"/>
                <a:gd name="connsiteX4" fmla="*/ 10260 w 20452"/>
                <a:gd name="connsiteY4" fmla="*/ 0 h 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2" h="11834">
                  <a:moveTo>
                    <a:pt x="10260" y="0"/>
                  </a:moveTo>
                  <a:lnTo>
                    <a:pt x="0" y="6019"/>
                  </a:lnTo>
                  <a:lnTo>
                    <a:pt x="10260" y="11834"/>
                  </a:lnTo>
                  <a:lnTo>
                    <a:pt x="20453" y="5814"/>
                  </a:lnTo>
                  <a:lnTo>
                    <a:pt x="10260"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13BCBFCD-8B1C-407B-AD55-5393C4810F96}"/>
                </a:ext>
              </a:extLst>
            </p:cNvPr>
            <p:cNvSpPr/>
            <p:nvPr/>
          </p:nvSpPr>
          <p:spPr>
            <a:xfrm>
              <a:off x="5808458" y="3216964"/>
              <a:ext cx="21208" cy="12313"/>
            </a:xfrm>
            <a:custGeom>
              <a:avLst/>
              <a:gdLst>
                <a:gd name="connsiteX0" fmla="*/ 9097 w 21208"/>
                <a:gd name="connsiteY0" fmla="*/ 0 h 12313"/>
                <a:gd name="connsiteX1" fmla="*/ 0 w 21208"/>
                <a:gd name="connsiteY1" fmla="*/ 5402 h 12313"/>
                <a:gd name="connsiteX2" fmla="*/ 12111 w 21208"/>
                <a:gd name="connsiteY2" fmla="*/ 12314 h 12313"/>
                <a:gd name="connsiteX3" fmla="*/ 21208 w 21208"/>
                <a:gd name="connsiteY3" fmla="*/ 6912 h 12313"/>
                <a:gd name="connsiteX4" fmla="*/ 9097 w 21208"/>
                <a:gd name="connsiteY4" fmla="*/ 0 h 1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8" h="12313">
                  <a:moveTo>
                    <a:pt x="9097" y="0"/>
                  </a:moveTo>
                  <a:lnTo>
                    <a:pt x="0" y="5402"/>
                  </a:lnTo>
                  <a:lnTo>
                    <a:pt x="12111" y="12314"/>
                  </a:lnTo>
                  <a:lnTo>
                    <a:pt x="21208" y="6912"/>
                  </a:lnTo>
                  <a:lnTo>
                    <a:pt x="9097"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EECC0D6-8F4A-4E28-89CE-1007929D77ED}"/>
                </a:ext>
              </a:extLst>
            </p:cNvPr>
            <p:cNvSpPr/>
            <p:nvPr/>
          </p:nvSpPr>
          <p:spPr>
            <a:xfrm>
              <a:off x="5650513" y="3186868"/>
              <a:ext cx="21889" cy="12718"/>
            </a:xfrm>
            <a:custGeom>
              <a:avLst/>
              <a:gdLst>
                <a:gd name="connsiteX0" fmla="*/ 10124 w 21889"/>
                <a:gd name="connsiteY0" fmla="*/ 0 h 12718"/>
                <a:gd name="connsiteX1" fmla="*/ 0 w 21889"/>
                <a:gd name="connsiteY1" fmla="*/ 6015 h 12718"/>
                <a:gd name="connsiteX2" fmla="*/ 11766 w 21889"/>
                <a:gd name="connsiteY2" fmla="*/ 12718 h 12718"/>
                <a:gd name="connsiteX3" fmla="*/ 21890 w 21889"/>
                <a:gd name="connsiteY3" fmla="*/ 6703 h 12718"/>
                <a:gd name="connsiteX4" fmla="*/ 10124 w 21889"/>
                <a:gd name="connsiteY4" fmla="*/ 0 h 12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9" h="12718">
                  <a:moveTo>
                    <a:pt x="10124" y="0"/>
                  </a:moveTo>
                  <a:lnTo>
                    <a:pt x="0" y="6015"/>
                  </a:lnTo>
                  <a:lnTo>
                    <a:pt x="11766" y="12718"/>
                  </a:lnTo>
                  <a:lnTo>
                    <a:pt x="21890" y="6703"/>
                  </a:lnTo>
                  <a:lnTo>
                    <a:pt x="10124"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618698C4-7B71-4753-A39A-783EDF4D1E14}"/>
                </a:ext>
              </a:extLst>
            </p:cNvPr>
            <p:cNvSpPr/>
            <p:nvPr/>
          </p:nvSpPr>
          <p:spPr>
            <a:xfrm>
              <a:off x="5665836" y="3195553"/>
              <a:ext cx="20863" cy="12178"/>
            </a:xfrm>
            <a:custGeom>
              <a:avLst/>
              <a:gdLst>
                <a:gd name="connsiteX0" fmla="*/ 10124 w 20863"/>
                <a:gd name="connsiteY0" fmla="*/ 0 h 12178"/>
                <a:gd name="connsiteX1" fmla="*/ 0 w 20863"/>
                <a:gd name="connsiteY1" fmla="*/ 6089 h 12178"/>
                <a:gd name="connsiteX2" fmla="*/ 10672 w 20863"/>
                <a:gd name="connsiteY2" fmla="*/ 12179 h 12178"/>
                <a:gd name="connsiteX3" fmla="*/ 20864 w 20863"/>
                <a:gd name="connsiteY3" fmla="*/ 6089 h 12178"/>
                <a:gd name="connsiteX4" fmla="*/ 10124 w 20863"/>
                <a:gd name="connsiteY4" fmla="*/ 0 h 1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3" h="12178">
                  <a:moveTo>
                    <a:pt x="10124" y="0"/>
                  </a:moveTo>
                  <a:lnTo>
                    <a:pt x="0" y="6089"/>
                  </a:lnTo>
                  <a:lnTo>
                    <a:pt x="10672" y="12179"/>
                  </a:lnTo>
                  <a:lnTo>
                    <a:pt x="20864" y="6089"/>
                  </a:lnTo>
                  <a:lnTo>
                    <a:pt x="10124"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4AAACFF-BD47-45DE-8923-ABF099B2D3BA}"/>
                </a:ext>
              </a:extLst>
            </p:cNvPr>
            <p:cNvSpPr/>
            <p:nvPr/>
          </p:nvSpPr>
          <p:spPr>
            <a:xfrm>
              <a:off x="5793414" y="3222986"/>
              <a:ext cx="23939" cy="13884"/>
            </a:xfrm>
            <a:custGeom>
              <a:avLst/>
              <a:gdLst>
                <a:gd name="connsiteX0" fmla="*/ 0 w 23939"/>
                <a:gd name="connsiteY0" fmla="*/ 5678 h 13884"/>
                <a:gd name="connsiteX1" fmla="*/ 14431 w 23939"/>
                <a:gd name="connsiteY1" fmla="*/ 13885 h 13884"/>
                <a:gd name="connsiteX2" fmla="*/ 23939 w 23939"/>
                <a:gd name="connsiteY2" fmla="*/ 8207 h 13884"/>
                <a:gd name="connsiteX3" fmla="*/ 9576 w 23939"/>
                <a:gd name="connsiteY3" fmla="*/ 0 h 13884"/>
                <a:gd name="connsiteX4" fmla="*/ 0 w 23939"/>
                <a:gd name="connsiteY4" fmla="*/ 5678 h 1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9" h="13884">
                  <a:moveTo>
                    <a:pt x="0" y="5678"/>
                  </a:moveTo>
                  <a:lnTo>
                    <a:pt x="14431" y="13885"/>
                  </a:lnTo>
                  <a:lnTo>
                    <a:pt x="23939" y="8207"/>
                  </a:lnTo>
                  <a:lnTo>
                    <a:pt x="9576" y="0"/>
                  </a:lnTo>
                  <a:lnTo>
                    <a:pt x="0" y="5678"/>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ED70193D-70BE-4F21-870C-6AAA5459DB6C}"/>
                </a:ext>
              </a:extLst>
            </p:cNvPr>
            <p:cNvSpPr/>
            <p:nvPr/>
          </p:nvSpPr>
          <p:spPr>
            <a:xfrm>
              <a:off x="5759555" y="3233789"/>
              <a:ext cx="31802" cy="18402"/>
            </a:xfrm>
            <a:custGeom>
              <a:avLst/>
              <a:gdLst>
                <a:gd name="connsiteX0" fmla="*/ 0 w 31802"/>
                <a:gd name="connsiteY0" fmla="*/ 5611 h 18402"/>
                <a:gd name="connsiteX1" fmla="*/ 22503 w 31802"/>
                <a:gd name="connsiteY1" fmla="*/ 18403 h 18402"/>
                <a:gd name="connsiteX2" fmla="*/ 31802 w 31802"/>
                <a:gd name="connsiteY2" fmla="*/ 12866 h 18402"/>
                <a:gd name="connsiteX3" fmla="*/ 9299 w 31802"/>
                <a:gd name="connsiteY3" fmla="*/ 0 h 18402"/>
                <a:gd name="connsiteX4" fmla="*/ 0 w 31802"/>
                <a:gd name="connsiteY4" fmla="*/ 5611 h 1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2" h="18402">
                  <a:moveTo>
                    <a:pt x="0" y="5611"/>
                  </a:moveTo>
                  <a:lnTo>
                    <a:pt x="22503" y="18403"/>
                  </a:lnTo>
                  <a:lnTo>
                    <a:pt x="31802" y="12866"/>
                  </a:lnTo>
                  <a:lnTo>
                    <a:pt x="9299" y="0"/>
                  </a:lnTo>
                  <a:lnTo>
                    <a:pt x="0" y="5611"/>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74AAAF3F-0134-4A08-9A60-3AB6CA9360F6}"/>
                </a:ext>
              </a:extLst>
            </p:cNvPr>
            <p:cNvSpPr/>
            <p:nvPr/>
          </p:nvSpPr>
          <p:spPr>
            <a:xfrm>
              <a:off x="5737935" y="3236594"/>
              <a:ext cx="19974" cy="11699"/>
            </a:xfrm>
            <a:custGeom>
              <a:avLst/>
              <a:gdLst>
                <a:gd name="connsiteX0" fmla="*/ 10123 w 19974"/>
                <a:gd name="connsiteY0" fmla="*/ 0 h 11699"/>
                <a:gd name="connsiteX1" fmla="*/ 0 w 19974"/>
                <a:gd name="connsiteY1" fmla="*/ 6022 h 11699"/>
                <a:gd name="connsiteX2" fmla="*/ 9853 w 19974"/>
                <a:gd name="connsiteY2" fmla="*/ 11700 h 11699"/>
                <a:gd name="connsiteX3" fmla="*/ 19975 w 19974"/>
                <a:gd name="connsiteY3" fmla="*/ 5611 h 11699"/>
                <a:gd name="connsiteX4" fmla="*/ 10123 w 19974"/>
                <a:gd name="connsiteY4" fmla="*/ 0 h 11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4" h="11699">
                  <a:moveTo>
                    <a:pt x="10123" y="0"/>
                  </a:moveTo>
                  <a:lnTo>
                    <a:pt x="0" y="6022"/>
                  </a:lnTo>
                  <a:lnTo>
                    <a:pt x="9853" y="11700"/>
                  </a:lnTo>
                  <a:lnTo>
                    <a:pt x="19975" y="5611"/>
                  </a:lnTo>
                  <a:lnTo>
                    <a:pt x="10123"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2F1654A7-F3B0-4618-837C-B1CB34D43CB0}"/>
                </a:ext>
              </a:extLst>
            </p:cNvPr>
            <p:cNvSpPr/>
            <p:nvPr/>
          </p:nvSpPr>
          <p:spPr>
            <a:xfrm>
              <a:off x="5751341" y="3244254"/>
              <a:ext cx="27499" cy="15874"/>
            </a:xfrm>
            <a:custGeom>
              <a:avLst/>
              <a:gdLst>
                <a:gd name="connsiteX0" fmla="*/ 0 w 27499"/>
                <a:gd name="connsiteY0" fmla="*/ 6022 h 15874"/>
                <a:gd name="connsiteX1" fmla="*/ 17378 w 27499"/>
                <a:gd name="connsiteY1" fmla="*/ 15874 h 15874"/>
                <a:gd name="connsiteX2" fmla="*/ 27500 w 27499"/>
                <a:gd name="connsiteY2" fmla="*/ 9852 h 15874"/>
                <a:gd name="connsiteX3" fmla="*/ 10122 w 27499"/>
                <a:gd name="connsiteY3" fmla="*/ 0 h 15874"/>
                <a:gd name="connsiteX4" fmla="*/ 0 w 27499"/>
                <a:gd name="connsiteY4" fmla="*/ 6022 h 15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9" h="15874">
                  <a:moveTo>
                    <a:pt x="0" y="6022"/>
                  </a:moveTo>
                  <a:lnTo>
                    <a:pt x="17378" y="15874"/>
                  </a:lnTo>
                  <a:lnTo>
                    <a:pt x="27500" y="9852"/>
                  </a:lnTo>
                  <a:lnTo>
                    <a:pt x="10122" y="0"/>
                  </a:lnTo>
                  <a:lnTo>
                    <a:pt x="0" y="6022"/>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61DA45B-91ED-412A-92A1-E23D137BC15B}"/>
                </a:ext>
              </a:extLst>
            </p:cNvPr>
            <p:cNvSpPr/>
            <p:nvPr/>
          </p:nvSpPr>
          <p:spPr>
            <a:xfrm>
              <a:off x="5630265" y="3160257"/>
              <a:ext cx="21411" cy="12381"/>
            </a:xfrm>
            <a:custGeom>
              <a:avLst/>
              <a:gdLst>
                <a:gd name="connsiteX0" fmla="*/ 12040 w 21411"/>
                <a:gd name="connsiteY0" fmla="*/ 12382 h 12381"/>
                <a:gd name="connsiteX1" fmla="*/ 21411 w 21411"/>
                <a:gd name="connsiteY1" fmla="*/ 6841 h 12381"/>
                <a:gd name="connsiteX2" fmla="*/ 9371 w 21411"/>
                <a:gd name="connsiteY2" fmla="*/ 0 h 12381"/>
                <a:gd name="connsiteX3" fmla="*/ 0 w 21411"/>
                <a:gd name="connsiteY3" fmla="*/ 5541 h 12381"/>
                <a:gd name="connsiteX4" fmla="*/ 12040 w 21411"/>
                <a:gd name="connsiteY4" fmla="*/ 12382 h 12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1" h="12381">
                  <a:moveTo>
                    <a:pt x="12040" y="12382"/>
                  </a:moveTo>
                  <a:lnTo>
                    <a:pt x="21411" y="6841"/>
                  </a:lnTo>
                  <a:lnTo>
                    <a:pt x="9371" y="0"/>
                  </a:lnTo>
                  <a:lnTo>
                    <a:pt x="0" y="5541"/>
                  </a:lnTo>
                  <a:lnTo>
                    <a:pt x="12040" y="12382"/>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449E4EA4-23C4-43F3-8B10-432A8A2D097C}"/>
                </a:ext>
              </a:extLst>
            </p:cNvPr>
            <p:cNvSpPr/>
            <p:nvPr/>
          </p:nvSpPr>
          <p:spPr>
            <a:xfrm>
              <a:off x="5709479" y="3220450"/>
              <a:ext cx="20794" cy="12043"/>
            </a:xfrm>
            <a:custGeom>
              <a:avLst/>
              <a:gdLst>
                <a:gd name="connsiteX0" fmla="*/ 10124 w 20794"/>
                <a:gd name="connsiteY0" fmla="*/ 0 h 12043"/>
                <a:gd name="connsiteX1" fmla="*/ 0 w 20794"/>
                <a:gd name="connsiteY1" fmla="*/ 6022 h 12043"/>
                <a:gd name="connsiteX2" fmla="*/ 10603 w 20794"/>
                <a:gd name="connsiteY2" fmla="*/ 12044 h 12043"/>
                <a:gd name="connsiteX3" fmla="*/ 20795 w 20794"/>
                <a:gd name="connsiteY3" fmla="*/ 6022 h 12043"/>
                <a:gd name="connsiteX4" fmla="*/ 10124 w 20794"/>
                <a:gd name="connsiteY4" fmla="*/ 0 h 1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4" h="12043">
                  <a:moveTo>
                    <a:pt x="10124" y="0"/>
                  </a:moveTo>
                  <a:lnTo>
                    <a:pt x="0" y="6022"/>
                  </a:lnTo>
                  <a:lnTo>
                    <a:pt x="10603" y="12044"/>
                  </a:lnTo>
                  <a:lnTo>
                    <a:pt x="20795" y="6022"/>
                  </a:lnTo>
                  <a:lnTo>
                    <a:pt x="10124"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3AD27FF-52BF-4ABF-AE0A-DE85D9A91FD5}"/>
                </a:ext>
              </a:extLst>
            </p:cNvPr>
            <p:cNvSpPr/>
            <p:nvPr/>
          </p:nvSpPr>
          <p:spPr>
            <a:xfrm>
              <a:off x="5723639" y="3228522"/>
              <a:ext cx="20864" cy="12111"/>
            </a:xfrm>
            <a:custGeom>
              <a:avLst/>
              <a:gdLst>
                <a:gd name="connsiteX0" fmla="*/ 10192 w 20864"/>
                <a:gd name="connsiteY0" fmla="*/ 0 h 12111"/>
                <a:gd name="connsiteX1" fmla="*/ 0 w 20864"/>
                <a:gd name="connsiteY1" fmla="*/ 6022 h 12111"/>
                <a:gd name="connsiteX2" fmla="*/ 10740 w 20864"/>
                <a:gd name="connsiteY2" fmla="*/ 12111 h 12111"/>
                <a:gd name="connsiteX3" fmla="*/ 20865 w 20864"/>
                <a:gd name="connsiteY3" fmla="*/ 6089 h 12111"/>
                <a:gd name="connsiteX4" fmla="*/ 10192 w 20864"/>
                <a:gd name="connsiteY4" fmla="*/ 0 h 1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4" h="12111">
                  <a:moveTo>
                    <a:pt x="10192" y="0"/>
                  </a:moveTo>
                  <a:lnTo>
                    <a:pt x="0" y="6022"/>
                  </a:lnTo>
                  <a:lnTo>
                    <a:pt x="10740" y="12111"/>
                  </a:lnTo>
                  <a:lnTo>
                    <a:pt x="20865" y="6089"/>
                  </a:lnTo>
                  <a:lnTo>
                    <a:pt x="10192"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DCDE74DA-9A8F-4ED6-8731-B752BA16B783}"/>
                </a:ext>
              </a:extLst>
            </p:cNvPr>
            <p:cNvSpPr/>
            <p:nvPr/>
          </p:nvSpPr>
          <p:spPr>
            <a:xfrm>
              <a:off x="5614806" y="3151432"/>
              <a:ext cx="21273" cy="12312"/>
            </a:xfrm>
            <a:custGeom>
              <a:avLst/>
              <a:gdLst>
                <a:gd name="connsiteX0" fmla="*/ 11902 w 21273"/>
                <a:gd name="connsiteY0" fmla="*/ 12313 h 12312"/>
                <a:gd name="connsiteX1" fmla="*/ 21274 w 21273"/>
                <a:gd name="connsiteY1" fmla="*/ 6772 h 12312"/>
                <a:gd name="connsiteX2" fmla="*/ 9371 w 21273"/>
                <a:gd name="connsiteY2" fmla="*/ 0 h 12312"/>
                <a:gd name="connsiteX3" fmla="*/ 0 w 21273"/>
                <a:gd name="connsiteY3" fmla="*/ 5541 h 12312"/>
                <a:gd name="connsiteX4" fmla="*/ 11902 w 21273"/>
                <a:gd name="connsiteY4" fmla="*/ 12313 h 1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3" h="12312">
                  <a:moveTo>
                    <a:pt x="11902" y="12313"/>
                  </a:moveTo>
                  <a:lnTo>
                    <a:pt x="21274" y="6772"/>
                  </a:lnTo>
                  <a:lnTo>
                    <a:pt x="9371" y="0"/>
                  </a:lnTo>
                  <a:lnTo>
                    <a:pt x="0" y="5541"/>
                  </a:lnTo>
                  <a:lnTo>
                    <a:pt x="11902" y="1231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36418F7-5E77-486B-9AED-9D96FB58ACB9}"/>
                </a:ext>
              </a:extLst>
            </p:cNvPr>
            <p:cNvSpPr/>
            <p:nvPr/>
          </p:nvSpPr>
          <p:spPr>
            <a:xfrm>
              <a:off x="5769333" y="3224422"/>
              <a:ext cx="35227" cy="20311"/>
            </a:xfrm>
            <a:custGeom>
              <a:avLst/>
              <a:gdLst>
                <a:gd name="connsiteX0" fmla="*/ 0 w 35227"/>
                <a:gd name="connsiteY0" fmla="*/ 5880 h 20311"/>
                <a:gd name="connsiteX1" fmla="*/ 25308 w 35227"/>
                <a:gd name="connsiteY1" fmla="*/ 20311 h 20311"/>
                <a:gd name="connsiteX2" fmla="*/ 35228 w 35227"/>
                <a:gd name="connsiteY2" fmla="*/ 14364 h 20311"/>
                <a:gd name="connsiteX3" fmla="*/ 9987 w 35227"/>
                <a:gd name="connsiteY3" fmla="*/ 0 h 20311"/>
                <a:gd name="connsiteX4" fmla="*/ 0 w 35227"/>
                <a:gd name="connsiteY4" fmla="*/ 5880 h 20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27" h="20311">
                  <a:moveTo>
                    <a:pt x="0" y="5880"/>
                  </a:moveTo>
                  <a:lnTo>
                    <a:pt x="25308" y="20311"/>
                  </a:lnTo>
                  <a:lnTo>
                    <a:pt x="35228" y="14364"/>
                  </a:lnTo>
                  <a:lnTo>
                    <a:pt x="9987" y="0"/>
                  </a:lnTo>
                  <a:lnTo>
                    <a:pt x="0" y="588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152F1F4-2BF9-4851-B576-C8F8872B62FE}"/>
                </a:ext>
              </a:extLst>
            </p:cNvPr>
            <p:cNvSpPr/>
            <p:nvPr/>
          </p:nvSpPr>
          <p:spPr>
            <a:xfrm>
              <a:off x="5584572" y="3194319"/>
              <a:ext cx="104933" cy="60677"/>
            </a:xfrm>
            <a:custGeom>
              <a:avLst/>
              <a:gdLst>
                <a:gd name="connsiteX0" fmla="*/ 104934 w 104933"/>
                <a:gd name="connsiteY0" fmla="*/ 37143 h 60677"/>
                <a:gd name="connsiteX1" fmla="*/ 39812 w 104933"/>
                <a:gd name="connsiteY1" fmla="*/ 0 h 60677"/>
                <a:gd name="connsiteX2" fmla="*/ 0 w 104933"/>
                <a:gd name="connsiteY2" fmla="*/ 23400 h 60677"/>
                <a:gd name="connsiteX3" fmla="*/ 65258 w 104933"/>
                <a:gd name="connsiteY3" fmla="*/ 60678 h 60677"/>
                <a:gd name="connsiteX4" fmla="*/ 104934 w 104933"/>
                <a:gd name="connsiteY4" fmla="*/ 37143 h 6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33" h="60677">
                  <a:moveTo>
                    <a:pt x="104934" y="37143"/>
                  </a:moveTo>
                  <a:lnTo>
                    <a:pt x="39812" y="0"/>
                  </a:lnTo>
                  <a:lnTo>
                    <a:pt x="0" y="23400"/>
                  </a:lnTo>
                  <a:lnTo>
                    <a:pt x="65258" y="60678"/>
                  </a:lnTo>
                  <a:lnTo>
                    <a:pt x="104934" y="3714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C6C878B2-AE21-4684-8115-9250BEFB55B0}"/>
                </a:ext>
              </a:extLst>
            </p:cNvPr>
            <p:cNvSpPr/>
            <p:nvPr/>
          </p:nvSpPr>
          <p:spPr>
            <a:xfrm>
              <a:off x="5286806" y="2990953"/>
              <a:ext cx="355773" cy="201450"/>
            </a:xfrm>
            <a:custGeom>
              <a:avLst/>
              <a:gdLst>
                <a:gd name="connsiteX0" fmla="*/ 355773 w 355773"/>
                <a:gd name="connsiteY0" fmla="*/ 88516 h 201450"/>
                <a:gd name="connsiteX1" fmla="*/ 164719 w 355773"/>
                <a:gd name="connsiteY1" fmla="*/ 201451 h 201450"/>
                <a:gd name="connsiteX2" fmla="*/ 0 w 355773"/>
                <a:gd name="connsiteY2" fmla="*/ 112937 h 201450"/>
                <a:gd name="connsiteX3" fmla="*/ 203231 w 355773"/>
                <a:gd name="connsiteY3" fmla="*/ 0 h 201450"/>
                <a:gd name="connsiteX4" fmla="*/ 355773 w 355773"/>
                <a:gd name="connsiteY4" fmla="*/ 88516 h 20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73" h="201450">
                  <a:moveTo>
                    <a:pt x="355773" y="88516"/>
                  </a:moveTo>
                  <a:lnTo>
                    <a:pt x="164719" y="201451"/>
                  </a:lnTo>
                  <a:lnTo>
                    <a:pt x="0" y="112937"/>
                  </a:lnTo>
                  <a:lnTo>
                    <a:pt x="203231" y="0"/>
                  </a:lnTo>
                  <a:lnTo>
                    <a:pt x="355773" y="88516"/>
                  </a:lnTo>
                  <a:close/>
                </a:path>
              </a:pathLst>
            </a:custGeom>
            <a:solidFill>
              <a:srgbClr val="1F1D21">
                <a:alpha val="40000"/>
              </a:srgbClr>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8395E704-A111-4FA2-B609-9E9B8F3877E0}"/>
                </a:ext>
              </a:extLst>
            </p:cNvPr>
            <p:cNvSpPr/>
            <p:nvPr/>
          </p:nvSpPr>
          <p:spPr>
            <a:xfrm>
              <a:off x="5304453" y="3000120"/>
              <a:ext cx="355842" cy="201454"/>
            </a:xfrm>
            <a:custGeom>
              <a:avLst/>
              <a:gdLst>
                <a:gd name="connsiteX0" fmla="*/ 355842 w 355842"/>
                <a:gd name="connsiteY0" fmla="*/ 88516 h 201454"/>
                <a:gd name="connsiteX1" fmla="*/ 164172 w 355842"/>
                <a:gd name="connsiteY1" fmla="*/ 201455 h 201454"/>
                <a:gd name="connsiteX2" fmla="*/ 0 w 355842"/>
                <a:gd name="connsiteY2" fmla="*/ 112936 h 201454"/>
                <a:gd name="connsiteX3" fmla="*/ 202684 w 355842"/>
                <a:gd name="connsiteY3" fmla="*/ 0 h 201454"/>
                <a:gd name="connsiteX4" fmla="*/ 355842 w 355842"/>
                <a:gd name="connsiteY4" fmla="*/ 88516 h 20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42" h="201454">
                  <a:moveTo>
                    <a:pt x="355842" y="88516"/>
                  </a:moveTo>
                  <a:lnTo>
                    <a:pt x="164172" y="201455"/>
                  </a:lnTo>
                  <a:lnTo>
                    <a:pt x="0" y="112936"/>
                  </a:lnTo>
                  <a:lnTo>
                    <a:pt x="202684" y="0"/>
                  </a:lnTo>
                  <a:lnTo>
                    <a:pt x="355842" y="88516"/>
                  </a:lnTo>
                  <a:close/>
                </a:path>
              </a:pathLst>
            </a:custGeom>
            <a:solidFill>
              <a:srgbClr val="1F1D21">
                <a:alpha val="20000"/>
              </a:srgbClr>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324FAF0B-516D-4F24-B2CD-79AA303BE80F}"/>
                </a:ext>
              </a:extLst>
            </p:cNvPr>
            <p:cNvSpPr/>
            <p:nvPr/>
          </p:nvSpPr>
          <p:spPr>
            <a:xfrm>
              <a:off x="5305070" y="2901275"/>
              <a:ext cx="333884" cy="186745"/>
            </a:xfrm>
            <a:custGeom>
              <a:avLst/>
              <a:gdLst>
                <a:gd name="connsiteX0" fmla="*/ 333884 w 333884"/>
                <a:gd name="connsiteY0" fmla="*/ 77503 h 186745"/>
                <a:gd name="connsiteX1" fmla="*/ 145292 w 333884"/>
                <a:gd name="connsiteY1" fmla="*/ 186745 h 186745"/>
                <a:gd name="connsiteX2" fmla="*/ 0 w 333884"/>
                <a:gd name="connsiteY2" fmla="*/ 109243 h 186745"/>
                <a:gd name="connsiteX3" fmla="*/ 187977 w 333884"/>
                <a:gd name="connsiteY3" fmla="*/ 0 h 186745"/>
                <a:gd name="connsiteX4" fmla="*/ 333884 w 333884"/>
                <a:gd name="connsiteY4" fmla="*/ 77503 h 18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84" h="186745">
                  <a:moveTo>
                    <a:pt x="333884" y="77503"/>
                  </a:moveTo>
                  <a:lnTo>
                    <a:pt x="145292" y="186745"/>
                  </a:lnTo>
                  <a:lnTo>
                    <a:pt x="0" y="109243"/>
                  </a:lnTo>
                  <a:lnTo>
                    <a:pt x="187977" y="0"/>
                  </a:lnTo>
                  <a:lnTo>
                    <a:pt x="333884" y="77503"/>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388E0CCB-168F-4A4E-888A-54BF188B1427}"/>
                </a:ext>
              </a:extLst>
            </p:cNvPr>
            <p:cNvSpPr/>
            <p:nvPr/>
          </p:nvSpPr>
          <p:spPr>
            <a:xfrm>
              <a:off x="5449746" y="2978778"/>
              <a:ext cx="189207" cy="195911"/>
            </a:xfrm>
            <a:custGeom>
              <a:avLst/>
              <a:gdLst>
                <a:gd name="connsiteX0" fmla="*/ 189208 w 189207"/>
                <a:gd name="connsiteY0" fmla="*/ 0 h 195911"/>
                <a:gd name="connsiteX1" fmla="*/ 188592 w 189207"/>
                <a:gd name="connsiteY1" fmla="*/ 86053 h 195911"/>
                <a:gd name="connsiteX2" fmla="*/ 0 w 189207"/>
                <a:gd name="connsiteY2" fmla="*/ 195911 h 195911"/>
                <a:gd name="connsiteX3" fmla="*/ 616 w 189207"/>
                <a:gd name="connsiteY3" fmla="*/ 109243 h 195911"/>
                <a:gd name="connsiteX4" fmla="*/ 189208 w 189207"/>
                <a:gd name="connsiteY4" fmla="*/ 0 h 1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7" h="195911">
                  <a:moveTo>
                    <a:pt x="189208" y="0"/>
                  </a:moveTo>
                  <a:lnTo>
                    <a:pt x="188592" y="86053"/>
                  </a:lnTo>
                  <a:lnTo>
                    <a:pt x="0" y="195911"/>
                  </a:lnTo>
                  <a:lnTo>
                    <a:pt x="616" y="109243"/>
                  </a:lnTo>
                  <a:lnTo>
                    <a:pt x="1892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2F8412A0-4A9F-42AE-81D0-7FCF9130F382}"/>
                </a:ext>
              </a:extLst>
            </p:cNvPr>
            <p:cNvSpPr/>
            <p:nvPr/>
          </p:nvSpPr>
          <p:spPr>
            <a:xfrm>
              <a:off x="5304453" y="3010518"/>
              <a:ext cx="145907" cy="164171"/>
            </a:xfrm>
            <a:custGeom>
              <a:avLst/>
              <a:gdLst>
                <a:gd name="connsiteX0" fmla="*/ 145908 w 145907"/>
                <a:gd name="connsiteY0" fmla="*/ 77503 h 164171"/>
                <a:gd name="connsiteX1" fmla="*/ 145292 w 145907"/>
                <a:gd name="connsiteY1" fmla="*/ 164171 h 164171"/>
                <a:gd name="connsiteX2" fmla="*/ 0 w 145907"/>
                <a:gd name="connsiteY2" fmla="*/ 86053 h 164171"/>
                <a:gd name="connsiteX3" fmla="*/ 616 w 145907"/>
                <a:gd name="connsiteY3" fmla="*/ 0 h 164171"/>
                <a:gd name="connsiteX4" fmla="*/ 145908 w 145907"/>
                <a:gd name="connsiteY4" fmla="*/ 77503 h 16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07" h="164171">
                  <a:moveTo>
                    <a:pt x="145908" y="77503"/>
                  </a:moveTo>
                  <a:lnTo>
                    <a:pt x="145292" y="164171"/>
                  </a:lnTo>
                  <a:lnTo>
                    <a:pt x="0" y="86053"/>
                  </a:lnTo>
                  <a:lnTo>
                    <a:pt x="616" y="0"/>
                  </a:lnTo>
                  <a:lnTo>
                    <a:pt x="145908" y="7750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17D32D1A-B9A6-4CE1-8B93-37E9A2F32B70}"/>
                </a:ext>
              </a:extLst>
            </p:cNvPr>
            <p:cNvSpPr/>
            <p:nvPr/>
          </p:nvSpPr>
          <p:spPr>
            <a:xfrm>
              <a:off x="5305070" y="2801746"/>
              <a:ext cx="333884" cy="187360"/>
            </a:xfrm>
            <a:custGeom>
              <a:avLst/>
              <a:gdLst>
                <a:gd name="connsiteX0" fmla="*/ 333884 w 333884"/>
                <a:gd name="connsiteY0" fmla="*/ 77503 h 187360"/>
                <a:gd name="connsiteX1" fmla="*/ 145292 w 333884"/>
                <a:gd name="connsiteY1" fmla="*/ 187361 h 187360"/>
                <a:gd name="connsiteX2" fmla="*/ 0 w 333884"/>
                <a:gd name="connsiteY2" fmla="*/ 109243 h 187360"/>
                <a:gd name="connsiteX3" fmla="*/ 187977 w 333884"/>
                <a:gd name="connsiteY3" fmla="*/ 0 h 187360"/>
                <a:gd name="connsiteX4" fmla="*/ 333884 w 333884"/>
                <a:gd name="connsiteY4" fmla="*/ 77503 h 18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84" h="187360">
                  <a:moveTo>
                    <a:pt x="333884" y="77503"/>
                  </a:moveTo>
                  <a:lnTo>
                    <a:pt x="145292" y="187361"/>
                  </a:lnTo>
                  <a:lnTo>
                    <a:pt x="0" y="109243"/>
                  </a:lnTo>
                  <a:lnTo>
                    <a:pt x="187977" y="0"/>
                  </a:lnTo>
                  <a:lnTo>
                    <a:pt x="333884" y="77503"/>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93DBA23C-98FB-429D-ACB7-185B6705A92A}"/>
                </a:ext>
              </a:extLst>
            </p:cNvPr>
            <p:cNvSpPr/>
            <p:nvPr/>
          </p:nvSpPr>
          <p:spPr>
            <a:xfrm>
              <a:off x="5449746" y="2879249"/>
              <a:ext cx="189207" cy="195911"/>
            </a:xfrm>
            <a:custGeom>
              <a:avLst/>
              <a:gdLst>
                <a:gd name="connsiteX0" fmla="*/ 189208 w 189207"/>
                <a:gd name="connsiteY0" fmla="*/ 0 h 195911"/>
                <a:gd name="connsiteX1" fmla="*/ 188592 w 189207"/>
                <a:gd name="connsiteY1" fmla="*/ 86669 h 195911"/>
                <a:gd name="connsiteX2" fmla="*/ 0 w 189207"/>
                <a:gd name="connsiteY2" fmla="*/ 195911 h 195911"/>
                <a:gd name="connsiteX3" fmla="*/ 616 w 189207"/>
                <a:gd name="connsiteY3" fmla="*/ 109858 h 195911"/>
                <a:gd name="connsiteX4" fmla="*/ 189208 w 189207"/>
                <a:gd name="connsiteY4" fmla="*/ 0 h 1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7" h="195911">
                  <a:moveTo>
                    <a:pt x="189208" y="0"/>
                  </a:moveTo>
                  <a:lnTo>
                    <a:pt x="188592" y="86669"/>
                  </a:lnTo>
                  <a:lnTo>
                    <a:pt x="0" y="195911"/>
                  </a:lnTo>
                  <a:lnTo>
                    <a:pt x="616" y="109858"/>
                  </a:lnTo>
                  <a:lnTo>
                    <a:pt x="1892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378261E-C316-4607-889F-FA7E5BA6C24B}"/>
                </a:ext>
              </a:extLst>
            </p:cNvPr>
            <p:cNvSpPr/>
            <p:nvPr/>
          </p:nvSpPr>
          <p:spPr>
            <a:xfrm>
              <a:off x="5304453" y="2910989"/>
              <a:ext cx="145907" cy="164171"/>
            </a:xfrm>
            <a:custGeom>
              <a:avLst/>
              <a:gdLst>
                <a:gd name="connsiteX0" fmla="*/ 145908 w 145907"/>
                <a:gd name="connsiteY0" fmla="*/ 78118 h 164171"/>
                <a:gd name="connsiteX1" fmla="*/ 145292 w 145907"/>
                <a:gd name="connsiteY1" fmla="*/ 164171 h 164171"/>
                <a:gd name="connsiteX2" fmla="*/ 0 w 145907"/>
                <a:gd name="connsiteY2" fmla="*/ 86669 h 164171"/>
                <a:gd name="connsiteX3" fmla="*/ 616 w 145907"/>
                <a:gd name="connsiteY3" fmla="*/ 0 h 164171"/>
                <a:gd name="connsiteX4" fmla="*/ 145908 w 145907"/>
                <a:gd name="connsiteY4" fmla="*/ 78118 h 16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07" h="164171">
                  <a:moveTo>
                    <a:pt x="145908" y="78118"/>
                  </a:moveTo>
                  <a:lnTo>
                    <a:pt x="145292" y="164171"/>
                  </a:lnTo>
                  <a:lnTo>
                    <a:pt x="0" y="86669"/>
                  </a:lnTo>
                  <a:lnTo>
                    <a:pt x="616" y="0"/>
                  </a:lnTo>
                  <a:lnTo>
                    <a:pt x="145908" y="78118"/>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F29766D-1FD5-48B2-958F-5BF9EF5E0BF5}"/>
                </a:ext>
              </a:extLst>
            </p:cNvPr>
            <p:cNvSpPr/>
            <p:nvPr/>
          </p:nvSpPr>
          <p:spPr>
            <a:xfrm>
              <a:off x="5305070" y="2702286"/>
              <a:ext cx="333884" cy="187360"/>
            </a:xfrm>
            <a:custGeom>
              <a:avLst/>
              <a:gdLst>
                <a:gd name="connsiteX0" fmla="*/ 333884 w 333884"/>
                <a:gd name="connsiteY0" fmla="*/ 78118 h 187360"/>
                <a:gd name="connsiteX1" fmla="*/ 145292 w 333884"/>
                <a:gd name="connsiteY1" fmla="*/ 187361 h 187360"/>
                <a:gd name="connsiteX2" fmla="*/ 0 w 333884"/>
                <a:gd name="connsiteY2" fmla="*/ 109858 h 187360"/>
                <a:gd name="connsiteX3" fmla="*/ 187977 w 333884"/>
                <a:gd name="connsiteY3" fmla="*/ 0 h 187360"/>
                <a:gd name="connsiteX4" fmla="*/ 333884 w 333884"/>
                <a:gd name="connsiteY4" fmla="*/ 78118 h 18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84" h="187360">
                  <a:moveTo>
                    <a:pt x="333884" y="78118"/>
                  </a:moveTo>
                  <a:lnTo>
                    <a:pt x="145292" y="187361"/>
                  </a:lnTo>
                  <a:lnTo>
                    <a:pt x="0" y="109858"/>
                  </a:lnTo>
                  <a:lnTo>
                    <a:pt x="187977" y="0"/>
                  </a:lnTo>
                  <a:lnTo>
                    <a:pt x="333884" y="78118"/>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1CD5439A-49DC-4992-8D53-C26B7F8B0BB4}"/>
                </a:ext>
              </a:extLst>
            </p:cNvPr>
            <p:cNvSpPr/>
            <p:nvPr/>
          </p:nvSpPr>
          <p:spPr>
            <a:xfrm>
              <a:off x="5449746" y="2780404"/>
              <a:ext cx="189207" cy="195295"/>
            </a:xfrm>
            <a:custGeom>
              <a:avLst/>
              <a:gdLst>
                <a:gd name="connsiteX0" fmla="*/ 189208 w 189207"/>
                <a:gd name="connsiteY0" fmla="*/ 0 h 195295"/>
                <a:gd name="connsiteX1" fmla="*/ 188592 w 189207"/>
                <a:gd name="connsiteY1" fmla="*/ 86053 h 195295"/>
                <a:gd name="connsiteX2" fmla="*/ 0 w 189207"/>
                <a:gd name="connsiteY2" fmla="*/ 195296 h 195295"/>
                <a:gd name="connsiteX3" fmla="*/ 616 w 189207"/>
                <a:gd name="connsiteY3" fmla="*/ 109243 h 195295"/>
                <a:gd name="connsiteX4" fmla="*/ 189208 w 189207"/>
                <a:gd name="connsiteY4" fmla="*/ 0 h 195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7" h="195295">
                  <a:moveTo>
                    <a:pt x="189208" y="0"/>
                  </a:moveTo>
                  <a:lnTo>
                    <a:pt x="188592" y="86053"/>
                  </a:lnTo>
                  <a:lnTo>
                    <a:pt x="0" y="195296"/>
                  </a:lnTo>
                  <a:lnTo>
                    <a:pt x="616" y="109243"/>
                  </a:lnTo>
                  <a:lnTo>
                    <a:pt x="1892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55A30BE3-7009-4E5E-B9F7-77E2FB5ECB08}"/>
                </a:ext>
              </a:extLst>
            </p:cNvPr>
            <p:cNvSpPr/>
            <p:nvPr/>
          </p:nvSpPr>
          <p:spPr>
            <a:xfrm>
              <a:off x="5304453" y="2812144"/>
              <a:ext cx="145907" cy="163556"/>
            </a:xfrm>
            <a:custGeom>
              <a:avLst/>
              <a:gdLst>
                <a:gd name="connsiteX0" fmla="*/ 145908 w 145907"/>
                <a:gd name="connsiteY0" fmla="*/ 77503 h 163556"/>
                <a:gd name="connsiteX1" fmla="*/ 145292 w 145907"/>
                <a:gd name="connsiteY1" fmla="*/ 163556 h 163556"/>
                <a:gd name="connsiteX2" fmla="*/ 0 w 145907"/>
                <a:gd name="connsiteY2" fmla="*/ 86053 h 163556"/>
                <a:gd name="connsiteX3" fmla="*/ 616 w 145907"/>
                <a:gd name="connsiteY3" fmla="*/ 0 h 163556"/>
                <a:gd name="connsiteX4" fmla="*/ 145908 w 145907"/>
                <a:gd name="connsiteY4" fmla="*/ 77503 h 16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07" h="163556">
                  <a:moveTo>
                    <a:pt x="145908" y="77503"/>
                  </a:moveTo>
                  <a:lnTo>
                    <a:pt x="145292" y="163556"/>
                  </a:lnTo>
                  <a:lnTo>
                    <a:pt x="0" y="86053"/>
                  </a:lnTo>
                  <a:lnTo>
                    <a:pt x="616" y="0"/>
                  </a:lnTo>
                  <a:lnTo>
                    <a:pt x="145908" y="77503"/>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B49C0C8D-81D8-4320-BD07-9DD9A793783B}"/>
                </a:ext>
              </a:extLst>
            </p:cNvPr>
            <p:cNvSpPr/>
            <p:nvPr/>
          </p:nvSpPr>
          <p:spPr>
            <a:xfrm>
              <a:off x="5305070" y="2603988"/>
              <a:ext cx="333884" cy="187360"/>
            </a:xfrm>
            <a:custGeom>
              <a:avLst/>
              <a:gdLst>
                <a:gd name="connsiteX0" fmla="*/ 333884 w 333884"/>
                <a:gd name="connsiteY0" fmla="*/ 77503 h 187360"/>
                <a:gd name="connsiteX1" fmla="*/ 145292 w 333884"/>
                <a:gd name="connsiteY1" fmla="*/ 187361 h 187360"/>
                <a:gd name="connsiteX2" fmla="*/ 0 w 333884"/>
                <a:gd name="connsiteY2" fmla="*/ 109243 h 187360"/>
                <a:gd name="connsiteX3" fmla="*/ 187977 w 333884"/>
                <a:gd name="connsiteY3" fmla="*/ 0 h 187360"/>
                <a:gd name="connsiteX4" fmla="*/ 333884 w 333884"/>
                <a:gd name="connsiteY4" fmla="*/ 77503 h 18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84" h="187360">
                  <a:moveTo>
                    <a:pt x="333884" y="77503"/>
                  </a:moveTo>
                  <a:lnTo>
                    <a:pt x="145292" y="187361"/>
                  </a:lnTo>
                  <a:lnTo>
                    <a:pt x="0" y="109243"/>
                  </a:lnTo>
                  <a:lnTo>
                    <a:pt x="187977" y="0"/>
                  </a:lnTo>
                  <a:lnTo>
                    <a:pt x="333884" y="77503"/>
                  </a:lnTo>
                  <a:close/>
                </a:path>
              </a:pathLst>
            </a:custGeom>
            <a:solidFill>
              <a:srgbClr val="84ECFD"/>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BFC2D4F3-C851-45B0-92D9-701AACCC313F}"/>
                </a:ext>
              </a:extLst>
            </p:cNvPr>
            <p:cNvSpPr/>
            <p:nvPr/>
          </p:nvSpPr>
          <p:spPr>
            <a:xfrm>
              <a:off x="5449746" y="2681490"/>
              <a:ext cx="189207" cy="195911"/>
            </a:xfrm>
            <a:custGeom>
              <a:avLst/>
              <a:gdLst>
                <a:gd name="connsiteX0" fmla="*/ 189208 w 189207"/>
                <a:gd name="connsiteY0" fmla="*/ 0 h 195911"/>
                <a:gd name="connsiteX1" fmla="*/ 188592 w 189207"/>
                <a:gd name="connsiteY1" fmla="*/ 86669 h 195911"/>
                <a:gd name="connsiteX2" fmla="*/ 0 w 189207"/>
                <a:gd name="connsiteY2" fmla="*/ 195911 h 195911"/>
                <a:gd name="connsiteX3" fmla="*/ 616 w 189207"/>
                <a:gd name="connsiteY3" fmla="*/ 109858 h 195911"/>
                <a:gd name="connsiteX4" fmla="*/ 189208 w 189207"/>
                <a:gd name="connsiteY4" fmla="*/ 0 h 19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07" h="195911">
                  <a:moveTo>
                    <a:pt x="189208" y="0"/>
                  </a:moveTo>
                  <a:lnTo>
                    <a:pt x="188592" y="86669"/>
                  </a:lnTo>
                  <a:lnTo>
                    <a:pt x="0" y="195911"/>
                  </a:lnTo>
                  <a:lnTo>
                    <a:pt x="616" y="109858"/>
                  </a:lnTo>
                  <a:lnTo>
                    <a:pt x="189208" y="0"/>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81D8F005-08EB-456C-928F-AF9FA5317DED}"/>
                </a:ext>
              </a:extLst>
            </p:cNvPr>
            <p:cNvSpPr/>
            <p:nvPr/>
          </p:nvSpPr>
          <p:spPr>
            <a:xfrm>
              <a:off x="5304453" y="2713230"/>
              <a:ext cx="145907" cy="164171"/>
            </a:xfrm>
            <a:custGeom>
              <a:avLst/>
              <a:gdLst>
                <a:gd name="connsiteX0" fmla="*/ 145908 w 145907"/>
                <a:gd name="connsiteY0" fmla="*/ 78118 h 164171"/>
                <a:gd name="connsiteX1" fmla="*/ 145292 w 145907"/>
                <a:gd name="connsiteY1" fmla="*/ 164171 h 164171"/>
                <a:gd name="connsiteX2" fmla="*/ 0 w 145907"/>
                <a:gd name="connsiteY2" fmla="*/ 86669 h 164171"/>
                <a:gd name="connsiteX3" fmla="*/ 616 w 145907"/>
                <a:gd name="connsiteY3" fmla="*/ 0 h 164171"/>
                <a:gd name="connsiteX4" fmla="*/ 145908 w 145907"/>
                <a:gd name="connsiteY4" fmla="*/ 78118 h 164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07" h="164171">
                  <a:moveTo>
                    <a:pt x="145908" y="78118"/>
                  </a:moveTo>
                  <a:lnTo>
                    <a:pt x="145292" y="164171"/>
                  </a:lnTo>
                  <a:lnTo>
                    <a:pt x="0" y="86669"/>
                  </a:lnTo>
                  <a:lnTo>
                    <a:pt x="616" y="0"/>
                  </a:lnTo>
                  <a:lnTo>
                    <a:pt x="145908" y="78118"/>
                  </a:lnTo>
                  <a:close/>
                </a:path>
              </a:pathLst>
            </a:custGeom>
            <a:solidFill>
              <a:srgbClr val="50E6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453581D3-53A4-4519-B51B-6E2A17D97C9B}"/>
                </a:ext>
              </a:extLst>
            </p:cNvPr>
            <p:cNvSpPr/>
            <p:nvPr/>
          </p:nvSpPr>
          <p:spPr>
            <a:xfrm>
              <a:off x="5492499" y="3114903"/>
              <a:ext cx="4241" cy="8550"/>
            </a:xfrm>
            <a:custGeom>
              <a:avLst/>
              <a:gdLst>
                <a:gd name="connsiteX0" fmla="*/ 4242 w 4241"/>
                <a:gd name="connsiteY0" fmla="*/ 5473 h 8550"/>
                <a:gd name="connsiteX1" fmla="*/ 4242 w 4241"/>
                <a:gd name="connsiteY1" fmla="*/ 0 h 8550"/>
                <a:gd name="connsiteX2" fmla="*/ 0 w 4241"/>
                <a:gd name="connsiteY2" fmla="*/ 3078 h 8550"/>
                <a:gd name="connsiteX3" fmla="*/ 0 w 4241"/>
                <a:gd name="connsiteY3" fmla="*/ 8551 h 8550"/>
                <a:gd name="connsiteX4" fmla="*/ 4242 w 4241"/>
                <a:gd name="connsiteY4" fmla="*/ 5473 h 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 h="8550">
                  <a:moveTo>
                    <a:pt x="4242" y="5473"/>
                  </a:moveTo>
                  <a:lnTo>
                    <a:pt x="4242" y="0"/>
                  </a:lnTo>
                  <a:lnTo>
                    <a:pt x="0" y="3078"/>
                  </a:lnTo>
                  <a:lnTo>
                    <a:pt x="0" y="8551"/>
                  </a:lnTo>
                  <a:lnTo>
                    <a:pt x="4242" y="5473"/>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D1AC624E-28EE-4E1C-80C8-48C076B18133}"/>
                </a:ext>
              </a:extLst>
            </p:cNvPr>
            <p:cNvSpPr/>
            <p:nvPr/>
          </p:nvSpPr>
          <p:spPr>
            <a:xfrm>
              <a:off x="5492499" y="3106968"/>
              <a:ext cx="4241" cy="7934"/>
            </a:xfrm>
            <a:custGeom>
              <a:avLst/>
              <a:gdLst>
                <a:gd name="connsiteX0" fmla="*/ 4242 w 4241"/>
                <a:gd name="connsiteY0" fmla="*/ 5472 h 7934"/>
                <a:gd name="connsiteX1" fmla="*/ 4242 w 4241"/>
                <a:gd name="connsiteY1" fmla="*/ 0 h 7934"/>
                <a:gd name="connsiteX2" fmla="*/ 0 w 4241"/>
                <a:gd name="connsiteY2" fmla="*/ 2463 h 7934"/>
                <a:gd name="connsiteX3" fmla="*/ 0 w 4241"/>
                <a:gd name="connsiteY3" fmla="*/ 7935 h 7934"/>
                <a:gd name="connsiteX4" fmla="*/ 4242 w 4241"/>
                <a:gd name="connsiteY4" fmla="*/ 5472 h 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 h="7934">
                  <a:moveTo>
                    <a:pt x="4242" y="5472"/>
                  </a:moveTo>
                  <a:lnTo>
                    <a:pt x="4242" y="0"/>
                  </a:lnTo>
                  <a:lnTo>
                    <a:pt x="0" y="2463"/>
                  </a:lnTo>
                  <a:lnTo>
                    <a:pt x="0" y="7935"/>
                  </a:lnTo>
                  <a:lnTo>
                    <a:pt x="4242"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F7AF1212-410E-4553-9303-A925DFA3427E}"/>
                </a:ext>
              </a:extLst>
            </p:cNvPr>
            <p:cNvSpPr/>
            <p:nvPr/>
          </p:nvSpPr>
          <p:spPr>
            <a:xfrm>
              <a:off x="5492499" y="3099033"/>
              <a:ext cx="4241" cy="7934"/>
            </a:xfrm>
            <a:custGeom>
              <a:avLst/>
              <a:gdLst>
                <a:gd name="connsiteX0" fmla="*/ 4242 w 4241"/>
                <a:gd name="connsiteY0" fmla="*/ 5472 h 7934"/>
                <a:gd name="connsiteX1" fmla="*/ 4242 w 4241"/>
                <a:gd name="connsiteY1" fmla="*/ 0 h 7934"/>
                <a:gd name="connsiteX2" fmla="*/ 0 w 4241"/>
                <a:gd name="connsiteY2" fmla="*/ 2462 h 7934"/>
                <a:gd name="connsiteX3" fmla="*/ 0 w 4241"/>
                <a:gd name="connsiteY3" fmla="*/ 7934 h 7934"/>
                <a:gd name="connsiteX4" fmla="*/ 4242 w 4241"/>
                <a:gd name="connsiteY4" fmla="*/ 5472 h 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 h="7934">
                  <a:moveTo>
                    <a:pt x="4242" y="5472"/>
                  </a:moveTo>
                  <a:lnTo>
                    <a:pt x="4242" y="0"/>
                  </a:lnTo>
                  <a:lnTo>
                    <a:pt x="0" y="2462"/>
                  </a:lnTo>
                  <a:lnTo>
                    <a:pt x="0" y="7934"/>
                  </a:lnTo>
                  <a:lnTo>
                    <a:pt x="4242"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0962EC5D-DCF9-43DC-83B1-3A0DFF2D18FF}"/>
                </a:ext>
              </a:extLst>
            </p:cNvPr>
            <p:cNvSpPr/>
            <p:nvPr/>
          </p:nvSpPr>
          <p:spPr>
            <a:xfrm>
              <a:off x="5492499" y="3090483"/>
              <a:ext cx="4241" cy="8550"/>
            </a:xfrm>
            <a:custGeom>
              <a:avLst/>
              <a:gdLst>
                <a:gd name="connsiteX0" fmla="*/ 4242 w 4241"/>
                <a:gd name="connsiteY0" fmla="*/ 5472 h 8550"/>
                <a:gd name="connsiteX1" fmla="*/ 4242 w 4241"/>
                <a:gd name="connsiteY1" fmla="*/ 0 h 8550"/>
                <a:gd name="connsiteX2" fmla="*/ 0 w 4241"/>
                <a:gd name="connsiteY2" fmla="*/ 3078 h 8550"/>
                <a:gd name="connsiteX3" fmla="*/ 0 w 4241"/>
                <a:gd name="connsiteY3" fmla="*/ 8551 h 8550"/>
                <a:gd name="connsiteX4" fmla="*/ 4242 w 4241"/>
                <a:gd name="connsiteY4" fmla="*/ 5472 h 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 h="8550">
                  <a:moveTo>
                    <a:pt x="4242" y="5472"/>
                  </a:moveTo>
                  <a:lnTo>
                    <a:pt x="4242" y="0"/>
                  </a:lnTo>
                  <a:lnTo>
                    <a:pt x="0" y="3078"/>
                  </a:lnTo>
                  <a:lnTo>
                    <a:pt x="0" y="8551"/>
                  </a:lnTo>
                  <a:lnTo>
                    <a:pt x="4242"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12F934F-65C1-4690-BB19-98076BC7BE9C}"/>
                </a:ext>
              </a:extLst>
            </p:cNvPr>
            <p:cNvSpPr/>
            <p:nvPr/>
          </p:nvSpPr>
          <p:spPr>
            <a:xfrm>
              <a:off x="5485180" y="3119145"/>
              <a:ext cx="4856" cy="7935"/>
            </a:xfrm>
            <a:custGeom>
              <a:avLst/>
              <a:gdLst>
                <a:gd name="connsiteX0" fmla="*/ 4857 w 4856"/>
                <a:gd name="connsiteY0" fmla="*/ 5472 h 7935"/>
                <a:gd name="connsiteX1" fmla="*/ 4857 w 4856"/>
                <a:gd name="connsiteY1" fmla="*/ 0 h 7935"/>
                <a:gd name="connsiteX2" fmla="*/ 0 w 4856"/>
                <a:gd name="connsiteY2" fmla="*/ 3078 h 7935"/>
                <a:gd name="connsiteX3" fmla="*/ 0 w 4856"/>
                <a:gd name="connsiteY3" fmla="*/ 7935 h 7935"/>
                <a:gd name="connsiteX4" fmla="*/ 4857 w 4856"/>
                <a:gd name="connsiteY4" fmla="*/ 5472 h 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5">
                  <a:moveTo>
                    <a:pt x="4857" y="5472"/>
                  </a:moveTo>
                  <a:lnTo>
                    <a:pt x="4857" y="0"/>
                  </a:lnTo>
                  <a:lnTo>
                    <a:pt x="0" y="3078"/>
                  </a:lnTo>
                  <a:lnTo>
                    <a:pt x="0" y="7935"/>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8730F06-9B15-4910-A0F4-90B0A63DF3A9}"/>
                </a:ext>
              </a:extLst>
            </p:cNvPr>
            <p:cNvSpPr/>
            <p:nvPr/>
          </p:nvSpPr>
          <p:spPr>
            <a:xfrm>
              <a:off x="5485180" y="3111209"/>
              <a:ext cx="4856" cy="7934"/>
            </a:xfrm>
            <a:custGeom>
              <a:avLst/>
              <a:gdLst>
                <a:gd name="connsiteX0" fmla="*/ 4857 w 4856"/>
                <a:gd name="connsiteY0" fmla="*/ 5472 h 7934"/>
                <a:gd name="connsiteX1" fmla="*/ 4857 w 4856"/>
                <a:gd name="connsiteY1" fmla="*/ 0 h 7934"/>
                <a:gd name="connsiteX2" fmla="*/ 0 w 4856"/>
                <a:gd name="connsiteY2" fmla="*/ 2463 h 7934"/>
                <a:gd name="connsiteX3" fmla="*/ 0 w 4856"/>
                <a:gd name="connsiteY3" fmla="*/ 7935 h 7934"/>
                <a:gd name="connsiteX4" fmla="*/ 4857 w 4856"/>
                <a:gd name="connsiteY4" fmla="*/ 5472 h 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4">
                  <a:moveTo>
                    <a:pt x="4857" y="5472"/>
                  </a:moveTo>
                  <a:lnTo>
                    <a:pt x="4857" y="0"/>
                  </a:lnTo>
                  <a:lnTo>
                    <a:pt x="0" y="2463"/>
                  </a:lnTo>
                  <a:lnTo>
                    <a:pt x="0" y="7935"/>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2ADDC426-A297-465E-888C-9A7264DEB10E}"/>
                </a:ext>
              </a:extLst>
            </p:cNvPr>
            <p:cNvSpPr/>
            <p:nvPr/>
          </p:nvSpPr>
          <p:spPr>
            <a:xfrm>
              <a:off x="5485180" y="3102659"/>
              <a:ext cx="4856" cy="8550"/>
            </a:xfrm>
            <a:custGeom>
              <a:avLst/>
              <a:gdLst>
                <a:gd name="connsiteX0" fmla="*/ 4857 w 4856"/>
                <a:gd name="connsiteY0" fmla="*/ 5472 h 8550"/>
                <a:gd name="connsiteX1" fmla="*/ 4857 w 4856"/>
                <a:gd name="connsiteY1" fmla="*/ 0 h 8550"/>
                <a:gd name="connsiteX2" fmla="*/ 0 w 4856"/>
                <a:gd name="connsiteY2" fmla="*/ 3078 h 8550"/>
                <a:gd name="connsiteX3" fmla="*/ 0 w 4856"/>
                <a:gd name="connsiteY3" fmla="*/ 8551 h 8550"/>
                <a:gd name="connsiteX4" fmla="*/ 4857 w 4856"/>
                <a:gd name="connsiteY4" fmla="*/ 5472 h 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8550">
                  <a:moveTo>
                    <a:pt x="4857" y="5472"/>
                  </a:moveTo>
                  <a:lnTo>
                    <a:pt x="4857" y="0"/>
                  </a:lnTo>
                  <a:lnTo>
                    <a:pt x="0" y="3078"/>
                  </a:lnTo>
                  <a:lnTo>
                    <a:pt x="0" y="8551"/>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4D55ED4-471B-422A-9905-B1CD3A54407A}"/>
                </a:ext>
              </a:extLst>
            </p:cNvPr>
            <p:cNvSpPr/>
            <p:nvPr/>
          </p:nvSpPr>
          <p:spPr>
            <a:xfrm>
              <a:off x="5485180" y="3094724"/>
              <a:ext cx="4856" cy="7935"/>
            </a:xfrm>
            <a:custGeom>
              <a:avLst/>
              <a:gdLst>
                <a:gd name="connsiteX0" fmla="*/ 4857 w 4856"/>
                <a:gd name="connsiteY0" fmla="*/ 5472 h 7935"/>
                <a:gd name="connsiteX1" fmla="*/ 4857 w 4856"/>
                <a:gd name="connsiteY1" fmla="*/ 0 h 7935"/>
                <a:gd name="connsiteX2" fmla="*/ 0 w 4856"/>
                <a:gd name="connsiteY2" fmla="*/ 2463 h 7935"/>
                <a:gd name="connsiteX3" fmla="*/ 0 w 4856"/>
                <a:gd name="connsiteY3" fmla="*/ 7935 h 7935"/>
                <a:gd name="connsiteX4" fmla="*/ 4857 w 4856"/>
                <a:gd name="connsiteY4" fmla="*/ 5472 h 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5">
                  <a:moveTo>
                    <a:pt x="4857" y="5472"/>
                  </a:moveTo>
                  <a:lnTo>
                    <a:pt x="4857" y="0"/>
                  </a:lnTo>
                  <a:lnTo>
                    <a:pt x="0" y="2463"/>
                  </a:lnTo>
                  <a:lnTo>
                    <a:pt x="0" y="7935"/>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AF0E5C20-04C3-4B1A-A0A5-22869B698078}"/>
                </a:ext>
              </a:extLst>
            </p:cNvPr>
            <p:cNvSpPr/>
            <p:nvPr/>
          </p:nvSpPr>
          <p:spPr>
            <a:xfrm>
              <a:off x="5477861" y="3123454"/>
              <a:ext cx="4856" cy="7935"/>
            </a:xfrm>
            <a:custGeom>
              <a:avLst/>
              <a:gdLst>
                <a:gd name="connsiteX0" fmla="*/ 4857 w 4856"/>
                <a:gd name="connsiteY0" fmla="*/ 5472 h 7935"/>
                <a:gd name="connsiteX1" fmla="*/ 4857 w 4856"/>
                <a:gd name="connsiteY1" fmla="*/ 0 h 7935"/>
                <a:gd name="connsiteX2" fmla="*/ 0 w 4856"/>
                <a:gd name="connsiteY2" fmla="*/ 2463 h 7935"/>
                <a:gd name="connsiteX3" fmla="*/ 0 w 4856"/>
                <a:gd name="connsiteY3" fmla="*/ 7935 h 7935"/>
                <a:gd name="connsiteX4" fmla="*/ 4857 w 4856"/>
                <a:gd name="connsiteY4" fmla="*/ 5472 h 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5">
                  <a:moveTo>
                    <a:pt x="4857" y="5472"/>
                  </a:moveTo>
                  <a:lnTo>
                    <a:pt x="4857" y="0"/>
                  </a:lnTo>
                  <a:lnTo>
                    <a:pt x="0" y="2463"/>
                  </a:lnTo>
                  <a:lnTo>
                    <a:pt x="0" y="7935"/>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5E1AF542-84A7-4FF0-B776-6D7FC8622A2B}"/>
                </a:ext>
              </a:extLst>
            </p:cNvPr>
            <p:cNvSpPr/>
            <p:nvPr/>
          </p:nvSpPr>
          <p:spPr>
            <a:xfrm>
              <a:off x="5477861" y="3114903"/>
              <a:ext cx="4856" cy="8550"/>
            </a:xfrm>
            <a:custGeom>
              <a:avLst/>
              <a:gdLst>
                <a:gd name="connsiteX0" fmla="*/ 4857 w 4856"/>
                <a:gd name="connsiteY0" fmla="*/ 5473 h 8550"/>
                <a:gd name="connsiteX1" fmla="*/ 4857 w 4856"/>
                <a:gd name="connsiteY1" fmla="*/ 0 h 8550"/>
                <a:gd name="connsiteX2" fmla="*/ 0 w 4856"/>
                <a:gd name="connsiteY2" fmla="*/ 3078 h 8550"/>
                <a:gd name="connsiteX3" fmla="*/ 0 w 4856"/>
                <a:gd name="connsiteY3" fmla="*/ 8551 h 8550"/>
                <a:gd name="connsiteX4" fmla="*/ 4857 w 4856"/>
                <a:gd name="connsiteY4" fmla="*/ 5473 h 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8550">
                  <a:moveTo>
                    <a:pt x="4857" y="5473"/>
                  </a:moveTo>
                  <a:lnTo>
                    <a:pt x="4857" y="0"/>
                  </a:lnTo>
                  <a:lnTo>
                    <a:pt x="0" y="3078"/>
                  </a:lnTo>
                  <a:lnTo>
                    <a:pt x="0" y="8551"/>
                  </a:lnTo>
                  <a:lnTo>
                    <a:pt x="4857" y="5473"/>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F1B77A51-2FE0-4459-9340-3CC380DF1DED}"/>
                </a:ext>
              </a:extLst>
            </p:cNvPr>
            <p:cNvSpPr/>
            <p:nvPr/>
          </p:nvSpPr>
          <p:spPr>
            <a:xfrm>
              <a:off x="5477861" y="3106968"/>
              <a:ext cx="4856" cy="7934"/>
            </a:xfrm>
            <a:custGeom>
              <a:avLst/>
              <a:gdLst>
                <a:gd name="connsiteX0" fmla="*/ 4857 w 4856"/>
                <a:gd name="connsiteY0" fmla="*/ 5472 h 7934"/>
                <a:gd name="connsiteX1" fmla="*/ 4857 w 4856"/>
                <a:gd name="connsiteY1" fmla="*/ 0 h 7934"/>
                <a:gd name="connsiteX2" fmla="*/ 0 w 4856"/>
                <a:gd name="connsiteY2" fmla="*/ 3078 h 7934"/>
                <a:gd name="connsiteX3" fmla="*/ 0 w 4856"/>
                <a:gd name="connsiteY3" fmla="*/ 7935 h 7934"/>
                <a:gd name="connsiteX4" fmla="*/ 4857 w 4856"/>
                <a:gd name="connsiteY4" fmla="*/ 5472 h 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4">
                  <a:moveTo>
                    <a:pt x="4857" y="5472"/>
                  </a:moveTo>
                  <a:lnTo>
                    <a:pt x="4857" y="0"/>
                  </a:lnTo>
                  <a:lnTo>
                    <a:pt x="0" y="3078"/>
                  </a:lnTo>
                  <a:lnTo>
                    <a:pt x="0" y="7935"/>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850097DD-2233-4F40-8C7D-1190E9D09445}"/>
                </a:ext>
              </a:extLst>
            </p:cNvPr>
            <p:cNvSpPr/>
            <p:nvPr/>
          </p:nvSpPr>
          <p:spPr>
            <a:xfrm>
              <a:off x="5477861" y="3099033"/>
              <a:ext cx="4856" cy="7934"/>
            </a:xfrm>
            <a:custGeom>
              <a:avLst/>
              <a:gdLst>
                <a:gd name="connsiteX0" fmla="*/ 4857 w 4856"/>
                <a:gd name="connsiteY0" fmla="*/ 5472 h 7934"/>
                <a:gd name="connsiteX1" fmla="*/ 4857 w 4856"/>
                <a:gd name="connsiteY1" fmla="*/ 0 h 7934"/>
                <a:gd name="connsiteX2" fmla="*/ 0 w 4856"/>
                <a:gd name="connsiteY2" fmla="*/ 2462 h 7934"/>
                <a:gd name="connsiteX3" fmla="*/ 0 w 4856"/>
                <a:gd name="connsiteY3" fmla="*/ 7934 h 7934"/>
                <a:gd name="connsiteX4" fmla="*/ 4857 w 4856"/>
                <a:gd name="connsiteY4" fmla="*/ 5472 h 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4">
                  <a:moveTo>
                    <a:pt x="4857" y="5472"/>
                  </a:moveTo>
                  <a:lnTo>
                    <a:pt x="4857" y="0"/>
                  </a:lnTo>
                  <a:lnTo>
                    <a:pt x="0" y="2462"/>
                  </a:lnTo>
                  <a:lnTo>
                    <a:pt x="0" y="7934"/>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C9E58D9C-83A6-4C0C-82AE-82D167462827}"/>
                </a:ext>
              </a:extLst>
            </p:cNvPr>
            <p:cNvSpPr/>
            <p:nvPr/>
          </p:nvSpPr>
          <p:spPr>
            <a:xfrm>
              <a:off x="5471088" y="3127079"/>
              <a:ext cx="4924" cy="8482"/>
            </a:xfrm>
            <a:custGeom>
              <a:avLst/>
              <a:gdLst>
                <a:gd name="connsiteX0" fmla="*/ 4925 w 4924"/>
                <a:gd name="connsiteY0" fmla="*/ 5472 h 8482"/>
                <a:gd name="connsiteX1" fmla="*/ 4925 w 4924"/>
                <a:gd name="connsiteY1" fmla="*/ 0 h 8482"/>
                <a:gd name="connsiteX2" fmla="*/ 0 w 4924"/>
                <a:gd name="connsiteY2" fmla="*/ 3010 h 8482"/>
                <a:gd name="connsiteX3" fmla="*/ 0 w 4924"/>
                <a:gd name="connsiteY3" fmla="*/ 8483 h 8482"/>
                <a:gd name="connsiteX4" fmla="*/ 4925 w 4924"/>
                <a:gd name="connsiteY4" fmla="*/ 5472 h 8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 h="8482">
                  <a:moveTo>
                    <a:pt x="4925" y="5472"/>
                  </a:moveTo>
                  <a:lnTo>
                    <a:pt x="4925" y="0"/>
                  </a:lnTo>
                  <a:lnTo>
                    <a:pt x="0" y="3010"/>
                  </a:lnTo>
                  <a:lnTo>
                    <a:pt x="0" y="8483"/>
                  </a:lnTo>
                  <a:lnTo>
                    <a:pt x="4925"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A7B5D7A0-12C9-47C1-813B-AD9A471ABFE0}"/>
                </a:ext>
              </a:extLst>
            </p:cNvPr>
            <p:cNvSpPr/>
            <p:nvPr/>
          </p:nvSpPr>
          <p:spPr>
            <a:xfrm>
              <a:off x="5471156" y="3119145"/>
              <a:ext cx="4856" cy="7935"/>
            </a:xfrm>
            <a:custGeom>
              <a:avLst/>
              <a:gdLst>
                <a:gd name="connsiteX0" fmla="*/ 4857 w 4856"/>
                <a:gd name="connsiteY0" fmla="*/ 5472 h 7935"/>
                <a:gd name="connsiteX1" fmla="*/ 4857 w 4856"/>
                <a:gd name="connsiteY1" fmla="*/ 0 h 7935"/>
                <a:gd name="connsiteX2" fmla="*/ 0 w 4856"/>
                <a:gd name="connsiteY2" fmla="*/ 3078 h 7935"/>
                <a:gd name="connsiteX3" fmla="*/ 0 w 4856"/>
                <a:gd name="connsiteY3" fmla="*/ 7935 h 7935"/>
                <a:gd name="connsiteX4" fmla="*/ 4857 w 4856"/>
                <a:gd name="connsiteY4" fmla="*/ 5472 h 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7935">
                  <a:moveTo>
                    <a:pt x="4857" y="5472"/>
                  </a:moveTo>
                  <a:lnTo>
                    <a:pt x="4857" y="0"/>
                  </a:lnTo>
                  <a:lnTo>
                    <a:pt x="0" y="3078"/>
                  </a:lnTo>
                  <a:lnTo>
                    <a:pt x="0" y="7935"/>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88BDF89D-C58F-45EB-A896-F564DF5E99E9}"/>
                </a:ext>
              </a:extLst>
            </p:cNvPr>
            <p:cNvSpPr/>
            <p:nvPr/>
          </p:nvSpPr>
          <p:spPr>
            <a:xfrm>
              <a:off x="5471088" y="3111209"/>
              <a:ext cx="4924" cy="7934"/>
            </a:xfrm>
            <a:custGeom>
              <a:avLst/>
              <a:gdLst>
                <a:gd name="connsiteX0" fmla="*/ 4925 w 4924"/>
                <a:gd name="connsiteY0" fmla="*/ 5472 h 7934"/>
                <a:gd name="connsiteX1" fmla="*/ 4925 w 4924"/>
                <a:gd name="connsiteY1" fmla="*/ 0 h 7934"/>
                <a:gd name="connsiteX2" fmla="*/ 0 w 4924"/>
                <a:gd name="connsiteY2" fmla="*/ 2463 h 7934"/>
                <a:gd name="connsiteX3" fmla="*/ 0 w 4924"/>
                <a:gd name="connsiteY3" fmla="*/ 7935 h 7934"/>
                <a:gd name="connsiteX4" fmla="*/ 4925 w 4924"/>
                <a:gd name="connsiteY4" fmla="*/ 5472 h 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 h="7934">
                  <a:moveTo>
                    <a:pt x="4925" y="5472"/>
                  </a:moveTo>
                  <a:lnTo>
                    <a:pt x="4925" y="0"/>
                  </a:lnTo>
                  <a:lnTo>
                    <a:pt x="0" y="2463"/>
                  </a:lnTo>
                  <a:lnTo>
                    <a:pt x="0" y="7935"/>
                  </a:lnTo>
                  <a:lnTo>
                    <a:pt x="4925"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A14FD70B-BAB9-41F1-8744-9767113F0083}"/>
                </a:ext>
              </a:extLst>
            </p:cNvPr>
            <p:cNvSpPr/>
            <p:nvPr/>
          </p:nvSpPr>
          <p:spPr>
            <a:xfrm>
              <a:off x="5471156" y="3102659"/>
              <a:ext cx="4856" cy="8550"/>
            </a:xfrm>
            <a:custGeom>
              <a:avLst/>
              <a:gdLst>
                <a:gd name="connsiteX0" fmla="*/ 4857 w 4856"/>
                <a:gd name="connsiteY0" fmla="*/ 5472 h 8550"/>
                <a:gd name="connsiteX1" fmla="*/ 4857 w 4856"/>
                <a:gd name="connsiteY1" fmla="*/ 0 h 8550"/>
                <a:gd name="connsiteX2" fmla="*/ 0 w 4856"/>
                <a:gd name="connsiteY2" fmla="*/ 3078 h 8550"/>
                <a:gd name="connsiteX3" fmla="*/ 0 w 4856"/>
                <a:gd name="connsiteY3" fmla="*/ 8551 h 8550"/>
                <a:gd name="connsiteX4" fmla="*/ 4857 w 4856"/>
                <a:gd name="connsiteY4" fmla="*/ 5472 h 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 h="8550">
                  <a:moveTo>
                    <a:pt x="4857" y="5472"/>
                  </a:moveTo>
                  <a:lnTo>
                    <a:pt x="4857" y="0"/>
                  </a:lnTo>
                  <a:lnTo>
                    <a:pt x="0" y="3078"/>
                  </a:lnTo>
                  <a:lnTo>
                    <a:pt x="0" y="8551"/>
                  </a:lnTo>
                  <a:lnTo>
                    <a:pt x="4857" y="547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BCB2247C-6E76-4666-8F48-447649C198E2}"/>
                </a:ext>
              </a:extLst>
            </p:cNvPr>
            <p:cNvSpPr/>
            <p:nvPr/>
          </p:nvSpPr>
          <p:spPr>
            <a:xfrm>
              <a:off x="5490036" y="2889646"/>
              <a:ext cx="7319" cy="12175"/>
            </a:xfrm>
            <a:custGeom>
              <a:avLst/>
              <a:gdLst>
                <a:gd name="connsiteX0" fmla="*/ 0 w 7319"/>
                <a:gd name="connsiteY0" fmla="*/ 4242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2 h 12175"/>
                <a:gd name="connsiteX5" fmla="*/ 4857 w 7319"/>
                <a:gd name="connsiteY5" fmla="*/ 4036 h 12175"/>
                <a:gd name="connsiteX6" fmla="*/ 2394 w 7319"/>
                <a:gd name="connsiteY6" fmla="*/ 5609 h 12175"/>
                <a:gd name="connsiteX7" fmla="*/ 2394 w 7319"/>
                <a:gd name="connsiteY7" fmla="*/ 8072 h 12175"/>
                <a:gd name="connsiteX8" fmla="*/ 4857 w 7319"/>
                <a:gd name="connsiteY8" fmla="*/ 6499 h 12175"/>
                <a:gd name="connsiteX9" fmla="*/ 4857 w 7319"/>
                <a:gd name="connsiteY9" fmla="*/ 4036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2"/>
                  </a:moveTo>
                  <a:lnTo>
                    <a:pt x="7319" y="0"/>
                  </a:lnTo>
                  <a:lnTo>
                    <a:pt x="7319" y="7935"/>
                  </a:lnTo>
                  <a:lnTo>
                    <a:pt x="0" y="12176"/>
                  </a:lnTo>
                  <a:lnTo>
                    <a:pt x="0" y="4242"/>
                  </a:lnTo>
                  <a:close/>
                  <a:moveTo>
                    <a:pt x="4857" y="4036"/>
                  </a:moveTo>
                  <a:lnTo>
                    <a:pt x="2394" y="5609"/>
                  </a:lnTo>
                  <a:lnTo>
                    <a:pt x="2394" y="8072"/>
                  </a:lnTo>
                  <a:lnTo>
                    <a:pt x="4857" y="6499"/>
                  </a:lnTo>
                  <a:lnTo>
                    <a:pt x="4857" y="4036"/>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9B9B7BF8-24C7-43F5-AD47-AC00035F11D6}"/>
                </a:ext>
              </a:extLst>
            </p:cNvPr>
            <p:cNvSpPr/>
            <p:nvPr/>
          </p:nvSpPr>
          <p:spPr>
            <a:xfrm>
              <a:off x="5490036" y="2900044"/>
              <a:ext cx="7319" cy="12175"/>
            </a:xfrm>
            <a:custGeom>
              <a:avLst/>
              <a:gdLst>
                <a:gd name="connsiteX0" fmla="*/ 0 w 7319"/>
                <a:gd name="connsiteY0" fmla="*/ 4241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1 h 12175"/>
                <a:gd name="connsiteX5" fmla="*/ 4857 w 7319"/>
                <a:gd name="connsiteY5" fmla="*/ 4241 h 12175"/>
                <a:gd name="connsiteX6" fmla="*/ 2394 w 7319"/>
                <a:gd name="connsiteY6" fmla="*/ 5472 h 12175"/>
                <a:gd name="connsiteX7" fmla="*/ 2394 w 7319"/>
                <a:gd name="connsiteY7" fmla="*/ 7935 h 12175"/>
                <a:gd name="connsiteX8" fmla="*/ 4857 w 7319"/>
                <a:gd name="connsiteY8" fmla="*/ 6704 h 12175"/>
                <a:gd name="connsiteX9" fmla="*/ 4857 w 7319"/>
                <a:gd name="connsiteY9" fmla="*/ 4241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1"/>
                  </a:moveTo>
                  <a:lnTo>
                    <a:pt x="7319" y="0"/>
                  </a:lnTo>
                  <a:lnTo>
                    <a:pt x="7319" y="7935"/>
                  </a:lnTo>
                  <a:lnTo>
                    <a:pt x="0" y="12176"/>
                  </a:lnTo>
                  <a:lnTo>
                    <a:pt x="0" y="4241"/>
                  </a:lnTo>
                  <a:close/>
                  <a:moveTo>
                    <a:pt x="4857" y="4241"/>
                  </a:moveTo>
                  <a:lnTo>
                    <a:pt x="2394" y="5472"/>
                  </a:lnTo>
                  <a:lnTo>
                    <a:pt x="2394" y="7935"/>
                  </a:lnTo>
                  <a:lnTo>
                    <a:pt x="4857" y="6704"/>
                  </a:lnTo>
                  <a:lnTo>
                    <a:pt x="4857" y="4241"/>
                  </a:lnTo>
                  <a:close/>
                </a:path>
              </a:pathLst>
            </a:custGeom>
            <a:solidFill>
              <a:srgbClr val="D5F9FD"/>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1CAB8EAC-47FF-4338-8DCA-F160ADE27D0D}"/>
                </a:ext>
              </a:extLst>
            </p:cNvPr>
            <p:cNvSpPr/>
            <p:nvPr/>
          </p:nvSpPr>
          <p:spPr>
            <a:xfrm>
              <a:off x="5490036" y="2911057"/>
              <a:ext cx="7319" cy="12175"/>
            </a:xfrm>
            <a:custGeom>
              <a:avLst/>
              <a:gdLst>
                <a:gd name="connsiteX0" fmla="*/ 0 w 7319"/>
                <a:gd name="connsiteY0" fmla="*/ 4241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1 h 12175"/>
                <a:gd name="connsiteX5" fmla="*/ 4857 w 7319"/>
                <a:gd name="connsiteY5" fmla="*/ 4241 h 12175"/>
                <a:gd name="connsiteX6" fmla="*/ 2394 w 7319"/>
                <a:gd name="connsiteY6" fmla="*/ 5472 h 12175"/>
                <a:gd name="connsiteX7" fmla="*/ 2394 w 7319"/>
                <a:gd name="connsiteY7" fmla="*/ 7935 h 12175"/>
                <a:gd name="connsiteX8" fmla="*/ 4857 w 7319"/>
                <a:gd name="connsiteY8" fmla="*/ 6704 h 12175"/>
                <a:gd name="connsiteX9" fmla="*/ 4857 w 7319"/>
                <a:gd name="connsiteY9" fmla="*/ 4241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1"/>
                  </a:moveTo>
                  <a:lnTo>
                    <a:pt x="7319" y="0"/>
                  </a:lnTo>
                  <a:lnTo>
                    <a:pt x="7319" y="7935"/>
                  </a:lnTo>
                  <a:lnTo>
                    <a:pt x="0" y="12176"/>
                  </a:lnTo>
                  <a:lnTo>
                    <a:pt x="0" y="4241"/>
                  </a:lnTo>
                  <a:close/>
                  <a:moveTo>
                    <a:pt x="4857" y="4241"/>
                  </a:moveTo>
                  <a:lnTo>
                    <a:pt x="2394" y="5472"/>
                  </a:lnTo>
                  <a:lnTo>
                    <a:pt x="2394" y="7935"/>
                  </a:lnTo>
                  <a:lnTo>
                    <a:pt x="4857" y="6704"/>
                  </a:lnTo>
                  <a:lnTo>
                    <a:pt x="4857" y="424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879178C-F24F-4005-AD74-BAB829669CF9}"/>
                </a:ext>
              </a:extLst>
            </p:cNvPr>
            <p:cNvSpPr/>
            <p:nvPr/>
          </p:nvSpPr>
          <p:spPr>
            <a:xfrm>
              <a:off x="5480255" y="2916529"/>
              <a:ext cx="7319" cy="12175"/>
            </a:xfrm>
            <a:custGeom>
              <a:avLst/>
              <a:gdLst>
                <a:gd name="connsiteX0" fmla="*/ 0 w 7319"/>
                <a:gd name="connsiteY0" fmla="*/ 4241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1 h 12175"/>
                <a:gd name="connsiteX5" fmla="*/ 4857 w 7319"/>
                <a:gd name="connsiteY5" fmla="*/ 4241 h 12175"/>
                <a:gd name="connsiteX6" fmla="*/ 2394 w 7319"/>
                <a:gd name="connsiteY6" fmla="*/ 5472 h 12175"/>
                <a:gd name="connsiteX7" fmla="*/ 2394 w 7319"/>
                <a:gd name="connsiteY7" fmla="*/ 7935 h 12175"/>
                <a:gd name="connsiteX8" fmla="*/ 4857 w 7319"/>
                <a:gd name="connsiteY8" fmla="*/ 6704 h 12175"/>
                <a:gd name="connsiteX9" fmla="*/ 4857 w 7319"/>
                <a:gd name="connsiteY9" fmla="*/ 4241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1"/>
                  </a:moveTo>
                  <a:lnTo>
                    <a:pt x="7319" y="0"/>
                  </a:lnTo>
                  <a:lnTo>
                    <a:pt x="7319" y="7935"/>
                  </a:lnTo>
                  <a:lnTo>
                    <a:pt x="0" y="12176"/>
                  </a:lnTo>
                  <a:lnTo>
                    <a:pt x="0" y="4241"/>
                  </a:lnTo>
                  <a:close/>
                  <a:moveTo>
                    <a:pt x="4857" y="4241"/>
                  </a:moveTo>
                  <a:lnTo>
                    <a:pt x="2394" y="5472"/>
                  </a:lnTo>
                  <a:lnTo>
                    <a:pt x="2394" y="7935"/>
                  </a:lnTo>
                  <a:lnTo>
                    <a:pt x="4857" y="6704"/>
                  </a:lnTo>
                  <a:lnTo>
                    <a:pt x="4857" y="424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1DBA91E-F3B1-4D25-AEBD-D54B82496570}"/>
                </a:ext>
              </a:extLst>
            </p:cNvPr>
            <p:cNvSpPr/>
            <p:nvPr/>
          </p:nvSpPr>
          <p:spPr>
            <a:xfrm>
              <a:off x="5480255" y="2894571"/>
              <a:ext cx="7319" cy="12175"/>
            </a:xfrm>
            <a:custGeom>
              <a:avLst/>
              <a:gdLst>
                <a:gd name="connsiteX0" fmla="*/ 0 w 7319"/>
                <a:gd name="connsiteY0" fmla="*/ 4241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1 h 12175"/>
                <a:gd name="connsiteX5" fmla="*/ 4857 w 7319"/>
                <a:gd name="connsiteY5" fmla="*/ 4241 h 12175"/>
                <a:gd name="connsiteX6" fmla="*/ 2394 w 7319"/>
                <a:gd name="connsiteY6" fmla="*/ 5472 h 12175"/>
                <a:gd name="connsiteX7" fmla="*/ 2394 w 7319"/>
                <a:gd name="connsiteY7" fmla="*/ 7935 h 12175"/>
                <a:gd name="connsiteX8" fmla="*/ 4857 w 7319"/>
                <a:gd name="connsiteY8" fmla="*/ 6704 h 12175"/>
                <a:gd name="connsiteX9" fmla="*/ 4857 w 7319"/>
                <a:gd name="connsiteY9" fmla="*/ 4241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1"/>
                  </a:moveTo>
                  <a:lnTo>
                    <a:pt x="7319" y="0"/>
                  </a:lnTo>
                  <a:lnTo>
                    <a:pt x="7319" y="7935"/>
                  </a:lnTo>
                  <a:lnTo>
                    <a:pt x="0" y="12176"/>
                  </a:lnTo>
                  <a:lnTo>
                    <a:pt x="0" y="4241"/>
                  </a:lnTo>
                  <a:close/>
                  <a:moveTo>
                    <a:pt x="4857" y="4241"/>
                  </a:moveTo>
                  <a:lnTo>
                    <a:pt x="2394" y="5472"/>
                  </a:lnTo>
                  <a:lnTo>
                    <a:pt x="2394" y="7935"/>
                  </a:lnTo>
                  <a:lnTo>
                    <a:pt x="4857" y="6704"/>
                  </a:lnTo>
                  <a:lnTo>
                    <a:pt x="4857" y="424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88B22741-747D-44FF-89CD-662D4275EE37}"/>
                </a:ext>
              </a:extLst>
            </p:cNvPr>
            <p:cNvSpPr/>
            <p:nvPr/>
          </p:nvSpPr>
          <p:spPr>
            <a:xfrm>
              <a:off x="5480255" y="2905516"/>
              <a:ext cx="7319" cy="12175"/>
            </a:xfrm>
            <a:custGeom>
              <a:avLst/>
              <a:gdLst>
                <a:gd name="connsiteX0" fmla="*/ 0 w 7319"/>
                <a:gd name="connsiteY0" fmla="*/ 4242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2 h 12175"/>
                <a:gd name="connsiteX5" fmla="*/ 4857 w 7319"/>
                <a:gd name="connsiteY5" fmla="*/ 4242 h 12175"/>
                <a:gd name="connsiteX6" fmla="*/ 2394 w 7319"/>
                <a:gd name="connsiteY6" fmla="*/ 5472 h 12175"/>
                <a:gd name="connsiteX7" fmla="*/ 2394 w 7319"/>
                <a:gd name="connsiteY7" fmla="*/ 7935 h 12175"/>
                <a:gd name="connsiteX8" fmla="*/ 4857 w 7319"/>
                <a:gd name="connsiteY8" fmla="*/ 6704 h 12175"/>
                <a:gd name="connsiteX9" fmla="*/ 4857 w 7319"/>
                <a:gd name="connsiteY9" fmla="*/ 4242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2"/>
                  </a:moveTo>
                  <a:lnTo>
                    <a:pt x="7319" y="0"/>
                  </a:lnTo>
                  <a:lnTo>
                    <a:pt x="7319" y="7935"/>
                  </a:lnTo>
                  <a:lnTo>
                    <a:pt x="0" y="12176"/>
                  </a:lnTo>
                  <a:lnTo>
                    <a:pt x="0" y="4242"/>
                  </a:lnTo>
                  <a:close/>
                  <a:moveTo>
                    <a:pt x="4857" y="4242"/>
                  </a:moveTo>
                  <a:lnTo>
                    <a:pt x="2394" y="5472"/>
                  </a:lnTo>
                  <a:lnTo>
                    <a:pt x="2394" y="7935"/>
                  </a:lnTo>
                  <a:lnTo>
                    <a:pt x="4857" y="6704"/>
                  </a:lnTo>
                  <a:lnTo>
                    <a:pt x="4857" y="4242"/>
                  </a:lnTo>
                  <a:close/>
                </a:path>
              </a:pathLst>
            </a:custGeom>
            <a:solidFill>
              <a:srgbClr val="D5F9FD"/>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9B5680A-A996-4EA7-A5AD-EE0005FE2AD5}"/>
                </a:ext>
              </a:extLst>
            </p:cNvPr>
            <p:cNvSpPr/>
            <p:nvPr/>
          </p:nvSpPr>
          <p:spPr>
            <a:xfrm>
              <a:off x="5471088" y="2900044"/>
              <a:ext cx="7319" cy="12175"/>
            </a:xfrm>
            <a:custGeom>
              <a:avLst/>
              <a:gdLst>
                <a:gd name="connsiteX0" fmla="*/ 0 w 7319"/>
                <a:gd name="connsiteY0" fmla="*/ 4241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1 h 12175"/>
                <a:gd name="connsiteX5" fmla="*/ 4925 w 7319"/>
                <a:gd name="connsiteY5" fmla="*/ 4241 h 12175"/>
                <a:gd name="connsiteX6" fmla="*/ 2462 w 7319"/>
                <a:gd name="connsiteY6" fmla="*/ 5472 h 12175"/>
                <a:gd name="connsiteX7" fmla="*/ 2462 w 7319"/>
                <a:gd name="connsiteY7" fmla="*/ 7935 h 12175"/>
                <a:gd name="connsiteX8" fmla="*/ 4925 w 7319"/>
                <a:gd name="connsiteY8" fmla="*/ 6704 h 12175"/>
                <a:gd name="connsiteX9" fmla="*/ 4925 w 7319"/>
                <a:gd name="connsiteY9" fmla="*/ 4241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1"/>
                  </a:moveTo>
                  <a:lnTo>
                    <a:pt x="7319" y="0"/>
                  </a:lnTo>
                  <a:lnTo>
                    <a:pt x="7319" y="7935"/>
                  </a:lnTo>
                  <a:lnTo>
                    <a:pt x="0" y="12176"/>
                  </a:lnTo>
                  <a:lnTo>
                    <a:pt x="0" y="4241"/>
                  </a:lnTo>
                  <a:close/>
                  <a:moveTo>
                    <a:pt x="4925" y="4241"/>
                  </a:moveTo>
                  <a:lnTo>
                    <a:pt x="2462" y="5472"/>
                  </a:lnTo>
                  <a:lnTo>
                    <a:pt x="2462" y="7935"/>
                  </a:lnTo>
                  <a:lnTo>
                    <a:pt x="4925" y="6704"/>
                  </a:lnTo>
                  <a:lnTo>
                    <a:pt x="4925" y="424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416D6D71-9A5F-42DC-AC56-00C1EE522E4A}"/>
                </a:ext>
              </a:extLst>
            </p:cNvPr>
            <p:cNvSpPr/>
            <p:nvPr/>
          </p:nvSpPr>
          <p:spPr>
            <a:xfrm>
              <a:off x="5471088" y="2911057"/>
              <a:ext cx="7319" cy="12175"/>
            </a:xfrm>
            <a:custGeom>
              <a:avLst/>
              <a:gdLst>
                <a:gd name="connsiteX0" fmla="*/ 0 w 7319"/>
                <a:gd name="connsiteY0" fmla="*/ 4241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1 h 12175"/>
                <a:gd name="connsiteX5" fmla="*/ 4925 w 7319"/>
                <a:gd name="connsiteY5" fmla="*/ 4241 h 12175"/>
                <a:gd name="connsiteX6" fmla="*/ 2462 w 7319"/>
                <a:gd name="connsiteY6" fmla="*/ 5472 h 12175"/>
                <a:gd name="connsiteX7" fmla="*/ 2462 w 7319"/>
                <a:gd name="connsiteY7" fmla="*/ 7935 h 12175"/>
                <a:gd name="connsiteX8" fmla="*/ 4925 w 7319"/>
                <a:gd name="connsiteY8" fmla="*/ 6704 h 12175"/>
                <a:gd name="connsiteX9" fmla="*/ 4925 w 7319"/>
                <a:gd name="connsiteY9" fmla="*/ 4241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1"/>
                  </a:moveTo>
                  <a:lnTo>
                    <a:pt x="7319" y="0"/>
                  </a:lnTo>
                  <a:lnTo>
                    <a:pt x="7319" y="7935"/>
                  </a:lnTo>
                  <a:lnTo>
                    <a:pt x="0" y="12176"/>
                  </a:lnTo>
                  <a:lnTo>
                    <a:pt x="0" y="4241"/>
                  </a:lnTo>
                  <a:close/>
                  <a:moveTo>
                    <a:pt x="4925" y="4241"/>
                  </a:moveTo>
                  <a:lnTo>
                    <a:pt x="2462" y="5472"/>
                  </a:lnTo>
                  <a:lnTo>
                    <a:pt x="2462" y="7935"/>
                  </a:lnTo>
                  <a:lnTo>
                    <a:pt x="4925" y="6704"/>
                  </a:lnTo>
                  <a:lnTo>
                    <a:pt x="4925" y="4241"/>
                  </a:lnTo>
                  <a:close/>
                </a:path>
              </a:pathLst>
            </a:custGeom>
            <a:solidFill>
              <a:srgbClr val="D5F9FD"/>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EE45CCEA-284D-4299-8218-5E6DFA8C7D66}"/>
                </a:ext>
              </a:extLst>
            </p:cNvPr>
            <p:cNvSpPr/>
            <p:nvPr/>
          </p:nvSpPr>
          <p:spPr>
            <a:xfrm>
              <a:off x="5471088" y="2922002"/>
              <a:ext cx="7319" cy="12175"/>
            </a:xfrm>
            <a:custGeom>
              <a:avLst/>
              <a:gdLst>
                <a:gd name="connsiteX0" fmla="*/ 0 w 7319"/>
                <a:gd name="connsiteY0" fmla="*/ 4242 h 12175"/>
                <a:gd name="connsiteX1" fmla="*/ 7319 w 7319"/>
                <a:gd name="connsiteY1" fmla="*/ 0 h 12175"/>
                <a:gd name="connsiteX2" fmla="*/ 7319 w 7319"/>
                <a:gd name="connsiteY2" fmla="*/ 7935 h 12175"/>
                <a:gd name="connsiteX3" fmla="*/ 0 w 7319"/>
                <a:gd name="connsiteY3" fmla="*/ 12176 h 12175"/>
                <a:gd name="connsiteX4" fmla="*/ 0 w 7319"/>
                <a:gd name="connsiteY4" fmla="*/ 4242 h 12175"/>
                <a:gd name="connsiteX5" fmla="*/ 4925 w 7319"/>
                <a:gd name="connsiteY5" fmla="*/ 4242 h 12175"/>
                <a:gd name="connsiteX6" fmla="*/ 2462 w 7319"/>
                <a:gd name="connsiteY6" fmla="*/ 5472 h 12175"/>
                <a:gd name="connsiteX7" fmla="*/ 2462 w 7319"/>
                <a:gd name="connsiteY7" fmla="*/ 7935 h 12175"/>
                <a:gd name="connsiteX8" fmla="*/ 4925 w 7319"/>
                <a:gd name="connsiteY8" fmla="*/ 6704 h 12175"/>
                <a:gd name="connsiteX9" fmla="*/ 4925 w 7319"/>
                <a:gd name="connsiteY9" fmla="*/ 4242 h 1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9" h="12175">
                  <a:moveTo>
                    <a:pt x="0" y="4242"/>
                  </a:moveTo>
                  <a:lnTo>
                    <a:pt x="7319" y="0"/>
                  </a:lnTo>
                  <a:lnTo>
                    <a:pt x="7319" y="7935"/>
                  </a:lnTo>
                  <a:lnTo>
                    <a:pt x="0" y="12176"/>
                  </a:lnTo>
                  <a:lnTo>
                    <a:pt x="0" y="4242"/>
                  </a:lnTo>
                  <a:close/>
                  <a:moveTo>
                    <a:pt x="4925" y="4242"/>
                  </a:moveTo>
                  <a:lnTo>
                    <a:pt x="2462" y="5472"/>
                  </a:lnTo>
                  <a:lnTo>
                    <a:pt x="2462" y="7935"/>
                  </a:lnTo>
                  <a:lnTo>
                    <a:pt x="4925" y="6704"/>
                  </a:lnTo>
                  <a:lnTo>
                    <a:pt x="4925" y="4242"/>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CC6FF8A-D075-4141-8001-90C7AAA3B45B}"/>
                </a:ext>
              </a:extLst>
            </p:cNvPr>
            <p:cNvSpPr/>
            <p:nvPr/>
          </p:nvSpPr>
          <p:spPr>
            <a:xfrm>
              <a:off x="5490036" y="3009218"/>
              <a:ext cx="6703" cy="12175"/>
            </a:xfrm>
            <a:custGeom>
              <a:avLst/>
              <a:gdLst>
                <a:gd name="connsiteX0" fmla="*/ 6636 w 6703"/>
                <a:gd name="connsiteY0" fmla="*/ 8414 h 12175"/>
                <a:gd name="connsiteX1" fmla="*/ 6704 w 6703"/>
                <a:gd name="connsiteY1" fmla="*/ 0 h 12175"/>
                <a:gd name="connsiteX2" fmla="*/ 0 w 6703"/>
                <a:gd name="connsiteY2" fmla="*/ 4241 h 12175"/>
                <a:gd name="connsiteX3" fmla="*/ 0 w 6703"/>
                <a:gd name="connsiteY3" fmla="*/ 12176 h 12175"/>
                <a:gd name="connsiteX4" fmla="*/ 6636 w 6703"/>
                <a:gd name="connsiteY4" fmla="*/ 8414 h 1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 h="12175">
                  <a:moveTo>
                    <a:pt x="6636" y="8414"/>
                  </a:moveTo>
                  <a:lnTo>
                    <a:pt x="6704" y="0"/>
                  </a:lnTo>
                  <a:lnTo>
                    <a:pt x="0" y="4241"/>
                  </a:lnTo>
                  <a:lnTo>
                    <a:pt x="0" y="12176"/>
                  </a:lnTo>
                  <a:lnTo>
                    <a:pt x="6636" y="8414"/>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A9CED81-DF64-43E3-95AD-858AB53E7CF4}"/>
                </a:ext>
              </a:extLst>
            </p:cNvPr>
            <p:cNvSpPr/>
            <p:nvPr/>
          </p:nvSpPr>
          <p:spPr>
            <a:xfrm>
              <a:off x="5490036" y="2987260"/>
              <a:ext cx="6703" cy="12791"/>
            </a:xfrm>
            <a:custGeom>
              <a:avLst/>
              <a:gdLst>
                <a:gd name="connsiteX0" fmla="*/ 6704 w 6703"/>
                <a:gd name="connsiteY0" fmla="*/ 8551 h 12791"/>
                <a:gd name="connsiteX1" fmla="*/ 6704 w 6703"/>
                <a:gd name="connsiteY1" fmla="*/ 0 h 12791"/>
                <a:gd name="connsiteX2" fmla="*/ 0 w 6703"/>
                <a:gd name="connsiteY2" fmla="*/ 4241 h 12791"/>
                <a:gd name="connsiteX3" fmla="*/ 0 w 6703"/>
                <a:gd name="connsiteY3" fmla="*/ 12792 h 12791"/>
                <a:gd name="connsiteX4" fmla="*/ 6704 w 6703"/>
                <a:gd name="connsiteY4" fmla="*/ 8551 h 12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 h="12791">
                  <a:moveTo>
                    <a:pt x="6704" y="8551"/>
                  </a:moveTo>
                  <a:lnTo>
                    <a:pt x="6704" y="0"/>
                  </a:lnTo>
                  <a:lnTo>
                    <a:pt x="0" y="4241"/>
                  </a:lnTo>
                  <a:lnTo>
                    <a:pt x="0" y="12792"/>
                  </a:lnTo>
                  <a:lnTo>
                    <a:pt x="6704" y="855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D745E462-691D-46F9-B638-81B23727C881}"/>
                </a:ext>
              </a:extLst>
            </p:cNvPr>
            <p:cNvSpPr/>
            <p:nvPr/>
          </p:nvSpPr>
          <p:spPr>
            <a:xfrm>
              <a:off x="5490036" y="2998273"/>
              <a:ext cx="6703" cy="12585"/>
            </a:xfrm>
            <a:custGeom>
              <a:avLst/>
              <a:gdLst>
                <a:gd name="connsiteX0" fmla="*/ 6704 w 6703"/>
                <a:gd name="connsiteY0" fmla="*/ 8550 h 12585"/>
                <a:gd name="connsiteX1" fmla="*/ 6704 w 6703"/>
                <a:gd name="connsiteY1" fmla="*/ 0 h 12585"/>
                <a:gd name="connsiteX2" fmla="*/ 0 w 6703"/>
                <a:gd name="connsiteY2" fmla="*/ 4241 h 12585"/>
                <a:gd name="connsiteX3" fmla="*/ 0 w 6703"/>
                <a:gd name="connsiteY3" fmla="*/ 12586 h 12585"/>
                <a:gd name="connsiteX4" fmla="*/ 6704 w 6703"/>
                <a:gd name="connsiteY4" fmla="*/ 8550 h 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 h="12585">
                  <a:moveTo>
                    <a:pt x="6704" y="8550"/>
                  </a:moveTo>
                  <a:lnTo>
                    <a:pt x="6704" y="0"/>
                  </a:lnTo>
                  <a:lnTo>
                    <a:pt x="0" y="4241"/>
                  </a:lnTo>
                  <a:lnTo>
                    <a:pt x="0" y="12586"/>
                  </a:lnTo>
                  <a:lnTo>
                    <a:pt x="6704" y="8550"/>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150A2030-4BBC-4239-B45B-C57A5C15AD14}"/>
                </a:ext>
              </a:extLst>
            </p:cNvPr>
            <p:cNvSpPr/>
            <p:nvPr/>
          </p:nvSpPr>
          <p:spPr>
            <a:xfrm>
              <a:off x="5480255" y="3003745"/>
              <a:ext cx="7319" cy="12791"/>
            </a:xfrm>
            <a:custGeom>
              <a:avLst/>
              <a:gdLst>
                <a:gd name="connsiteX0" fmla="*/ 7319 w 7319"/>
                <a:gd name="connsiteY0" fmla="*/ 8550 h 12791"/>
                <a:gd name="connsiteX1" fmla="*/ 7319 w 7319"/>
                <a:gd name="connsiteY1" fmla="*/ 0 h 12791"/>
                <a:gd name="connsiteX2" fmla="*/ 0 w 7319"/>
                <a:gd name="connsiteY2" fmla="*/ 4241 h 12791"/>
                <a:gd name="connsiteX3" fmla="*/ 0 w 7319"/>
                <a:gd name="connsiteY3" fmla="*/ 12792 h 12791"/>
                <a:gd name="connsiteX4" fmla="*/ 7319 w 7319"/>
                <a:gd name="connsiteY4" fmla="*/ 8550 h 12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9" h="12791">
                  <a:moveTo>
                    <a:pt x="7319" y="8550"/>
                  </a:moveTo>
                  <a:lnTo>
                    <a:pt x="7319" y="0"/>
                  </a:lnTo>
                  <a:lnTo>
                    <a:pt x="0" y="4241"/>
                  </a:lnTo>
                  <a:lnTo>
                    <a:pt x="0" y="12792"/>
                  </a:lnTo>
                  <a:lnTo>
                    <a:pt x="7319" y="8550"/>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A38791F-EB7E-484F-8612-8DE39201C0E3}"/>
                </a:ext>
              </a:extLst>
            </p:cNvPr>
            <p:cNvSpPr/>
            <p:nvPr/>
          </p:nvSpPr>
          <p:spPr>
            <a:xfrm>
              <a:off x="5480255" y="3014759"/>
              <a:ext cx="7319" cy="12175"/>
            </a:xfrm>
            <a:custGeom>
              <a:avLst/>
              <a:gdLst>
                <a:gd name="connsiteX0" fmla="*/ 7319 w 7319"/>
                <a:gd name="connsiteY0" fmla="*/ 7935 h 12175"/>
                <a:gd name="connsiteX1" fmla="*/ 7319 w 7319"/>
                <a:gd name="connsiteY1" fmla="*/ 0 h 12175"/>
                <a:gd name="connsiteX2" fmla="*/ 0 w 7319"/>
                <a:gd name="connsiteY2" fmla="*/ 4241 h 12175"/>
                <a:gd name="connsiteX3" fmla="*/ 0 w 7319"/>
                <a:gd name="connsiteY3" fmla="*/ 12176 h 12175"/>
                <a:gd name="connsiteX4" fmla="*/ 7319 w 7319"/>
                <a:gd name="connsiteY4" fmla="*/ 7935 h 1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9" h="12175">
                  <a:moveTo>
                    <a:pt x="7319" y="7935"/>
                  </a:moveTo>
                  <a:lnTo>
                    <a:pt x="7319" y="0"/>
                  </a:lnTo>
                  <a:lnTo>
                    <a:pt x="0" y="4241"/>
                  </a:lnTo>
                  <a:lnTo>
                    <a:pt x="0" y="12176"/>
                  </a:lnTo>
                  <a:lnTo>
                    <a:pt x="7319" y="7935"/>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544C2ACB-8E6F-41B1-85A5-A4F41B4C0131}"/>
                </a:ext>
              </a:extLst>
            </p:cNvPr>
            <p:cNvSpPr/>
            <p:nvPr/>
          </p:nvSpPr>
          <p:spPr>
            <a:xfrm>
              <a:off x="5480255" y="2992800"/>
              <a:ext cx="7319" cy="12791"/>
            </a:xfrm>
            <a:custGeom>
              <a:avLst/>
              <a:gdLst>
                <a:gd name="connsiteX0" fmla="*/ 7319 w 7319"/>
                <a:gd name="connsiteY0" fmla="*/ 8551 h 12791"/>
                <a:gd name="connsiteX1" fmla="*/ 7319 w 7319"/>
                <a:gd name="connsiteY1" fmla="*/ 0 h 12791"/>
                <a:gd name="connsiteX2" fmla="*/ 0 w 7319"/>
                <a:gd name="connsiteY2" fmla="*/ 4242 h 12791"/>
                <a:gd name="connsiteX3" fmla="*/ 0 w 7319"/>
                <a:gd name="connsiteY3" fmla="*/ 12792 h 12791"/>
                <a:gd name="connsiteX4" fmla="*/ 7319 w 7319"/>
                <a:gd name="connsiteY4" fmla="*/ 8551 h 12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9" h="12791">
                  <a:moveTo>
                    <a:pt x="7319" y="8551"/>
                  </a:moveTo>
                  <a:lnTo>
                    <a:pt x="7319" y="0"/>
                  </a:lnTo>
                  <a:lnTo>
                    <a:pt x="0" y="4242"/>
                  </a:lnTo>
                  <a:lnTo>
                    <a:pt x="0" y="12792"/>
                  </a:lnTo>
                  <a:lnTo>
                    <a:pt x="7319" y="855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8D7D6C65-0B7D-4688-8C00-4FAB2D5EEA37}"/>
                </a:ext>
              </a:extLst>
            </p:cNvPr>
            <p:cNvSpPr/>
            <p:nvPr/>
          </p:nvSpPr>
          <p:spPr>
            <a:xfrm>
              <a:off x="5471088" y="2998273"/>
              <a:ext cx="6703" cy="12449"/>
            </a:xfrm>
            <a:custGeom>
              <a:avLst/>
              <a:gdLst>
                <a:gd name="connsiteX0" fmla="*/ 6704 w 6703"/>
                <a:gd name="connsiteY0" fmla="*/ 8550 h 12449"/>
                <a:gd name="connsiteX1" fmla="*/ 6704 w 6703"/>
                <a:gd name="connsiteY1" fmla="*/ 0 h 12449"/>
                <a:gd name="connsiteX2" fmla="*/ 0 w 6703"/>
                <a:gd name="connsiteY2" fmla="*/ 4241 h 12449"/>
                <a:gd name="connsiteX3" fmla="*/ 0 w 6703"/>
                <a:gd name="connsiteY3" fmla="*/ 12449 h 12449"/>
                <a:gd name="connsiteX4" fmla="*/ 6704 w 6703"/>
                <a:gd name="connsiteY4" fmla="*/ 8550 h 1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 h="12449">
                  <a:moveTo>
                    <a:pt x="6704" y="8550"/>
                  </a:moveTo>
                  <a:lnTo>
                    <a:pt x="6704" y="0"/>
                  </a:lnTo>
                  <a:lnTo>
                    <a:pt x="0" y="4241"/>
                  </a:lnTo>
                  <a:lnTo>
                    <a:pt x="0" y="12449"/>
                  </a:lnTo>
                  <a:lnTo>
                    <a:pt x="6704" y="8550"/>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588E3A6C-6333-4129-89FA-D754F86D13A4}"/>
                </a:ext>
              </a:extLst>
            </p:cNvPr>
            <p:cNvSpPr/>
            <p:nvPr/>
          </p:nvSpPr>
          <p:spPr>
            <a:xfrm>
              <a:off x="5471088" y="3009286"/>
              <a:ext cx="6703" cy="12175"/>
            </a:xfrm>
            <a:custGeom>
              <a:avLst/>
              <a:gdLst>
                <a:gd name="connsiteX0" fmla="*/ 6704 w 6703"/>
                <a:gd name="connsiteY0" fmla="*/ 8551 h 12175"/>
                <a:gd name="connsiteX1" fmla="*/ 6704 w 6703"/>
                <a:gd name="connsiteY1" fmla="*/ 0 h 12175"/>
                <a:gd name="connsiteX2" fmla="*/ 0 w 6703"/>
                <a:gd name="connsiteY2" fmla="*/ 4242 h 12175"/>
                <a:gd name="connsiteX3" fmla="*/ 0 w 6703"/>
                <a:gd name="connsiteY3" fmla="*/ 12176 h 12175"/>
                <a:gd name="connsiteX4" fmla="*/ 6704 w 6703"/>
                <a:gd name="connsiteY4" fmla="*/ 8551 h 1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3" h="12175">
                  <a:moveTo>
                    <a:pt x="6704" y="8551"/>
                  </a:moveTo>
                  <a:lnTo>
                    <a:pt x="6704" y="0"/>
                  </a:lnTo>
                  <a:lnTo>
                    <a:pt x="0" y="4242"/>
                  </a:lnTo>
                  <a:lnTo>
                    <a:pt x="0" y="12176"/>
                  </a:lnTo>
                  <a:lnTo>
                    <a:pt x="6704" y="855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299D8B5D-2681-4966-AD45-195E45E7C92B}"/>
                </a:ext>
              </a:extLst>
            </p:cNvPr>
            <p:cNvSpPr/>
            <p:nvPr/>
          </p:nvSpPr>
          <p:spPr>
            <a:xfrm>
              <a:off x="5471088" y="3020231"/>
              <a:ext cx="6771" cy="12175"/>
            </a:xfrm>
            <a:custGeom>
              <a:avLst/>
              <a:gdLst>
                <a:gd name="connsiteX0" fmla="*/ 6772 w 6771"/>
                <a:gd name="connsiteY0" fmla="*/ 8414 h 12175"/>
                <a:gd name="connsiteX1" fmla="*/ 6704 w 6771"/>
                <a:gd name="connsiteY1" fmla="*/ 0 h 12175"/>
                <a:gd name="connsiteX2" fmla="*/ 0 w 6771"/>
                <a:gd name="connsiteY2" fmla="*/ 3625 h 12175"/>
                <a:gd name="connsiteX3" fmla="*/ 0 w 6771"/>
                <a:gd name="connsiteY3" fmla="*/ 12176 h 12175"/>
                <a:gd name="connsiteX4" fmla="*/ 6772 w 6771"/>
                <a:gd name="connsiteY4" fmla="*/ 8414 h 1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1" h="12175">
                  <a:moveTo>
                    <a:pt x="6772" y="8414"/>
                  </a:moveTo>
                  <a:lnTo>
                    <a:pt x="6704" y="0"/>
                  </a:lnTo>
                  <a:lnTo>
                    <a:pt x="0" y="3625"/>
                  </a:lnTo>
                  <a:lnTo>
                    <a:pt x="0" y="12176"/>
                  </a:lnTo>
                  <a:lnTo>
                    <a:pt x="6772" y="8414"/>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0977152F-4A42-47EC-8583-60CE30A71284}"/>
                </a:ext>
              </a:extLst>
            </p:cNvPr>
            <p:cNvSpPr/>
            <p:nvPr/>
          </p:nvSpPr>
          <p:spPr>
            <a:xfrm>
              <a:off x="5477861" y="2805440"/>
              <a:ext cx="12175" cy="20726"/>
            </a:xfrm>
            <a:custGeom>
              <a:avLst/>
              <a:gdLst>
                <a:gd name="connsiteX0" fmla="*/ 12176 w 12175"/>
                <a:gd name="connsiteY0" fmla="*/ 14023 h 20726"/>
                <a:gd name="connsiteX1" fmla="*/ 12176 w 12175"/>
                <a:gd name="connsiteY1" fmla="*/ 0 h 20726"/>
                <a:gd name="connsiteX2" fmla="*/ 0 w 12175"/>
                <a:gd name="connsiteY2" fmla="*/ 7319 h 20726"/>
                <a:gd name="connsiteX3" fmla="*/ 0 w 12175"/>
                <a:gd name="connsiteY3" fmla="*/ 20727 h 20726"/>
                <a:gd name="connsiteX4" fmla="*/ 12176 w 12175"/>
                <a:gd name="connsiteY4" fmla="*/ 14023 h 2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 h="20726">
                  <a:moveTo>
                    <a:pt x="12176" y="14023"/>
                  </a:moveTo>
                  <a:lnTo>
                    <a:pt x="12176" y="0"/>
                  </a:lnTo>
                  <a:lnTo>
                    <a:pt x="0" y="7319"/>
                  </a:lnTo>
                  <a:lnTo>
                    <a:pt x="0" y="20727"/>
                  </a:lnTo>
                  <a:lnTo>
                    <a:pt x="12176" y="14023"/>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156AD0B9-E1C6-4091-B36A-C5688C0D1088}"/>
                </a:ext>
              </a:extLst>
            </p:cNvPr>
            <p:cNvSpPr/>
            <p:nvPr/>
          </p:nvSpPr>
          <p:spPr>
            <a:xfrm>
              <a:off x="5471088" y="2793196"/>
              <a:ext cx="26267" cy="45146"/>
            </a:xfrm>
            <a:custGeom>
              <a:avLst/>
              <a:gdLst>
                <a:gd name="connsiteX0" fmla="*/ 0 w 26267"/>
                <a:gd name="connsiteY0" fmla="*/ 15254 h 45146"/>
                <a:gd name="connsiteX1" fmla="*/ 26267 w 26267"/>
                <a:gd name="connsiteY1" fmla="*/ 0 h 45146"/>
                <a:gd name="connsiteX2" fmla="*/ 26267 w 26267"/>
                <a:gd name="connsiteY2" fmla="*/ 29893 h 45146"/>
                <a:gd name="connsiteX3" fmla="*/ 0 w 26267"/>
                <a:gd name="connsiteY3" fmla="*/ 45147 h 45146"/>
                <a:gd name="connsiteX4" fmla="*/ 0 w 26267"/>
                <a:gd name="connsiteY4" fmla="*/ 15254 h 45146"/>
                <a:gd name="connsiteX5" fmla="*/ 21342 w 26267"/>
                <a:gd name="connsiteY5" fmla="*/ 8551 h 45146"/>
                <a:gd name="connsiteX6" fmla="*/ 4857 w 26267"/>
                <a:gd name="connsiteY6" fmla="*/ 18332 h 45146"/>
                <a:gd name="connsiteX7" fmla="*/ 4857 w 26267"/>
                <a:gd name="connsiteY7" fmla="*/ 37281 h 45146"/>
                <a:gd name="connsiteX8" fmla="*/ 21342 w 26267"/>
                <a:gd name="connsiteY8" fmla="*/ 27498 h 45146"/>
                <a:gd name="connsiteX9" fmla="*/ 21342 w 26267"/>
                <a:gd name="connsiteY9" fmla="*/ 8551 h 4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7" h="45146">
                  <a:moveTo>
                    <a:pt x="0" y="15254"/>
                  </a:moveTo>
                  <a:lnTo>
                    <a:pt x="26267" y="0"/>
                  </a:lnTo>
                  <a:lnTo>
                    <a:pt x="26267" y="29893"/>
                  </a:lnTo>
                  <a:lnTo>
                    <a:pt x="0" y="45147"/>
                  </a:lnTo>
                  <a:lnTo>
                    <a:pt x="0" y="15254"/>
                  </a:lnTo>
                  <a:close/>
                  <a:moveTo>
                    <a:pt x="21342" y="8551"/>
                  </a:moveTo>
                  <a:lnTo>
                    <a:pt x="4857" y="18332"/>
                  </a:lnTo>
                  <a:lnTo>
                    <a:pt x="4857" y="37281"/>
                  </a:lnTo>
                  <a:lnTo>
                    <a:pt x="21342" y="27498"/>
                  </a:lnTo>
                  <a:lnTo>
                    <a:pt x="21342" y="8551"/>
                  </a:lnTo>
                  <a:close/>
                </a:path>
              </a:pathLst>
            </a:custGeom>
            <a:solidFill>
              <a:srgbClr val="FFFFFF"/>
            </a:solidFill>
            <a:ln w="6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D638CE25-58D0-4EF9-ACCC-C8698B41FD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92037" y="2907481"/>
              <a:ext cx="571189" cy="535856"/>
            </a:xfrm>
            <a:prstGeom prst="rect">
              <a:avLst/>
            </a:prstGeom>
          </p:spPr>
        </p:pic>
      </p:grpSp>
      <p:grpSp>
        <p:nvGrpSpPr>
          <p:cNvPr id="26" name="Group 25">
            <a:extLst>
              <a:ext uri="{FF2B5EF4-FFF2-40B4-BE49-F238E27FC236}">
                <a16:creationId xmlns:a16="http://schemas.microsoft.com/office/drawing/2014/main" id="{E27A1536-581C-4A09-A92F-4190A3BBC3C0}"/>
              </a:ext>
              <a:ext uri="{C183D7F6-B498-43B3-948B-1728B52AA6E4}">
                <adec:decorative xmlns:adec="http://schemas.microsoft.com/office/drawing/2017/decorative" val="1"/>
              </a:ext>
            </a:extLst>
          </p:cNvPr>
          <p:cNvGrpSpPr/>
          <p:nvPr/>
        </p:nvGrpSpPr>
        <p:grpSpPr>
          <a:xfrm>
            <a:off x="2355093" y="3206268"/>
            <a:ext cx="3294069" cy="2569918"/>
            <a:chOff x="2355093" y="2919660"/>
            <a:chExt cx="3294069" cy="2569918"/>
          </a:xfrm>
        </p:grpSpPr>
        <p:pic>
          <p:nvPicPr>
            <p:cNvPr id="24" name="Picture 23" descr="A picture containing electronics&#10;&#10;Description automatically generated">
              <a:extLst>
                <a:ext uri="{FF2B5EF4-FFF2-40B4-BE49-F238E27FC236}">
                  <a16:creationId xmlns:a16="http://schemas.microsoft.com/office/drawing/2014/main" id="{2EA6CD09-8423-4D1F-ABC2-133B727E1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34" name="TextBox 33">
              <a:extLst>
                <a:ext uri="{FF2B5EF4-FFF2-40B4-BE49-F238E27FC236}">
                  <a16:creationId xmlns:a16="http://schemas.microsoft.com/office/drawing/2014/main" id="{F06BD28E-2482-47D8-BF2D-5F6505282EFA}"/>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7" name="Graphic 6">
              <a:extLst>
                <a:ext uri="{FF2B5EF4-FFF2-40B4-BE49-F238E27FC236}">
                  <a16:creationId xmlns:a16="http://schemas.microsoft.com/office/drawing/2014/main" id="{CC3342F3-5192-4862-8455-11A0EEEC07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11336" y="2919660"/>
              <a:ext cx="969176" cy="1237430"/>
            </a:xfrm>
            <a:prstGeom prst="rect">
              <a:avLst/>
            </a:prstGeom>
          </p:spPr>
        </p:pic>
        <p:pic>
          <p:nvPicPr>
            <p:cNvPr id="18" name="Graphic 17">
              <a:extLst>
                <a:ext uri="{FF2B5EF4-FFF2-40B4-BE49-F238E27FC236}">
                  <a16:creationId xmlns:a16="http://schemas.microsoft.com/office/drawing/2014/main" id="{AB29BE7B-FD2A-4ED4-A873-9965F43B7C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3023624" y="3716817"/>
              <a:ext cx="780007" cy="480319"/>
            </a:xfrm>
            <a:prstGeom prst="rect">
              <a:avLst/>
            </a:prstGeom>
          </p:spPr>
        </p:pic>
      </p:grpSp>
      <p:pic>
        <p:nvPicPr>
          <p:cNvPr id="22" name="Graphic 21">
            <a:extLst>
              <a:ext uri="{FF2B5EF4-FFF2-40B4-BE49-F238E27FC236}">
                <a16:creationId xmlns:a16="http://schemas.microsoft.com/office/drawing/2014/main" id="{B936B0EB-E519-49C4-88EB-D2132185E431}"/>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23393" y="4949753"/>
            <a:ext cx="420160" cy="517515"/>
          </a:xfrm>
          <a:prstGeom prst="rect">
            <a:avLst/>
          </a:prstGeom>
        </p:spPr>
      </p:pic>
      <p:pic>
        <p:nvPicPr>
          <p:cNvPr id="108" name="Graphic 107">
            <a:extLst>
              <a:ext uri="{FF2B5EF4-FFF2-40B4-BE49-F238E27FC236}">
                <a16:creationId xmlns:a16="http://schemas.microsoft.com/office/drawing/2014/main" id="{E14381B3-E0F2-4A66-A3A3-3ACFB465D20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94057" y="4584785"/>
            <a:ext cx="420160" cy="517515"/>
          </a:xfrm>
          <a:prstGeom prst="rect">
            <a:avLst/>
          </a:prstGeom>
        </p:spPr>
      </p:pic>
      <p:pic>
        <p:nvPicPr>
          <p:cNvPr id="109" name="Graphic 108">
            <a:extLst>
              <a:ext uri="{FF2B5EF4-FFF2-40B4-BE49-F238E27FC236}">
                <a16:creationId xmlns:a16="http://schemas.microsoft.com/office/drawing/2014/main" id="{8C0769F1-94C5-47D6-9FA1-47798D992E4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94656" y="4294552"/>
            <a:ext cx="420160" cy="517515"/>
          </a:xfrm>
          <a:prstGeom prst="rect">
            <a:avLst/>
          </a:prstGeom>
        </p:spPr>
      </p:pic>
      <p:pic>
        <p:nvPicPr>
          <p:cNvPr id="111" name="Graphic 110">
            <a:extLst>
              <a:ext uri="{FF2B5EF4-FFF2-40B4-BE49-F238E27FC236}">
                <a16:creationId xmlns:a16="http://schemas.microsoft.com/office/drawing/2014/main" id="{42ACC799-EC85-46A3-B150-D9BB57B5D2A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97535" y="4272160"/>
            <a:ext cx="420160" cy="517515"/>
          </a:xfrm>
          <a:prstGeom prst="rect">
            <a:avLst/>
          </a:prstGeom>
        </p:spPr>
      </p:pic>
      <p:pic>
        <p:nvPicPr>
          <p:cNvPr id="112" name="Graphic 111">
            <a:extLst>
              <a:ext uri="{FF2B5EF4-FFF2-40B4-BE49-F238E27FC236}">
                <a16:creationId xmlns:a16="http://schemas.microsoft.com/office/drawing/2014/main" id="{375BDFAB-126E-4E7F-8BAE-DE98F69AC317}"/>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98134" y="3981927"/>
            <a:ext cx="420160" cy="517515"/>
          </a:xfrm>
          <a:prstGeom prst="rect">
            <a:avLst/>
          </a:prstGeom>
        </p:spPr>
      </p:pic>
      <p:pic>
        <p:nvPicPr>
          <p:cNvPr id="113" name="Graphic 112">
            <a:extLst>
              <a:ext uri="{FF2B5EF4-FFF2-40B4-BE49-F238E27FC236}">
                <a16:creationId xmlns:a16="http://schemas.microsoft.com/office/drawing/2014/main" id="{D820E574-D811-4622-A066-6608EE982474}"/>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96618" y="3656486"/>
            <a:ext cx="420160" cy="517515"/>
          </a:xfrm>
          <a:prstGeom prst="rect">
            <a:avLst/>
          </a:prstGeom>
        </p:spPr>
      </p:pic>
      <p:pic>
        <p:nvPicPr>
          <p:cNvPr id="114" name="Graphic 113">
            <a:extLst>
              <a:ext uri="{FF2B5EF4-FFF2-40B4-BE49-F238E27FC236}">
                <a16:creationId xmlns:a16="http://schemas.microsoft.com/office/drawing/2014/main" id="{6A8684B0-D317-4BF3-B6BD-F72269659D3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26567" y="4643311"/>
            <a:ext cx="420160" cy="517515"/>
          </a:xfrm>
          <a:prstGeom prst="rect">
            <a:avLst/>
          </a:prstGeom>
        </p:spPr>
      </p:pic>
      <p:pic>
        <p:nvPicPr>
          <p:cNvPr id="115" name="Graphic 114">
            <a:extLst>
              <a:ext uri="{FF2B5EF4-FFF2-40B4-BE49-F238E27FC236}">
                <a16:creationId xmlns:a16="http://schemas.microsoft.com/office/drawing/2014/main" id="{F94E466A-F0C2-4BBC-9175-C28FB469E4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6201930" y="3715752"/>
            <a:ext cx="2210287" cy="1236123"/>
          </a:xfrm>
          <a:prstGeom prst="rect">
            <a:avLst/>
          </a:prstGeom>
        </p:spPr>
      </p:pic>
      <p:grpSp>
        <p:nvGrpSpPr>
          <p:cNvPr id="116" name="Top data pulse">
            <a:extLst>
              <a:ext uri="{FF2B5EF4-FFF2-40B4-BE49-F238E27FC236}">
                <a16:creationId xmlns:a16="http://schemas.microsoft.com/office/drawing/2014/main" id="{2887E43A-BCC6-4EFA-8C30-4D7D7689E93E}"/>
              </a:ext>
              <a:ext uri="{C183D7F6-B498-43B3-948B-1728B52AA6E4}">
                <adec:decorative xmlns:adec="http://schemas.microsoft.com/office/drawing/2017/decorative" val="1"/>
              </a:ext>
            </a:extLst>
          </p:cNvPr>
          <p:cNvGrpSpPr/>
          <p:nvPr/>
        </p:nvGrpSpPr>
        <p:grpSpPr>
          <a:xfrm rot="21400222">
            <a:off x="6990030" y="4086437"/>
            <a:ext cx="1516608" cy="868547"/>
            <a:chOff x="4466117" y="2812385"/>
            <a:chExt cx="1334436" cy="764218"/>
          </a:xfrm>
        </p:grpSpPr>
        <p:sp>
          <p:nvSpPr>
            <p:cNvPr id="117" name="Oval 116">
              <a:extLst>
                <a:ext uri="{FF2B5EF4-FFF2-40B4-BE49-F238E27FC236}">
                  <a16:creationId xmlns:a16="http://schemas.microsoft.com/office/drawing/2014/main" id="{813C34B6-F40C-40E9-AFC3-3DBE03E5A3FD}"/>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6671024C-CDB7-47F6-9FDE-AA8A56CAEB7E}"/>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729597A9-663E-4E44-BE44-386AB6730FB0}"/>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5F7B0126-5F70-471F-8523-21886663DEF7}"/>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A138F587-A4CA-4902-844B-90413E800BB4}"/>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0BD155E4-DA42-4EEF-A45F-24153995067C}"/>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24070697-29D6-4062-83CD-88225C908588}"/>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4F005646-0956-4347-AC05-97480861B97B}"/>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7C0792DD-6398-4848-AD96-3C829228B6AC}"/>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B52FC15F-C9E2-4CD9-9AE8-C33BDEE69366}"/>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5AA1D4E6-B131-40B2-A1F6-62991EB0C361}"/>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61E1EF7-A9F1-4FF1-9280-5B0E956A9EE5}"/>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9" name="Graphic 128">
            <a:extLst>
              <a:ext uri="{FF2B5EF4-FFF2-40B4-BE49-F238E27FC236}">
                <a16:creationId xmlns:a16="http://schemas.microsoft.com/office/drawing/2014/main" id="{95D07E15-BA5B-4915-A94A-F115DF532505}"/>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50569" y="3851467"/>
            <a:ext cx="420160" cy="517515"/>
          </a:xfrm>
          <a:prstGeom prst="rect">
            <a:avLst/>
          </a:prstGeom>
        </p:spPr>
      </p:pic>
      <p:pic>
        <p:nvPicPr>
          <p:cNvPr id="130" name="Graphic 129">
            <a:extLst>
              <a:ext uri="{FF2B5EF4-FFF2-40B4-BE49-F238E27FC236}">
                <a16:creationId xmlns:a16="http://schemas.microsoft.com/office/drawing/2014/main" id="{5D148213-4C84-44D6-8894-E53130132110}"/>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81338" y="3508891"/>
            <a:ext cx="420160" cy="517515"/>
          </a:xfrm>
          <a:prstGeom prst="rect">
            <a:avLst/>
          </a:prstGeom>
        </p:spPr>
      </p:pic>
      <p:pic>
        <p:nvPicPr>
          <p:cNvPr id="131" name="Graphic 130">
            <a:extLst>
              <a:ext uri="{FF2B5EF4-FFF2-40B4-BE49-F238E27FC236}">
                <a16:creationId xmlns:a16="http://schemas.microsoft.com/office/drawing/2014/main" id="{EDBFC425-E3A4-4860-A3DA-4B721D4D64CA}"/>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00558" y="3196266"/>
            <a:ext cx="420160" cy="517515"/>
          </a:xfrm>
          <a:prstGeom prst="rect">
            <a:avLst/>
          </a:prstGeom>
        </p:spPr>
      </p:pic>
      <p:pic>
        <p:nvPicPr>
          <p:cNvPr id="132" name="Graphic 131">
            <a:extLst>
              <a:ext uri="{FF2B5EF4-FFF2-40B4-BE49-F238E27FC236}">
                <a16:creationId xmlns:a16="http://schemas.microsoft.com/office/drawing/2014/main" id="{3CEC2B31-EE54-45E3-A1C7-A62AFD20AF28}"/>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84816" y="3196266"/>
            <a:ext cx="420160" cy="517515"/>
          </a:xfrm>
          <a:prstGeom prst="rect">
            <a:avLst/>
          </a:prstGeom>
        </p:spPr>
      </p:pic>
      <p:pic>
        <p:nvPicPr>
          <p:cNvPr id="133" name="Graphic 132">
            <a:extLst>
              <a:ext uri="{FF2B5EF4-FFF2-40B4-BE49-F238E27FC236}">
                <a16:creationId xmlns:a16="http://schemas.microsoft.com/office/drawing/2014/main" id="{221C0035-991C-4E5C-8173-FCA48D763B61}"/>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04036" y="2883641"/>
            <a:ext cx="420160" cy="517515"/>
          </a:xfrm>
          <a:prstGeom prst="rect">
            <a:avLst/>
          </a:prstGeom>
        </p:spPr>
      </p:pic>
      <p:pic>
        <p:nvPicPr>
          <p:cNvPr id="134" name="Graphic 133">
            <a:extLst>
              <a:ext uri="{FF2B5EF4-FFF2-40B4-BE49-F238E27FC236}">
                <a16:creationId xmlns:a16="http://schemas.microsoft.com/office/drawing/2014/main" id="{CB4473DE-7FE4-49A5-8EE6-4A0573B5B949}"/>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89828" y="2896089"/>
            <a:ext cx="420160" cy="517515"/>
          </a:xfrm>
          <a:prstGeom prst="rect">
            <a:avLst/>
          </a:prstGeom>
        </p:spPr>
      </p:pic>
      <p:pic>
        <p:nvPicPr>
          <p:cNvPr id="135" name="Graphic 134">
            <a:extLst>
              <a:ext uri="{FF2B5EF4-FFF2-40B4-BE49-F238E27FC236}">
                <a16:creationId xmlns:a16="http://schemas.microsoft.com/office/drawing/2014/main" id="{C58A4BDA-DB04-44FD-87C2-44C8974908A6}"/>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53743" y="3545025"/>
            <a:ext cx="420160" cy="517515"/>
          </a:xfrm>
          <a:prstGeom prst="rect">
            <a:avLst/>
          </a:prstGeom>
        </p:spPr>
      </p:pic>
      <p:pic>
        <p:nvPicPr>
          <p:cNvPr id="136" name="Graphic 135">
            <a:extLst>
              <a:ext uri="{FF2B5EF4-FFF2-40B4-BE49-F238E27FC236}">
                <a16:creationId xmlns:a16="http://schemas.microsoft.com/office/drawing/2014/main" id="{515CE87C-D43E-4E86-961C-7326C6865FF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8067719" y="2653429"/>
            <a:ext cx="2210287" cy="1236123"/>
          </a:xfrm>
          <a:prstGeom prst="rect">
            <a:avLst/>
          </a:prstGeom>
        </p:spPr>
      </p:pic>
      <p:grpSp>
        <p:nvGrpSpPr>
          <p:cNvPr id="137" name="Top data pulse">
            <a:extLst>
              <a:ext uri="{FF2B5EF4-FFF2-40B4-BE49-F238E27FC236}">
                <a16:creationId xmlns:a16="http://schemas.microsoft.com/office/drawing/2014/main" id="{697B790A-A1E2-4986-AE90-E85D48EC73BE}"/>
              </a:ext>
              <a:ext uri="{C183D7F6-B498-43B3-948B-1728B52AA6E4}">
                <adec:decorative xmlns:adec="http://schemas.microsoft.com/office/drawing/2017/decorative" val="1"/>
              </a:ext>
            </a:extLst>
          </p:cNvPr>
          <p:cNvGrpSpPr/>
          <p:nvPr/>
        </p:nvGrpSpPr>
        <p:grpSpPr>
          <a:xfrm rot="21400222">
            <a:off x="8891519" y="2992177"/>
            <a:ext cx="1516608" cy="868547"/>
            <a:chOff x="4466117" y="2812385"/>
            <a:chExt cx="1334436" cy="764218"/>
          </a:xfrm>
        </p:grpSpPr>
        <p:sp>
          <p:nvSpPr>
            <p:cNvPr id="138" name="Oval 137">
              <a:extLst>
                <a:ext uri="{FF2B5EF4-FFF2-40B4-BE49-F238E27FC236}">
                  <a16:creationId xmlns:a16="http://schemas.microsoft.com/office/drawing/2014/main" id="{AC9DA14B-A410-4676-B9A2-AFC8BE405DA6}"/>
                </a:ext>
              </a:extLst>
            </p:cNvPr>
            <p:cNvSpPr/>
            <p:nvPr/>
          </p:nvSpPr>
          <p:spPr bwMode="auto">
            <a:xfrm>
              <a:off x="4466117" y="349966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1AC10A0E-35AB-452A-9EB5-E72ABA3D8D4E}"/>
                </a:ext>
              </a:extLst>
            </p:cNvPr>
            <p:cNvSpPr/>
            <p:nvPr/>
          </p:nvSpPr>
          <p:spPr bwMode="auto">
            <a:xfrm>
              <a:off x="4580435" y="3440142"/>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5C180EC2-B271-45FD-8BF2-6132EDD83D7E}"/>
                </a:ext>
              </a:extLst>
            </p:cNvPr>
            <p:cNvSpPr/>
            <p:nvPr/>
          </p:nvSpPr>
          <p:spPr bwMode="auto">
            <a:xfrm>
              <a:off x="4694753" y="337796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2DE171FA-E6A3-4C04-B90E-D8A706F63649}"/>
                </a:ext>
              </a:extLst>
            </p:cNvPr>
            <p:cNvSpPr/>
            <p:nvPr/>
          </p:nvSpPr>
          <p:spPr bwMode="auto">
            <a:xfrm>
              <a:off x="4809071" y="332063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3062D43-997A-4235-A4B7-3BC01EE78AEE}"/>
                </a:ext>
              </a:extLst>
            </p:cNvPr>
            <p:cNvSpPr/>
            <p:nvPr/>
          </p:nvSpPr>
          <p:spPr bwMode="auto">
            <a:xfrm>
              <a:off x="4923389" y="325272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13B139CB-AF23-4ACA-88DD-EADCD99419D3}"/>
                </a:ext>
              </a:extLst>
            </p:cNvPr>
            <p:cNvSpPr/>
            <p:nvPr/>
          </p:nvSpPr>
          <p:spPr bwMode="auto">
            <a:xfrm>
              <a:off x="5037707" y="3193793"/>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FB135E17-2740-4222-8C7E-7AC28A382D4B}"/>
                </a:ext>
              </a:extLst>
            </p:cNvPr>
            <p:cNvSpPr/>
            <p:nvPr/>
          </p:nvSpPr>
          <p:spPr bwMode="auto">
            <a:xfrm>
              <a:off x="5152025" y="3128637"/>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CC73DBB-1E9B-499A-9A6C-E0427A9C17C5}"/>
                </a:ext>
              </a:extLst>
            </p:cNvPr>
            <p:cNvSpPr/>
            <p:nvPr/>
          </p:nvSpPr>
          <p:spPr bwMode="auto">
            <a:xfrm>
              <a:off x="5266343" y="305917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A5C43D0A-13B4-44D8-8147-A57FABA31701}"/>
                </a:ext>
              </a:extLst>
            </p:cNvPr>
            <p:cNvSpPr/>
            <p:nvPr/>
          </p:nvSpPr>
          <p:spPr bwMode="auto">
            <a:xfrm>
              <a:off x="5380661" y="30082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62B57CCC-4A80-4C00-8616-099F961E8E43}"/>
                </a:ext>
              </a:extLst>
            </p:cNvPr>
            <p:cNvSpPr/>
            <p:nvPr/>
          </p:nvSpPr>
          <p:spPr bwMode="auto">
            <a:xfrm>
              <a:off x="5494979" y="2935649"/>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2C7E627A-F269-49B1-A38D-04D0C2044407}"/>
                </a:ext>
              </a:extLst>
            </p:cNvPr>
            <p:cNvSpPr/>
            <p:nvPr/>
          </p:nvSpPr>
          <p:spPr bwMode="auto">
            <a:xfrm>
              <a:off x="5609297" y="2879811"/>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C02C5A41-E1BE-48E3-9B66-64FF586C849A}"/>
                </a:ext>
              </a:extLst>
            </p:cNvPr>
            <p:cNvSpPr/>
            <p:nvPr/>
          </p:nvSpPr>
          <p:spPr bwMode="auto">
            <a:xfrm>
              <a:off x="5723619" y="2812385"/>
              <a:ext cx="76934" cy="76934"/>
            </a:xfrm>
            <a:prstGeom prst="ellipse">
              <a:avLst/>
            </a:prstGeom>
            <a:solidFill>
              <a:schemeClr val="accent2"/>
            </a:solidFill>
            <a:ln>
              <a:noFill/>
              <a:headEnd type="none" w="med" len="med"/>
              <a:tailEnd type="none" w="med" len="med"/>
            </a:ln>
            <a:effectLst>
              <a:glow rad="1397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0" name="Graphic 149">
            <a:extLst>
              <a:ext uri="{FF2B5EF4-FFF2-40B4-BE49-F238E27FC236}">
                <a16:creationId xmlns:a16="http://schemas.microsoft.com/office/drawing/2014/main" id="{114EF6FA-9085-4B12-8303-D971EEC501A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37011" y="2832516"/>
            <a:ext cx="420160" cy="517515"/>
          </a:xfrm>
          <a:prstGeom prst="rect">
            <a:avLst/>
          </a:prstGeom>
        </p:spPr>
      </p:pic>
      <p:pic>
        <p:nvPicPr>
          <p:cNvPr id="151" name="Graphic 150">
            <a:extLst>
              <a:ext uri="{FF2B5EF4-FFF2-40B4-BE49-F238E27FC236}">
                <a16:creationId xmlns:a16="http://schemas.microsoft.com/office/drawing/2014/main" id="{F321D824-515E-4744-932B-1448B466F00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59929" y="2467553"/>
            <a:ext cx="420160" cy="517515"/>
          </a:xfrm>
          <a:prstGeom prst="rect">
            <a:avLst/>
          </a:prstGeom>
        </p:spPr>
      </p:pic>
      <p:pic>
        <p:nvPicPr>
          <p:cNvPr id="152" name="Graphic 151">
            <a:extLst>
              <a:ext uri="{FF2B5EF4-FFF2-40B4-BE49-F238E27FC236}">
                <a16:creationId xmlns:a16="http://schemas.microsoft.com/office/drawing/2014/main" id="{F5A41FD9-7302-4842-9D5E-BB8D82230748}"/>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78680" y="2184687"/>
            <a:ext cx="420160" cy="517515"/>
          </a:xfrm>
          <a:prstGeom prst="rect">
            <a:avLst/>
          </a:prstGeom>
        </p:spPr>
      </p:pic>
      <p:pic>
        <p:nvPicPr>
          <p:cNvPr id="153" name="Graphic 152">
            <a:extLst>
              <a:ext uri="{FF2B5EF4-FFF2-40B4-BE49-F238E27FC236}">
                <a16:creationId xmlns:a16="http://schemas.microsoft.com/office/drawing/2014/main" id="{C11D2FDD-A65F-454F-B8EA-FDC2188FDAE8}"/>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63407" y="2154928"/>
            <a:ext cx="420160" cy="517515"/>
          </a:xfrm>
          <a:prstGeom prst="rect">
            <a:avLst/>
          </a:prstGeom>
        </p:spPr>
      </p:pic>
      <p:pic>
        <p:nvPicPr>
          <p:cNvPr id="154" name="Graphic 153">
            <a:extLst>
              <a:ext uri="{FF2B5EF4-FFF2-40B4-BE49-F238E27FC236}">
                <a16:creationId xmlns:a16="http://schemas.microsoft.com/office/drawing/2014/main" id="{3231F8B1-04EF-43A2-B21A-646879AF6E5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82158" y="1872062"/>
            <a:ext cx="420160" cy="517515"/>
          </a:xfrm>
          <a:prstGeom prst="rect">
            <a:avLst/>
          </a:prstGeom>
        </p:spPr>
      </p:pic>
      <p:pic>
        <p:nvPicPr>
          <p:cNvPr id="156" name="Graphic 155">
            <a:extLst>
              <a:ext uri="{FF2B5EF4-FFF2-40B4-BE49-F238E27FC236}">
                <a16:creationId xmlns:a16="http://schemas.microsoft.com/office/drawing/2014/main" id="{0D17B6E7-1B16-498D-9893-2F95DA63241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40185" y="2526074"/>
            <a:ext cx="420160" cy="517515"/>
          </a:xfrm>
          <a:prstGeom prst="rect">
            <a:avLst/>
          </a:prstGeom>
        </p:spPr>
      </p:pic>
      <p:pic>
        <p:nvPicPr>
          <p:cNvPr id="155" name="Graphic 154">
            <a:extLst>
              <a:ext uri="{FF2B5EF4-FFF2-40B4-BE49-F238E27FC236}">
                <a16:creationId xmlns:a16="http://schemas.microsoft.com/office/drawing/2014/main" id="{C1DC6C2B-3458-40E8-8357-65ADB9783845}"/>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45956" y="2217924"/>
            <a:ext cx="420160" cy="517515"/>
          </a:xfrm>
          <a:prstGeom prst="rect">
            <a:avLst/>
          </a:prstGeom>
        </p:spPr>
      </p:pic>
      <p:sp>
        <p:nvSpPr>
          <p:cNvPr id="4" name="Title 3">
            <a:extLst>
              <a:ext uri="{FF2B5EF4-FFF2-40B4-BE49-F238E27FC236}">
                <a16:creationId xmlns:a16="http://schemas.microsoft.com/office/drawing/2014/main" id="{E39426D5-E5D4-4EF6-920C-F6697E04E4D8}"/>
              </a:ext>
              <a:ext uri="{C183D7F6-B498-43B3-948B-1728B52AA6E4}">
                <adec:decorative xmlns:adec="http://schemas.microsoft.com/office/drawing/2017/decorative" val="1"/>
              </a:ext>
            </a:extLst>
          </p:cNvPr>
          <p:cNvSpPr>
            <a:spLocks noGrp="1"/>
          </p:cNvSpPr>
          <p:nvPr>
            <p:ph type="title"/>
          </p:nvPr>
        </p:nvSpPr>
        <p:spPr>
          <a:xfrm>
            <a:off x="588963" y="457200"/>
            <a:ext cx="11017250" cy="861774"/>
          </a:xfrm>
        </p:spPr>
        <p:txBody>
          <a:bodyPr/>
          <a:lstStyle/>
          <a:p>
            <a:r>
              <a:rPr lang="en-US" sz="2800"/>
              <a:t>Data is </a:t>
            </a:r>
            <a:r>
              <a:rPr lang="en-US" sz="2800">
                <a:solidFill>
                  <a:schemeClr val="accent2"/>
                </a:solidFill>
              </a:rPr>
              <a:t>constantly growing</a:t>
            </a:r>
            <a:r>
              <a:rPr lang="en-US" sz="2800"/>
              <a:t> across your business</a:t>
            </a:r>
            <a:br>
              <a:rPr lang="en-US" sz="2800"/>
            </a:br>
            <a:endParaRPr lang="en-US" sz="2800"/>
          </a:p>
        </p:txBody>
      </p:sp>
    </p:spTree>
    <p:extLst>
      <p:ext uri="{BB962C8B-B14F-4D97-AF65-F5344CB8AC3E}">
        <p14:creationId xmlns:p14="http://schemas.microsoft.com/office/powerpoint/2010/main" val="2545967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accel="50000" decel="50000" fill="hold" nodeType="withEffect">
                                  <p:stCondLst>
                                    <p:cond delay="0"/>
                                  </p:stCondLst>
                                  <p:childTnLst>
                                    <p:animMotion origin="layout" path="M 1.25E-6 2.96296E-6 L -0.06341 -0.06273 " pathEditMode="relative" rAng="0" ptsTypes="AA">
                                      <p:cBhvr>
                                        <p:cTn id="9" dur="500" fill="hold"/>
                                        <p:tgtEl>
                                          <p:spTgt spid="3"/>
                                        </p:tgtEl>
                                        <p:attrNameLst>
                                          <p:attrName>ppt_x</p:attrName>
                                          <p:attrName>ppt_y</p:attrName>
                                        </p:attrNameLst>
                                      </p:cBhvr>
                                      <p:rCtr x="-3177" y="-3148"/>
                                    </p:animMotion>
                                  </p:childTnLst>
                                </p:cTn>
                              </p:par>
                              <p:par>
                                <p:cTn id="10" presetID="10" presetClass="exit" presetSubtype="0" fill="hold" nodeType="withEffect">
                                  <p:stCondLst>
                                    <p:cond delay="250"/>
                                  </p:stCondLst>
                                  <p:childTnLst>
                                    <p:animEffect transition="out" filter="fade">
                                      <p:cBhvr>
                                        <p:cTn id="11" dur="250"/>
                                        <p:tgtEl>
                                          <p:spTgt spid="3"/>
                                        </p:tgtEl>
                                      </p:cBhvr>
                                    </p:animEffect>
                                    <p:set>
                                      <p:cBhvr>
                                        <p:cTn id="12" dur="1" fill="hold">
                                          <p:stCondLst>
                                            <p:cond delay="24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25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250"/>
                                        <p:tgtEl>
                                          <p:spTgt spid="109"/>
                                        </p:tgtEl>
                                      </p:cBhvr>
                                    </p:animEffect>
                                  </p:childTnLst>
                                </p:cTn>
                              </p:par>
                            </p:childTnLst>
                          </p:cTn>
                        </p:par>
                        <p:par>
                          <p:cTn id="23" fill="hold">
                            <p:stCondLst>
                              <p:cond delay="75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50"/>
                                        <p:tgtEl>
                                          <p:spTgt spid="3"/>
                                        </p:tgtEl>
                                      </p:cBhvr>
                                    </p:animEffect>
                                  </p:childTnLst>
                                </p:cTn>
                              </p:par>
                              <p:par>
                                <p:cTn id="27" presetID="42" presetClass="path" presetSubtype="0" accel="50000" decel="50000" fill="hold" nodeType="withEffect">
                                  <p:stCondLst>
                                    <p:cond delay="0"/>
                                  </p:stCondLst>
                                  <p:childTnLst>
                                    <p:animMotion origin="layout" path="M 1.25E-6 2.96296E-6 L -0.06341 -0.06135 " pathEditMode="relative" rAng="0" ptsTypes="AA">
                                      <p:cBhvr>
                                        <p:cTn id="28" dur="500" fill="hold"/>
                                        <p:tgtEl>
                                          <p:spTgt spid="3"/>
                                        </p:tgtEl>
                                        <p:attrNameLst>
                                          <p:attrName>ppt_x</p:attrName>
                                          <p:attrName>ppt_y</p:attrName>
                                        </p:attrNameLst>
                                      </p:cBhvr>
                                      <p:rCtr x="-3177" y="-3079"/>
                                    </p:animMotion>
                                  </p:childTnLst>
                                </p:cTn>
                              </p:par>
                              <p:par>
                                <p:cTn id="29" presetID="10" presetClass="exit" presetSubtype="0" fill="hold" nodeType="withEffect">
                                  <p:stCondLst>
                                    <p:cond delay="250"/>
                                  </p:stCondLst>
                                  <p:childTnLst>
                                    <p:animEffect transition="out" filter="fade">
                                      <p:cBhvr>
                                        <p:cTn id="30" dur="250"/>
                                        <p:tgtEl>
                                          <p:spTgt spid="3"/>
                                        </p:tgtEl>
                                      </p:cBhvr>
                                    </p:animEffect>
                                    <p:set>
                                      <p:cBhvr>
                                        <p:cTn id="31" dur="1" fill="hold">
                                          <p:stCondLst>
                                            <p:cond delay="249"/>
                                          </p:stCondLst>
                                        </p:cTn>
                                        <p:tgtEl>
                                          <p:spTgt spid="3"/>
                                        </p:tgtEl>
                                        <p:attrNameLst>
                                          <p:attrName>style.visibility</p:attrName>
                                        </p:attrNameLst>
                                      </p:cBhvr>
                                      <p:to>
                                        <p:strVal val="hidden"/>
                                      </p:to>
                                    </p:set>
                                  </p:childTnLst>
                                </p:cTn>
                              </p:par>
                            </p:childTnLst>
                          </p:cTn>
                        </p:par>
                        <p:par>
                          <p:cTn id="32" fill="hold">
                            <p:stCondLst>
                              <p:cond delay="1250"/>
                            </p:stCondLst>
                            <p:childTnLst>
                              <p:par>
                                <p:cTn id="33" presetID="10" presetClass="entr" presetSubtype="0"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250"/>
                                        <p:tgtEl>
                                          <p:spTgt spid="111"/>
                                        </p:tgtEl>
                                      </p:cBhvr>
                                    </p:animEffect>
                                  </p:childTnLst>
                                </p:cTn>
                              </p:par>
                              <p:par>
                                <p:cTn id="36" presetID="10" presetClass="entr" presetSubtype="0" fill="hold"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250"/>
                                        <p:tgtEl>
                                          <p:spTgt spid="112"/>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250"/>
                                        <p:tgtEl>
                                          <p:spTgt spid="3"/>
                                        </p:tgtEl>
                                      </p:cBhvr>
                                    </p:animEffect>
                                  </p:childTnLst>
                                </p:cTn>
                              </p:par>
                              <p:par>
                                <p:cTn id="43" presetID="42" presetClass="path" presetSubtype="0" accel="50000" decel="50000" fill="hold" nodeType="withEffect">
                                  <p:stCondLst>
                                    <p:cond delay="0"/>
                                  </p:stCondLst>
                                  <p:childTnLst>
                                    <p:animMotion origin="layout" path="M 1.25E-6 2.96296E-6 L -0.0638 -0.06204 " pathEditMode="relative" rAng="0" ptsTypes="AA">
                                      <p:cBhvr>
                                        <p:cTn id="44" dur="500" fill="hold"/>
                                        <p:tgtEl>
                                          <p:spTgt spid="3"/>
                                        </p:tgtEl>
                                        <p:attrNameLst>
                                          <p:attrName>ppt_x</p:attrName>
                                          <p:attrName>ppt_y</p:attrName>
                                        </p:attrNameLst>
                                      </p:cBhvr>
                                      <p:rCtr x="-3190" y="-3102"/>
                                    </p:animMotion>
                                  </p:childTnLst>
                                </p:cTn>
                              </p:par>
                              <p:par>
                                <p:cTn id="45" presetID="10" presetClass="exit" presetSubtype="0" fill="hold" nodeType="withEffect">
                                  <p:stCondLst>
                                    <p:cond delay="250"/>
                                  </p:stCondLst>
                                  <p:childTnLst>
                                    <p:animEffect transition="out" filter="fade">
                                      <p:cBhvr>
                                        <p:cTn id="46" dur="250"/>
                                        <p:tgtEl>
                                          <p:spTgt spid="3"/>
                                        </p:tgtEl>
                                      </p:cBhvr>
                                    </p:animEffect>
                                    <p:set>
                                      <p:cBhvr>
                                        <p:cTn id="47" dur="1" fill="hold">
                                          <p:stCondLst>
                                            <p:cond delay="249"/>
                                          </p:stCondLst>
                                        </p:cTn>
                                        <p:tgtEl>
                                          <p:spTgt spid="3"/>
                                        </p:tgtEl>
                                        <p:attrNameLst>
                                          <p:attrName>style.visibility</p:attrName>
                                        </p:attrNameLst>
                                      </p:cBhvr>
                                      <p:to>
                                        <p:strVal val="hidden"/>
                                      </p:to>
                                    </p:se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250"/>
                                        <p:tgtEl>
                                          <p:spTgt spid="113"/>
                                        </p:tgtEl>
                                      </p:cBhvr>
                                    </p:animEffect>
                                  </p:childTnLst>
                                </p:cTn>
                              </p:par>
                              <p:par>
                                <p:cTn id="52" presetID="10" presetClass="entr" presetSubtype="0" fill="hold" nodeType="withEffect">
                                  <p:stCondLst>
                                    <p:cond delay="0"/>
                                  </p:stCondLst>
                                  <p:childTnLst>
                                    <p:set>
                                      <p:cBhvr>
                                        <p:cTn id="53" dur="1" fill="hold">
                                          <p:stCondLst>
                                            <p:cond delay="0"/>
                                          </p:stCondLst>
                                        </p:cTn>
                                        <p:tgtEl>
                                          <p:spTgt spid="114"/>
                                        </p:tgtEl>
                                        <p:attrNameLst>
                                          <p:attrName>style.visibility</p:attrName>
                                        </p:attrNameLst>
                                      </p:cBhvr>
                                      <p:to>
                                        <p:strVal val="visible"/>
                                      </p:to>
                                    </p:set>
                                    <p:animEffect transition="in" filter="fade">
                                      <p:cBhvr>
                                        <p:cTn id="54" dur="250"/>
                                        <p:tgtEl>
                                          <p:spTgt spid="114"/>
                                        </p:tgtEl>
                                      </p:cBhvr>
                                    </p:animEffect>
                                  </p:childTnLst>
                                </p:cTn>
                              </p:par>
                            </p:childTnLst>
                          </p:cTn>
                        </p:par>
                        <p:par>
                          <p:cTn id="55" fill="hold">
                            <p:stCondLst>
                              <p:cond delay="225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250"/>
                                        <p:tgtEl>
                                          <p:spTgt spid="116"/>
                                        </p:tgtEl>
                                      </p:cBhvr>
                                    </p:animEffect>
                                  </p:childTnLst>
                                </p:cTn>
                              </p:par>
                              <p:par>
                                <p:cTn id="59" presetID="42" presetClass="path" presetSubtype="0" accel="50000" decel="50000" fill="hold" nodeType="withEffect">
                                  <p:stCondLst>
                                    <p:cond delay="0"/>
                                  </p:stCondLst>
                                  <p:childTnLst>
                                    <p:animMotion origin="layout" path="M 3.125E-6 2.22222E-6 L -0.06341 -0.06273 " pathEditMode="relative" rAng="0" ptsTypes="AA">
                                      <p:cBhvr>
                                        <p:cTn id="60" dur="500" fill="hold"/>
                                        <p:tgtEl>
                                          <p:spTgt spid="116"/>
                                        </p:tgtEl>
                                        <p:attrNameLst>
                                          <p:attrName>ppt_x</p:attrName>
                                          <p:attrName>ppt_y</p:attrName>
                                        </p:attrNameLst>
                                      </p:cBhvr>
                                      <p:rCtr x="-3177" y="-3148"/>
                                    </p:animMotion>
                                  </p:childTnLst>
                                </p:cTn>
                              </p:par>
                              <p:par>
                                <p:cTn id="61" presetID="10" presetClass="exit" presetSubtype="0" fill="hold" nodeType="withEffect">
                                  <p:stCondLst>
                                    <p:cond delay="250"/>
                                  </p:stCondLst>
                                  <p:childTnLst>
                                    <p:animEffect transition="out" filter="fade">
                                      <p:cBhvr>
                                        <p:cTn id="62" dur="250"/>
                                        <p:tgtEl>
                                          <p:spTgt spid="116"/>
                                        </p:tgtEl>
                                      </p:cBhvr>
                                    </p:animEffect>
                                    <p:set>
                                      <p:cBhvr>
                                        <p:cTn id="63" dur="1" fill="hold">
                                          <p:stCondLst>
                                            <p:cond delay="249"/>
                                          </p:stCondLst>
                                        </p:cTn>
                                        <p:tgtEl>
                                          <p:spTgt spid="116"/>
                                        </p:tgtEl>
                                        <p:attrNameLst>
                                          <p:attrName>style.visibility</p:attrName>
                                        </p:attrNameLst>
                                      </p:cBhvr>
                                      <p:to>
                                        <p:strVal val="hidden"/>
                                      </p:to>
                                    </p:set>
                                  </p:childTnLst>
                                </p:cTn>
                              </p:par>
                            </p:childTnLst>
                          </p:cTn>
                        </p:par>
                        <p:par>
                          <p:cTn id="64" fill="hold">
                            <p:stCondLst>
                              <p:cond delay="2750"/>
                            </p:stCondLst>
                            <p:childTnLst>
                              <p:par>
                                <p:cTn id="65" presetID="10" presetClass="entr" presetSubtype="0"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250"/>
                                        <p:tgtEl>
                                          <p:spTgt spid="129"/>
                                        </p:tgtEl>
                                      </p:cBhvr>
                                    </p:animEffect>
                                  </p:childTnLst>
                                </p:cTn>
                              </p:par>
                              <p:par>
                                <p:cTn id="68" presetID="10" presetClass="entr" presetSubtype="0" fill="hold" nodeType="withEffect">
                                  <p:stCondLst>
                                    <p:cond delay="0"/>
                                  </p:stCondLst>
                                  <p:childTnLst>
                                    <p:set>
                                      <p:cBhvr>
                                        <p:cTn id="69" dur="1" fill="hold">
                                          <p:stCondLst>
                                            <p:cond delay="0"/>
                                          </p:stCondLst>
                                        </p:cTn>
                                        <p:tgtEl>
                                          <p:spTgt spid="130"/>
                                        </p:tgtEl>
                                        <p:attrNameLst>
                                          <p:attrName>style.visibility</p:attrName>
                                        </p:attrNameLst>
                                      </p:cBhvr>
                                      <p:to>
                                        <p:strVal val="visible"/>
                                      </p:to>
                                    </p:set>
                                    <p:animEffect transition="in" filter="fade">
                                      <p:cBhvr>
                                        <p:cTn id="70" dur="250"/>
                                        <p:tgtEl>
                                          <p:spTgt spid="130"/>
                                        </p:tgtEl>
                                      </p:cBhvr>
                                    </p:animEffect>
                                  </p:childTnLst>
                                </p:cTn>
                              </p:par>
                              <p:par>
                                <p:cTn id="71" presetID="10"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animEffect transition="in" filter="fade">
                                      <p:cBhvr>
                                        <p:cTn id="73" dur="250"/>
                                        <p:tgtEl>
                                          <p:spTgt spid="131"/>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fade">
                                      <p:cBhvr>
                                        <p:cTn id="77" dur="250"/>
                                        <p:tgtEl>
                                          <p:spTgt spid="116"/>
                                        </p:tgtEl>
                                      </p:cBhvr>
                                    </p:animEffect>
                                  </p:childTnLst>
                                </p:cTn>
                              </p:par>
                              <p:par>
                                <p:cTn id="78" presetID="42" presetClass="path" presetSubtype="0" accel="50000" decel="50000" fill="hold" nodeType="withEffect">
                                  <p:stCondLst>
                                    <p:cond delay="0"/>
                                  </p:stCondLst>
                                  <p:childTnLst>
                                    <p:animMotion origin="layout" path="M 3.125E-6 2.22222E-6 L -0.06341 -0.06134 " pathEditMode="relative" rAng="0" ptsTypes="AA">
                                      <p:cBhvr>
                                        <p:cTn id="79" dur="500" fill="hold"/>
                                        <p:tgtEl>
                                          <p:spTgt spid="116"/>
                                        </p:tgtEl>
                                        <p:attrNameLst>
                                          <p:attrName>ppt_x</p:attrName>
                                          <p:attrName>ppt_y</p:attrName>
                                        </p:attrNameLst>
                                      </p:cBhvr>
                                      <p:rCtr x="-3177" y="-3079"/>
                                    </p:animMotion>
                                  </p:childTnLst>
                                </p:cTn>
                              </p:par>
                              <p:par>
                                <p:cTn id="80" presetID="10" presetClass="exit" presetSubtype="0" fill="hold" nodeType="withEffect">
                                  <p:stCondLst>
                                    <p:cond delay="250"/>
                                  </p:stCondLst>
                                  <p:childTnLst>
                                    <p:animEffect transition="out" filter="fade">
                                      <p:cBhvr>
                                        <p:cTn id="81" dur="250"/>
                                        <p:tgtEl>
                                          <p:spTgt spid="116"/>
                                        </p:tgtEl>
                                      </p:cBhvr>
                                    </p:animEffect>
                                    <p:set>
                                      <p:cBhvr>
                                        <p:cTn id="82" dur="1" fill="hold">
                                          <p:stCondLst>
                                            <p:cond delay="249"/>
                                          </p:stCondLst>
                                        </p:cTn>
                                        <p:tgtEl>
                                          <p:spTgt spid="116"/>
                                        </p:tgtEl>
                                        <p:attrNameLst>
                                          <p:attrName>style.visibility</p:attrName>
                                        </p:attrNameLst>
                                      </p:cBhvr>
                                      <p:to>
                                        <p:strVal val="hidden"/>
                                      </p:to>
                                    </p:set>
                                  </p:childTnLst>
                                </p:cTn>
                              </p:par>
                            </p:childTnLst>
                          </p:cTn>
                        </p:par>
                        <p:par>
                          <p:cTn id="83" fill="hold">
                            <p:stCondLst>
                              <p:cond delay="3500"/>
                            </p:stCondLst>
                            <p:childTnLst>
                              <p:par>
                                <p:cTn id="84" presetID="10" presetClass="entr" presetSubtype="0" fill="hold" nodeType="afterEffect">
                                  <p:stCondLst>
                                    <p:cond delay="0"/>
                                  </p:stCondLst>
                                  <p:childTnLst>
                                    <p:set>
                                      <p:cBhvr>
                                        <p:cTn id="85" dur="1" fill="hold">
                                          <p:stCondLst>
                                            <p:cond delay="0"/>
                                          </p:stCondLst>
                                        </p:cTn>
                                        <p:tgtEl>
                                          <p:spTgt spid="132"/>
                                        </p:tgtEl>
                                        <p:attrNameLst>
                                          <p:attrName>style.visibility</p:attrName>
                                        </p:attrNameLst>
                                      </p:cBhvr>
                                      <p:to>
                                        <p:strVal val="visible"/>
                                      </p:to>
                                    </p:set>
                                    <p:animEffect transition="in" filter="fade">
                                      <p:cBhvr>
                                        <p:cTn id="86" dur="250"/>
                                        <p:tgtEl>
                                          <p:spTgt spid="132"/>
                                        </p:tgtEl>
                                      </p:cBhvr>
                                    </p:animEffect>
                                  </p:childTnLst>
                                </p:cTn>
                              </p:par>
                              <p:par>
                                <p:cTn id="87" presetID="10" presetClass="entr" presetSubtype="0" fill="hold" nodeType="withEffect">
                                  <p:stCondLst>
                                    <p:cond delay="0"/>
                                  </p:stCondLst>
                                  <p:childTnLst>
                                    <p:set>
                                      <p:cBhvr>
                                        <p:cTn id="88" dur="1" fill="hold">
                                          <p:stCondLst>
                                            <p:cond delay="0"/>
                                          </p:stCondLst>
                                        </p:cTn>
                                        <p:tgtEl>
                                          <p:spTgt spid="133"/>
                                        </p:tgtEl>
                                        <p:attrNameLst>
                                          <p:attrName>style.visibility</p:attrName>
                                        </p:attrNameLst>
                                      </p:cBhvr>
                                      <p:to>
                                        <p:strVal val="visible"/>
                                      </p:to>
                                    </p:set>
                                    <p:animEffect transition="in" filter="fade">
                                      <p:cBhvr>
                                        <p:cTn id="89" dur="250"/>
                                        <p:tgtEl>
                                          <p:spTgt spid="133"/>
                                        </p:tgtEl>
                                      </p:cBhvr>
                                    </p:animEffect>
                                  </p:childTnLst>
                                </p:cTn>
                              </p:par>
                            </p:childTnLst>
                          </p:cTn>
                        </p:par>
                        <p:par>
                          <p:cTn id="90" fill="hold">
                            <p:stCondLst>
                              <p:cond delay="3750"/>
                            </p:stCondLst>
                            <p:childTnLst>
                              <p:par>
                                <p:cTn id="91" presetID="10" presetClass="entr" presetSubtype="0" fill="hold" nodeType="afterEffect">
                                  <p:stCondLst>
                                    <p:cond delay="0"/>
                                  </p:stCondLst>
                                  <p:childTnLst>
                                    <p:set>
                                      <p:cBhvr>
                                        <p:cTn id="92" dur="1" fill="hold">
                                          <p:stCondLst>
                                            <p:cond delay="0"/>
                                          </p:stCondLst>
                                        </p:cTn>
                                        <p:tgtEl>
                                          <p:spTgt spid="116"/>
                                        </p:tgtEl>
                                        <p:attrNameLst>
                                          <p:attrName>style.visibility</p:attrName>
                                        </p:attrNameLst>
                                      </p:cBhvr>
                                      <p:to>
                                        <p:strVal val="visible"/>
                                      </p:to>
                                    </p:set>
                                    <p:animEffect transition="in" filter="fade">
                                      <p:cBhvr>
                                        <p:cTn id="93" dur="250"/>
                                        <p:tgtEl>
                                          <p:spTgt spid="116"/>
                                        </p:tgtEl>
                                      </p:cBhvr>
                                    </p:animEffect>
                                  </p:childTnLst>
                                </p:cTn>
                              </p:par>
                              <p:par>
                                <p:cTn id="94" presetID="42" presetClass="path" presetSubtype="0" accel="50000" decel="50000" fill="hold" nodeType="withEffect">
                                  <p:stCondLst>
                                    <p:cond delay="0"/>
                                  </p:stCondLst>
                                  <p:childTnLst>
                                    <p:animMotion origin="layout" path="M 3.125E-6 2.22222E-6 L -0.06381 -0.06204 " pathEditMode="relative" rAng="0" ptsTypes="AA">
                                      <p:cBhvr>
                                        <p:cTn id="95" dur="500" fill="hold"/>
                                        <p:tgtEl>
                                          <p:spTgt spid="116"/>
                                        </p:tgtEl>
                                        <p:attrNameLst>
                                          <p:attrName>ppt_x</p:attrName>
                                          <p:attrName>ppt_y</p:attrName>
                                        </p:attrNameLst>
                                      </p:cBhvr>
                                      <p:rCtr x="-3190" y="-3102"/>
                                    </p:animMotion>
                                  </p:childTnLst>
                                </p:cTn>
                              </p:par>
                              <p:par>
                                <p:cTn id="96" presetID="10" presetClass="exit" presetSubtype="0" fill="hold" nodeType="withEffect">
                                  <p:stCondLst>
                                    <p:cond delay="250"/>
                                  </p:stCondLst>
                                  <p:childTnLst>
                                    <p:animEffect transition="out" filter="fade">
                                      <p:cBhvr>
                                        <p:cTn id="97" dur="250"/>
                                        <p:tgtEl>
                                          <p:spTgt spid="116"/>
                                        </p:tgtEl>
                                      </p:cBhvr>
                                    </p:animEffect>
                                    <p:set>
                                      <p:cBhvr>
                                        <p:cTn id="98" dur="1" fill="hold">
                                          <p:stCondLst>
                                            <p:cond delay="249"/>
                                          </p:stCondLst>
                                        </p:cTn>
                                        <p:tgtEl>
                                          <p:spTgt spid="116"/>
                                        </p:tgtEl>
                                        <p:attrNameLst>
                                          <p:attrName>style.visibility</p:attrName>
                                        </p:attrNameLst>
                                      </p:cBhvr>
                                      <p:to>
                                        <p:strVal val="hidden"/>
                                      </p:to>
                                    </p:set>
                                  </p:childTnLst>
                                </p:cTn>
                              </p:par>
                            </p:childTnLst>
                          </p:cTn>
                        </p:par>
                        <p:par>
                          <p:cTn id="99" fill="hold">
                            <p:stCondLst>
                              <p:cond delay="4250"/>
                            </p:stCondLst>
                            <p:childTnLst>
                              <p:par>
                                <p:cTn id="100" presetID="10" presetClass="entr" presetSubtype="0" fill="hold" nodeType="after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25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250"/>
                                        <p:tgtEl>
                                          <p:spTgt spid="135"/>
                                        </p:tgtEl>
                                      </p:cBhvr>
                                    </p:animEffect>
                                  </p:childTnLst>
                                </p:cTn>
                              </p:par>
                            </p:childTnLst>
                          </p:cTn>
                        </p:par>
                        <p:par>
                          <p:cTn id="106" fill="hold">
                            <p:stCondLst>
                              <p:cond delay="4500"/>
                            </p:stCondLst>
                            <p:childTnLst>
                              <p:par>
                                <p:cTn id="107" presetID="10" presetClass="entr" presetSubtype="0" fill="hold" nodeType="afterEffect">
                                  <p:stCondLst>
                                    <p:cond delay="0"/>
                                  </p:stCondLst>
                                  <p:childTnLst>
                                    <p:set>
                                      <p:cBhvr>
                                        <p:cTn id="108" dur="1" fill="hold">
                                          <p:stCondLst>
                                            <p:cond delay="0"/>
                                          </p:stCondLst>
                                        </p:cTn>
                                        <p:tgtEl>
                                          <p:spTgt spid="137"/>
                                        </p:tgtEl>
                                        <p:attrNameLst>
                                          <p:attrName>style.visibility</p:attrName>
                                        </p:attrNameLst>
                                      </p:cBhvr>
                                      <p:to>
                                        <p:strVal val="visible"/>
                                      </p:to>
                                    </p:set>
                                    <p:animEffect transition="in" filter="fade">
                                      <p:cBhvr>
                                        <p:cTn id="109" dur="250"/>
                                        <p:tgtEl>
                                          <p:spTgt spid="137"/>
                                        </p:tgtEl>
                                      </p:cBhvr>
                                    </p:animEffect>
                                  </p:childTnLst>
                                </p:cTn>
                              </p:par>
                              <p:par>
                                <p:cTn id="110" presetID="42" presetClass="path" presetSubtype="0" accel="50000" decel="50000" fill="hold" nodeType="withEffect">
                                  <p:stCondLst>
                                    <p:cond delay="0"/>
                                  </p:stCondLst>
                                  <p:childTnLst>
                                    <p:animMotion origin="layout" path="M 3.75E-6 2.96296E-6 L -0.06342 -0.06273 " pathEditMode="relative" rAng="0" ptsTypes="AA">
                                      <p:cBhvr>
                                        <p:cTn id="111" dur="500" fill="hold"/>
                                        <p:tgtEl>
                                          <p:spTgt spid="137"/>
                                        </p:tgtEl>
                                        <p:attrNameLst>
                                          <p:attrName>ppt_x</p:attrName>
                                          <p:attrName>ppt_y</p:attrName>
                                        </p:attrNameLst>
                                      </p:cBhvr>
                                      <p:rCtr x="-3177" y="-3148"/>
                                    </p:animMotion>
                                  </p:childTnLst>
                                </p:cTn>
                              </p:par>
                              <p:par>
                                <p:cTn id="112" presetID="10" presetClass="exit" presetSubtype="0" fill="hold" nodeType="withEffect">
                                  <p:stCondLst>
                                    <p:cond delay="250"/>
                                  </p:stCondLst>
                                  <p:childTnLst>
                                    <p:animEffect transition="out" filter="fade">
                                      <p:cBhvr>
                                        <p:cTn id="113" dur="250"/>
                                        <p:tgtEl>
                                          <p:spTgt spid="137"/>
                                        </p:tgtEl>
                                      </p:cBhvr>
                                    </p:animEffect>
                                    <p:set>
                                      <p:cBhvr>
                                        <p:cTn id="114" dur="1" fill="hold">
                                          <p:stCondLst>
                                            <p:cond delay="249"/>
                                          </p:stCondLst>
                                        </p:cTn>
                                        <p:tgtEl>
                                          <p:spTgt spid="137"/>
                                        </p:tgtEl>
                                        <p:attrNameLst>
                                          <p:attrName>style.visibility</p:attrName>
                                        </p:attrNameLst>
                                      </p:cBhvr>
                                      <p:to>
                                        <p:strVal val="hidden"/>
                                      </p:to>
                                    </p:set>
                                  </p:childTnLst>
                                </p:cTn>
                              </p:par>
                            </p:childTnLst>
                          </p:cTn>
                        </p:par>
                        <p:par>
                          <p:cTn id="115" fill="hold">
                            <p:stCondLst>
                              <p:cond delay="5000"/>
                            </p:stCondLst>
                            <p:childTnLst>
                              <p:par>
                                <p:cTn id="116" presetID="10" presetClass="entr"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visible"/>
                                      </p:to>
                                    </p:set>
                                    <p:animEffect transition="in" filter="fade">
                                      <p:cBhvr>
                                        <p:cTn id="118" dur="250"/>
                                        <p:tgtEl>
                                          <p:spTgt spid="150"/>
                                        </p:tgtEl>
                                      </p:cBhvr>
                                    </p:animEffect>
                                  </p:childTnLst>
                                </p:cTn>
                              </p:par>
                              <p:par>
                                <p:cTn id="119" presetID="10" presetClass="entr" presetSubtype="0" fill="hold" nodeType="withEffect">
                                  <p:stCondLst>
                                    <p:cond delay="0"/>
                                  </p:stCondLst>
                                  <p:childTnLst>
                                    <p:set>
                                      <p:cBhvr>
                                        <p:cTn id="120" dur="1" fill="hold">
                                          <p:stCondLst>
                                            <p:cond delay="0"/>
                                          </p:stCondLst>
                                        </p:cTn>
                                        <p:tgtEl>
                                          <p:spTgt spid="151"/>
                                        </p:tgtEl>
                                        <p:attrNameLst>
                                          <p:attrName>style.visibility</p:attrName>
                                        </p:attrNameLst>
                                      </p:cBhvr>
                                      <p:to>
                                        <p:strVal val="visible"/>
                                      </p:to>
                                    </p:set>
                                    <p:animEffect transition="in" filter="fade">
                                      <p:cBhvr>
                                        <p:cTn id="121" dur="250"/>
                                        <p:tgtEl>
                                          <p:spTgt spid="151"/>
                                        </p:tgtEl>
                                      </p:cBhvr>
                                    </p:animEffect>
                                  </p:childTnLst>
                                </p:cTn>
                              </p:par>
                              <p:par>
                                <p:cTn id="122" presetID="10" presetClass="entr" presetSubtype="0" fill="hold" nodeType="with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fade">
                                      <p:cBhvr>
                                        <p:cTn id="124" dur="250"/>
                                        <p:tgtEl>
                                          <p:spTgt spid="152"/>
                                        </p:tgtEl>
                                      </p:cBhvr>
                                    </p:animEffect>
                                  </p:childTnLst>
                                </p:cTn>
                              </p:par>
                            </p:childTnLst>
                          </p:cTn>
                        </p:par>
                        <p:par>
                          <p:cTn id="125" fill="hold">
                            <p:stCondLst>
                              <p:cond delay="5250"/>
                            </p:stCondLst>
                            <p:childTnLst>
                              <p:par>
                                <p:cTn id="126" presetID="10" presetClass="entr" presetSubtype="0" fill="hold" nodeType="afterEffect">
                                  <p:stCondLst>
                                    <p:cond delay="0"/>
                                  </p:stCondLst>
                                  <p:childTnLst>
                                    <p:set>
                                      <p:cBhvr>
                                        <p:cTn id="127" dur="1" fill="hold">
                                          <p:stCondLst>
                                            <p:cond delay="0"/>
                                          </p:stCondLst>
                                        </p:cTn>
                                        <p:tgtEl>
                                          <p:spTgt spid="137"/>
                                        </p:tgtEl>
                                        <p:attrNameLst>
                                          <p:attrName>style.visibility</p:attrName>
                                        </p:attrNameLst>
                                      </p:cBhvr>
                                      <p:to>
                                        <p:strVal val="visible"/>
                                      </p:to>
                                    </p:set>
                                    <p:animEffect transition="in" filter="fade">
                                      <p:cBhvr>
                                        <p:cTn id="128" dur="250"/>
                                        <p:tgtEl>
                                          <p:spTgt spid="137"/>
                                        </p:tgtEl>
                                      </p:cBhvr>
                                    </p:animEffect>
                                  </p:childTnLst>
                                </p:cTn>
                              </p:par>
                              <p:par>
                                <p:cTn id="129" presetID="42" presetClass="path" presetSubtype="0" accel="50000" decel="50000" fill="hold" nodeType="withEffect">
                                  <p:stCondLst>
                                    <p:cond delay="0"/>
                                  </p:stCondLst>
                                  <p:childTnLst>
                                    <p:animMotion origin="layout" path="M 3.75E-6 2.96296E-6 L -0.06342 -0.06135 " pathEditMode="relative" rAng="0" ptsTypes="AA">
                                      <p:cBhvr>
                                        <p:cTn id="130" dur="500" fill="hold"/>
                                        <p:tgtEl>
                                          <p:spTgt spid="137"/>
                                        </p:tgtEl>
                                        <p:attrNameLst>
                                          <p:attrName>ppt_x</p:attrName>
                                          <p:attrName>ppt_y</p:attrName>
                                        </p:attrNameLst>
                                      </p:cBhvr>
                                      <p:rCtr x="-3177" y="-3079"/>
                                    </p:animMotion>
                                  </p:childTnLst>
                                </p:cTn>
                              </p:par>
                              <p:par>
                                <p:cTn id="131" presetID="10" presetClass="exit" presetSubtype="0" fill="hold" nodeType="withEffect">
                                  <p:stCondLst>
                                    <p:cond delay="250"/>
                                  </p:stCondLst>
                                  <p:childTnLst>
                                    <p:animEffect transition="out" filter="fade">
                                      <p:cBhvr>
                                        <p:cTn id="132" dur="250"/>
                                        <p:tgtEl>
                                          <p:spTgt spid="137"/>
                                        </p:tgtEl>
                                      </p:cBhvr>
                                    </p:animEffect>
                                    <p:set>
                                      <p:cBhvr>
                                        <p:cTn id="133" dur="1" fill="hold">
                                          <p:stCondLst>
                                            <p:cond delay="249"/>
                                          </p:stCondLst>
                                        </p:cTn>
                                        <p:tgtEl>
                                          <p:spTgt spid="137"/>
                                        </p:tgtEl>
                                        <p:attrNameLst>
                                          <p:attrName>style.visibility</p:attrName>
                                        </p:attrNameLst>
                                      </p:cBhvr>
                                      <p:to>
                                        <p:strVal val="hidden"/>
                                      </p:to>
                                    </p:set>
                                  </p:childTnLst>
                                </p:cTn>
                              </p:par>
                            </p:childTnLst>
                          </p:cTn>
                        </p:par>
                        <p:par>
                          <p:cTn id="134" fill="hold">
                            <p:stCondLst>
                              <p:cond delay="5750"/>
                            </p:stCondLst>
                            <p:childTnLst>
                              <p:par>
                                <p:cTn id="135" presetID="10" presetClass="entr" presetSubtype="0" fill="hold" nodeType="afterEffect">
                                  <p:stCondLst>
                                    <p:cond delay="0"/>
                                  </p:stCondLst>
                                  <p:childTnLst>
                                    <p:set>
                                      <p:cBhvr>
                                        <p:cTn id="136" dur="1" fill="hold">
                                          <p:stCondLst>
                                            <p:cond delay="0"/>
                                          </p:stCondLst>
                                        </p:cTn>
                                        <p:tgtEl>
                                          <p:spTgt spid="153"/>
                                        </p:tgtEl>
                                        <p:attrNameLst>
                                          <p:attrName>style.visibility</p:attrName>
                                        </p:attrNameLst>
                                      </p:cBhvr>
                                      <p:to>
                                        <p:strVal val="visible"/>
                                      </p:to>
                                    </p:set>
                                    <p:animEffect transition="in" filter="fade">
                                      <p:cBhvr>
                                        <p:cTn id="137" dur="250"/>
                                        <p:tgtEl>
                                          <p:spTgt spid="153"/>
                                        </p:tgtEl>
                                      </p:cBhvr>
                                    </p:animEffect>
                                  </p:childTnLst>
                                </p:cTn>
                              </p:par>
                              <p:par>
                                <p:cTn id="138" presetID="10" presetClass="entr" presetSubtype="0" fill="hold" nodeType="withEffect">
                                  <p:stCondLst>
                                    <p:cond delay="0"/>
                                  </p:stCondLst>
                                  <p:childTnLst>
                                    <p:set>
                                      <p:cBhvr>
                                        <p:cTn id="139" dur="1" fill="hold">
                                          <p:stCondLst>
                                            <p:cond delay="0"/>
                                          </p:stCondLst>
                                        </p:cTn>
                                        <p:tgtEl>
                                          <p:spTgt spid="154"/>
                                        </p:tgtEl>
                                        <p:attrNameLst>
                                          <p:attrName>style.visibility</p:attrName>
                                        </p:attrNameLst>
                                      </p:cBhvr>
                                      <p:to>
                                        <p:strVal val="visible"/>
                                      </p:to>
                                    </p:set>
                                    <p:animEffect transition="in" filter="fade">
                                      <p:cBhvr>
                                        <p:cTn id="140" dur="250"/>
                                        <p:tgtEl>
                                          <p:spTgt spid="154"/>
                                        </p:tgtEl>
                                      </p:cBhvr>
                                    </p:animEffect>
                                  </p:childTnLst>
                                </p:cTn>
                              </p:par>
                              <p:par>
                                <p:cTn id="141" presetID="10" presetClass="entr" presetSubtype="0" fill="hold" nodeType="withEffect">
                                  <p:stCondLst>
                                    <p:cond delay="0"/>
                                  </p:stCondLst>
                                  <p:childTnLst>
                                    <p:set>
                                      <p:cBhvr>
                                        <p:cTn id="142" dur="1" fill="hold">
                                          <p:stCondLst>
                                            <p:cond delay="0"/>
                                          </p:stCondLst>
                                        </p:cTn>
                                        <p:tgtEl>
                                          <p:spTgt spid="156"/>
                                        </p:tgtEl>
                                        <p:attrNameLst>
                                          <p:attrName>style.visibility</p:attrName>
                                        </p:attrNameLst>
                                      </p:cBhvr>
                                      <p:to>
                                        <p:strVal val="visible"/>
                                      </p:to>
                                    </p:set>
                                    <p:animEffect transition="in" filter="fade">
                                      <p:cBhvr>
                                        <p:cTn id="143" dur="250"/>
                                        <p:tgtEl>
                                          <p:spTgt spid="156"/>
                                        </p:tgtEl>
                                      </p:cBhvr>
                                    </p:animEffect>
                                  </p:childTnLst>
                                </p:cTn>
                              </p:par>
                            </p:childTnLst>
                          </p:cTn>
                        </p:par>
                        <p:par>
                          <p:cTn id="144" fill="hold">
                            <p:stCondLst>
                              <p:cond delay="6000"/>
                            </p:stCondLst>
                            <p:childTnLst>
                              <p:par>
                                <p:cTn id="145" presetID="10" presetClass="entr" presetSubtype="0" fill="hold" nodeType="afterEffect">
                                  <p:stCondLst>
                                    <p:cond delay="0"/>
                                  </p:stCondLst>
                                  <p:childTnLst>
                                    <p:set>
                                      <p:cBhvr>
                                        <p:cTn id="146" dur="1" fill="hold">
                                          <p:stCondLst>
                                            <p:cond delay="0"/>
                                          </p:stCondLst>
                                        </p:cTn>
                                        <p:tgtEl>
                                          <p:spTgt spid="137"/>
                                        </p:tgtEl>
                                        <p:attrNameLst>
                                          <p:attrName>style.visibility</p:attrName>
                                        </p:attrNameLst>
                                      </p:cBhvr>
                                      <p:to>
                                        <p:strVal val="visible"/>
                                      </p:to>
                                    </p:set>
                                    <p:animEffect transition="in" filter="fade">
                                      <p:cBhvr>
                                        <p:cTn id="147" dur="250"/>
                                        <p:tgtEl>
                                          <p:spTgt spid="137"/>
                                        </p:tgtEl>
                                      </p:cBhvr>
                                    </p:animEffect>
                                  </p:childTnLst>
                                </p:cTn>
                              </p:par>
                              <p:par>
                                <p:cTn id="148" presetID="42" presetClass="path" presetSubtype="0" accel="50000" decel="50000" fill="hold" nodeType="withEffect">
                                  <p:stCondLst>
                                    <p:cond delay="0"/>
                                  </p:stCondLst>
                                  <p:childTnLst>
                                    <p:animMotion origin="layout" path="M 3.75E-6 2.96296E-6 L -0.06381 -0.06204 " pathEditMode="relative" rAng="0" ptsTypes="AA">
                                      <p:cBhvr>
                                        <p:cTn id="149" dur="500" fill="hold"/>
                                        <p:tgtEl>
                                          <p:spTgt spid="137"/>
                                        </p:tgtEl>
                                        <p:attrNameLst>
                                          <p:attrName>ppt_x</p:attrName>
                                          <p:attrName>ppt_y</p:attrName>
                                        </p:attrNameLst>
                                      </p:cBhvr>
                                      <p:rCtr x="-3190" y="-3102"/>
                                    </p:animMotion>
                                  </p:childTnLst>
                                </p:cTn>
                              </p:par>
                              <p:par>
                                <p:cTn id="150" presetID="10" presetClass="exit" presetSubtype="0" fill="hold" nodeType="withEffect">
                                  <p:stCondLst>
                                    <p:cond delay="250"/>
                                  </p:stCondLst>
                                  <p:childTnLst>
                                    <p:animEffect transition="out" filter="fade">
                                      <p:cBhvr>
                                        <p:cTn id="151" dur="250"/>
                                        <p:tgtEl>
                                          <p:spTgt spid="137"/>
                                        </p:tgtEl>
                                      </p:cBhvr>
                                    </p:animEffect>
                                    <p:set>
                                      <p:cBhvr>
                                        <p:cTn id="152" dur="1" fill="hold">
                                          <p:stCondLst>
                                            <p:cond delay="249"/>
                                          </p:stCondLst>
                                        </p:cTn>
                                        <p:tgtEl>
                                          <p:spTgt spid="137"/>
                                        </p:tgtEl>
                                        <p:attrNameLst>
                                          <p:attrName>style.visibility</p:attrName>
                                        </p:attrNameLst>
                                      </p:cBhvr>
                                      <p:to>
                                        <p:strVal val="hidden"/>
                                      </p:to>
                                    </p:set>
                                  </p:childTnLst>
                                </p:cTn>
                              </p:par>
                            </p:childTnLst>
                          </p:cTn>
                        </p:par>
                        <p:par>
                          <p:cTn id="153" fill="hold">
                            <p:stCondLst>
                              <p:cond delay="6500"/>
                            </p:stCondLst>
                            <p:childTnLst>
                              <p:par>
                                <p:cTn id="154" presetID="10" presetClass="entr" presetSubtype="0" fill="hold" nodeType="afterEffect">
                                  <p:stCondLst>
                                    <p:cond delay="0"/>
                                  </p:stCondLst>
                                  <p:childTnLst>
                                    <p:set>
                                      <p:cBhvr>
                                        <p:cTn id="155" dur="1" fill="hold">
                                          <p:stCondLst>
                                            <p:cond delay="0"/>
                                          </p:stCondLst>
                                        </p:cTn>
                                        <p:tgtEl>
                                          <p:spTgt spid="155"/>
                                        </p:tgtEl>
                                        <p:attrNameLst>
                                          <p:attrName>style.visibility</p:attrName>
                                        </p:attrNameLst>
                                      </p:cBhvr>
                                      <p:to>
                                        <p:strVal val="visible"/>
                                      </p:to>
                                    </p:set>
                                    <p:animEffect transition="in" filter="fade">
                                      <p:cBhvr>
                                        <p:cTn id="156" dur="2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 name="Group 328">
            <a:extLst>
              <a:ext uri="{FF2B5EF4-FFF2-40B4-BE49-F238E27FC236}">
                <a16:creationId xmlns:a16="http://schemas.microsoft.com/office/drawing/2014/main" id="{4178578F-732C-4BE2-9B22-27D7484C8649}"/>
              </a:ext>
              <a:ext uri="{C183D7F6-B498-43B3-948B-1728B52AA6E4}">
                <adec:decorative xmlns:adec="http://schemas.microsoft.com/office/drawing/2017/decorative" val="1"/>
              </a:ext>
            </a:extLst>
          </p:cNvPr>
          <p:cNvGrpSpPr/>
          <p:nvPr/>
        </p:nvGrpSpPr>
        <p:grpSpPr>
          <a:xfrm>
            <a:off x="7648080" y="1086632"/>
            <a:ext cx="3755196" cy="2284875"/>
            <a:chOff x="6378826" y="1294411"/>
            <a:chExt cx="3755196" cy="2284875"/>
          </a:xfrm>
        </p:grpSpPr>
        <p:grpSp>
          <p:nvGrpSpPr>
            <p:cNvPr id="12" name="Group 11">
              <a:extLst>
                <a:ext uri="{FF2B5EF4-FFF2-40B4-BE49-F238E27FC236}">
                  <a16:creationId xmlns:a16="http://schemas.microsoft.com/office/drawing/2014/main" id="{E47BCC71-28A0-4760-B5E7-0D6E4F07C4E6}"/>
                </a:ext>
              </a:extLst>
            </p:cNvPr>
            <p:cNvGrpSpPr/>
            <p:nvPr/>
          </p:nvGrpSpPr>
          <p:grpSpPr>
            <a:xfrm>
              <a:off x="7258600" y="1294411"/>
              <a:ext cx="2875422" cy="2084468"/>
              <a:chOff x="6500474" y="1452095"/>
              <a:chExt cx="3306391" cy="2396890"/>
            </a:xfrm>
          </p:grpSpPr>
          <p:pic>
            <p:nvPicPr>
              <p:cNvPr id="94" name="Picture 93" descr="A close-up of a logo&#10;&#10;Description automatically generated with low confidence">
                <a:extLst>
                  <a:ext uri="{FF2B5EF4-FFF2-40B4-BE49-F238E27FC236}">
                    <a16:creationId xmlns:a16="http://schemas.microsoft.com/office/drawing/2014/main" id="{1D496B9F-E36E-4E16-B891-D6A76D254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474" y="1660197"/>
                <a:ext cx="3253867" cy="1881728"/>
              </a:xfrm>
              <a:prstGeom prst="rect">
                <a:avLst/>
              </a:prstGeom>
            </p:spPr>
          </p:pic>
          <p:grpSp>
            <p:nvGrpSpPr>
              <p:cNvPr id="70" name="Group 69">
                <a:extLst>
                  <a:ext uri="{FF2B5EF4-FFF2-40B4-BE49-F238E27FC236}">
                    <a16:creationId xmlns:a16="http://schemas.microsoft.com/office/drawing/2014/main" id="{E180EB7B-1EFA-46ED-9E9A-44FF81F54D94}"/>
                  </a:ext>
                </a:extLst>
              </p:cNvPr>
              <p:cNvGrpSpPr/>
              <p:nvPr/>
            </p:nvGrpSpPr>
            <p:grpSpPr>
              <a:xfrm>
                <a:off x="8030833" y="1452095"/>
                <a:ext cx="1776032" cy="2396890"/>
                <a:chOff x="6909962" y="1030552"/>
                <a:chExt cx="1776032" cy="2396890"/>
              </a:xfrm>
            </p:grpSpPr>
            <p:sp>
              <p:nvSpPr>
                <p:cNvPr id="76" name="TextBox 75">
                  <a:extLst>
                    <a:ext uri="{FF2B5EF4-FFF2-40B4-BE49-F238E27FC236}">
                      <a16:creationId xmlns:a16="http://schemas.microsoft.com/office/drawing/2014/main" id="{57EC4B22-90B0-426A-A68D-67D831DA8193}"/>
                    </a:ext>
                  </a:extLst>
                </p:cNvPr>
                <p:cNvSpPr txBox="1"/>
                <p:nvPr/>
              </p:nvSpPr>
              <p:spPr>
                <a:xfrm>
                  <a:off x="8193551" y="1562422"/>
                  <a:ext cx="49244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Relational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pic>
              <p:nvPicPr>
                <p:cNvPr id="72" name="Graphic 71">
                  <a:extLst>
                    <a:ext uri="{FF2B5EF4-FFF2-40B4-BE49-F238E27FC236}">
                      <a16:creationId xmlns:a16="http://schemas.microsoft.com/office/drawing/2014/main" id="{F7488D57-E7A1-4C2D-8D65-FF89C51200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2904" y="1030552"/>
                  <a:ext cx="539484" cy="855279"/>
                </a:xfrm>
                <a:prstGeom prst="rect">
                  <a:avLst/>
                </a:prstGeom>
              </p:spPr>
            </p:pic>
            <p:pic>
              <p:nvPicPr>
                <p:cNvPr id="73" name="Graphic 72">
                  <a:extLst>
                    <a:ext uri="{FF2B5EF4-FFF2-40B4-BE49-F238E27FC236}">
                      <a16:creationId xmlns:a16="http://schemas.microsoft.com/office/drawing/2014/main" id="{8F784338-7CDB-486B-9170-3425C66FFC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4732" y="1112542"/>
                  <a:ext cx="473696" cy="914492"/>
                </a:xfrm>
                <a:prstGeom prst="rect">
                  <a:avLst/>
                </a:prstGeom>
              </p:spPr>
            </p:pic>
            <p:pic>
              <p:nvPicPr>
                <p:cNvPr id="74" name="Graphic 73">
                  <a:extLst>
                    <a:ext uri="{FF2B5EF4-FFF2-40B4-BE49-F238E27FC236}">
                      <a16:creationId xmlns:a16="http://schemas.microsoft.com/office/drawing/2014/main" id="{3A909666-147F-4FFF-B5DC-5962B8721F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9962" y="1350846"/>
                  <a:ext cx="617377" cy="772623"/>
                </a:xfrm>
                <a:prstGeom prst="rect">
                  <a:avLst/>
                </a:prstGeom>
              </p:spPr>
            </p:pic>
          </p:grpSp>
        </p:grpSp>
        <p:pic>
          <p:nvPicPr>
            <p:cNvPr id="115" name="Graphic 114">
              <a:extLst>
                <a:ext uri="{FF2B5EF4-FFF2-40B4-BE49-F238E27FC236}">
                  <a16:creationId xmlns:a16="http://schemas.microsoft.com/office/drawing/2014/main" id="{F429DE1C-F69E-4225-8E4F-917412FD43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8826" y="2487735"/>
              <a:ext cx="1951781" cy="1091551"/>
            </a:xfrm>
            <a:prstGeom prst="rect">
              <a:avLst/>
            </a:prstGeom>
          </p:spPr>
        </p:pic>
        <p:grpSp>
          <p:nvGrpSpPr>
            <p:cNvPr id="328" name="Group 327">
              <a:extLst>
                <a:ext uri="{FF2B5EF4-FFF2-40B4-BE49-F238E27FC236}">
                  <a16:creationId xmlns:a16="http://schemas.microsoft.com/office/drawing/2014/main" id="{66778602-2CA8-433F-82F0-ECD656C35877}"/>
                </a:ext>
              </a:extLst>
            </p:cNvPr>
            <p:cNvGrpSpPr/>
            <p:nvPr/>
          </p:nvGrpSpPr>
          <p:grpSpPr>
            <a:xfrm>
              <a:off x="7332210" y="1476719"/>
              <a:ext cx="1344043" cy="1538327"/>
              <a:chOff x="7321197" y="1381996"/>
              <a:chExt cx="1465307" cy="1677121"/>
            </a:xfrm>
          </p:grpSpPr>
          <p:pic>
            <p:nvPicPr>
              <p:cNvPr id="321" name="Graphic 320">
                <a:extLst>
                  <a:ext uri="{FF2B5EF4-FFF2-40B4-BE49-F238E27FC236}">
                    <a16:creationId xmlns:a16="http://schemas.microsoft.com/office/drawing/2014/main" id="{33D3DDB1-FB2D-420B-8937-5CDDAA09B0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1197" y="1996588"/>
                <a:ext cx="420160" cy="517515"/>
              </a:xfrm>
              <a:prstGeom prst="rect">
                <a:avLst/>
              </a:prstGeom>
            </p:spPr>
          </p:pic>
          <p:pic>
            <p:nvPicPr>
              <p:cNvPr id="322" name="Graphic 321">
                <a:extLst>
                  <a:ext uri="{FF2B5EF4-FFF2-40B4-BE49-F238E27FC236}">
                    <a16:creationId xmlns:a16="http://schemas.microsoft.com/office/drawing/2014/main" id="{954A9A4A-7083-4E63-B1DC-F05C262C0F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4115" y="2272257"/>
                <a:ext cx="420160" cy="517515"/>
              </a:xfrm>
              <a:prstGeom prst="rect">
                <a:avLst/>
              </a:prstGeom>
            </p:spPr>
          </p:pic>
          <p:pic>
            <p:nvPicPr>
              <p:cNvPr id="323" name="Graphic 322">
                <a:extLst>
                  <a:ext uri="{FF2B5EF4-FFF2-40B4-BE49-F238E27FC236}">
                    <a16:creationId xmlns:a16="http://schemas.microsoft.com/office/drawing/2014/main" id="{C0A4178B-A852-43A6-8602-87B70674ED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2866" y="2541602"/>
                <a:ext cx="420160" cy="517515"/>
              </a:xfrm>
              <a:prstGeom prst="rect">
                <a:avLst/>
              </a:prstGeom>
            </p:spPr>
          </p:pic>
          <p:pic>
            <p:nvPicPr>
              <p:cNvPr id="324" name="Graphic 323">
                <a:extLst>
                  <a:ext uri="{FF2B5EF4-FFF2-40B4-BE49-F238E27FC236}">
                    <a16:creationId xmlns:a16="http://schemas.microsoft.com/office/drawing/2014/main" id="{8CD811A3-FAC2-47B2-A026-80431E603E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7593" y="1959632"/>
                <a:ext cx="420160" cy="517515"/>
              </a:xfrm>
              <a:prstGeom prst="rect">
                <a:avLst/>
              </a:prstGeom>
            </p:spPr>
          </p:pic>
          <p:pic>
            <p:nvPicPr>
              <p:cNvPr id="325" name="Graphic 324">
                <a:extLst>
                  <a:ext uri="{FF2B5EF4-FFF2-40B4-BE49-F238E27FC236}">
                    <a16:creationId xmlns:a16="http://schemas.microsoft.com/office/drawing/2014/main" id="{67856FC2-89C5-45D5-97DF-09DEDAAA5B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6344" y="2228977"/>
                <a:ext cx="420160" cy="517515"/>
              </a:xfrm>
              <a:prstGeom prst="rect">
                <a:avLst/>
              </a:prstGeom>
            </p:spPr>
          </p:pic>
          <p:pic>
            <p:nvPicPr>
              <p:cNvPr id="326" name="Graphic 325">
                <a:extLst>
                  <a:ext uri="{FF2B5EF4-FFF2-40B4-BE49-F238E27FC236}">
                    <a16:creationId xmlns:a16="http://schemas.microsoft.com/office/drawing/2014/main" id="{4DB1EDDE-5492-4F23-AAB0-5C09C01496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4371" y="1690146"/>
                <a:ext cx="420160" cy="517515"/>
              </a:xfrm>
              <a:prstGeom prst="rect">
                <a:avLst/>
              </a:prstGeom>
            </p:spPr>
          </p:pic>
          <p:pic>
            <p:nvPicPr>
              <p:cNvPr id="327" name="Graphic 326">
                <a:extLst>
                  <a:ext uri="{FF2B5EF4-FFF2-40B4-BE49-F238E27FC236}">
                    <a16:creationId xmlns:a16="http://schemas.microsoft.com/office/drawing/2014/main" id="{EE2A72B5-D017-4FCD-AC2D-48069B1891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0142" y="1381996"/>
                <a:ext cx="420160" cy="517515"/>
              </a:xfrm>
              <a:prstGeom prst="rect">
                <a:avLst/>
              </a:prstGeom>
            </p:spPr>
          </p:pic>
        </p:grpSp>
      </p:grpSp>
      <p:grpSp>
        <p:nvGrpSpPr>
          <p:cNvPr id="626" name="Group 625">
            <a:extLst>
              <a:ext uri="{FF2B5EF4-FFF2-40B4-BE49-F238E27FC236}">
                <a16:creationId xmlns:a16="http://schemas.microsoft.com/office/drawing/2014/main" id="{0C2875C8-C4D2-4610-BB31-2B02E1779AED}"/>
              </a:ext>
              <a:ext uri="{C183D7F6-B498-43B3-948B-1728B52AA6E4}">
                <adec:decorative xmlns:adec="http://schemas.microsoft.com/office/drawing/2017/decorative" val="1"/>
              </a:ext>
            </a:extLst>
          </p:cNvPr>
          <p:cNvGrpSpPr/>
          <p:nvPr/>
        </p:nvGrpSpPr>
        <p:grpSpPr>
          <a:xfrm>
            <a:off x="7876122" y="1622137"/>
            <a:ext cx="1565244" cy="801040"/>
            <a:chOff x="9702487" y="3807574"/>
            <a:chExt cx="1565244" cy="801040"/>
          </a:xfrm>
        </p:grpSpPr>
        <p:sp>
          <p:nvSpPr>
            <p:cNvPr id="627" name="Arc 626">
              <a:extLst>
                <a:ext uri="{FF2B5EF4-FFF2-40B4-BE49-F238E27FC236}">
                  <a16:creationId xmlns:a16="http://schemas.microsoft.com/office/drawing/2014/main" id="{4D47E878-1F6A-4CBF-AA0A-A976938FDD98}"/>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28" name="Straight Connector 627">
              <a:extLst>
                <a:ext uri="{FF2B5EF4-FFF2-40B4-BE49-F238E27FC236}">
                  <a16:creationId xmlns:a16="http://schemas.microsoft.com/office/drawing/2014/main" id="{20F98142-8258-45F4-89D9-D41A3D322171}"/>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6840730-1FF4-4878-A035-8A76543A88A0}"/>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0" name="Arc 629">
              <a:extLst>
                <a:ext uri="{FF2B5EF4-FFF2-40B4-BE49-F238E27FC236}">
                  <a16:creationId xmlns:a16="http://schemas.microsoft.com/office/drawing/2014/main" id="{5C16DF75-17DA-46BC-8E61-591DE1F39A3F}"/>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31" name="Straight Connector 630">
              <a:extLst>
                <a:ext uri="{FF2B5EF4-FFF2-40B4-BE49-F238E27FC236}">
                  <a16:creationId xmlns:a16="http://schemas.microsoft.com/office/drawing/2014/main" id="{7E5A0243-A9A8-42D0-A9C5-6A19AB88A12D}"/>
                </a:ext>
              </a:extLst>
            </p:cNvPr>
            <p:cNvCxnSpPr>
              <a:cxnSpLocks/>
              <a:endCxn id="630"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D4D96D9-A839-4AB1-AE60-E4C76DF6D171}"/>
                </a:ext>
              </a:extLst>
            </p:cNvPr>
            <p:cNvCxnSpPr>
              <a:cxnSpLocks/>
              <a:endCxn id="630"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50F89C3-385A-46F7-9D2E-E7306AA4F49D}"/>
              </a:ext>
              <a:ext uri="{C183D7F6-B498-43B3-948B-1728B52AA6E4}">
                <adec:decorative xmlns:adec="http://schemas.microsoft.com/office/drawing/2017/decorative" val="1"/>
              </a:ext>
            </a:extLst>
          </p:cNvPr>
          <p:cNvGrpSpPr/>
          <p:nvPr/>
        </p:nvGrpSpPr>
        <p:grpSpPr>
          <a:xfrm>
            <a:off x="2874462" y="833273"/>
            <a:ext cx="2864706" cy="2234944"/>
            <a:chOff x="2355093" y="2919660"/>
            <a:chExt cx="3294069" cy="2569918"/>
          </a:xfrm>
        </p:grpSpPr>
        <p:pic>
          <p:nvPicPr>
            <p:cNvPr id="84" name="Picture 83" descr="A picture containing electronics&#10;&#10;Description automatically generated">
              <a:extLst>
                <a:ext uri="{FF2B5EF4-FFF2-40B4-BE49-F238E27FC236}">
                  <a16:creationId xmlns:a16="http://schemas.microsoft.com/office/drawing/2014/main" id="{A76A9B48-18EE-4DC9-AE95-4A3587C618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85" name="TextBox 84">
              <a:extLst>
                <a:ext uri="{FF2B5EF4-FFF2-40B4-BE49-F238E27FC236}">
                  <a16:creationId xmlns:a16="http://schemas.microsoft.com/office/drawing/2014/main" id="{7ACC3A30-8434-43C9-8030-D4088D8CADCD}"/>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86" name="Graphic 85">
              <a:extLst>
                <a:ext uri="{FF2B5EF4-FFF2-40B4-BE49-F238E27FC236}">
                  <a16:creationId xmlns:a16="http://schemas.microsoft.com/office/drawing/2014/main" id="{697C676F-8A7F-4F28-A836-6068F1BB38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1336" y="2919660"/>
              <a:ext cx="969176" cy="1237430"/>
            </a:xfrm>
            <a:prstGeom prst="rect">
              <a:avLst/>
            </a:prstGeom>
          </p:spPr>
        </p:pic>
        <p:pic>
          <p:nvPicPr>
            <p:cNvPr id="87" name="Graphic 86">
              <a:extLst>
                <a:ext uri="{FF2B5EF4-FFF2-40B4-BE49-F238E27FC236}">
                  <a16:creationId xmlns:a16="http://schemas.microsoft.com/office/drawing/2014/main" id="{74954FC2-B5CC-44CE-84F6-464B098544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023624" y="3716817"/>
              <a:ext cx="780007" cy="480319"/>
            </a:xfrm>
            <a:prstGeom prst="rect">
              <a:avLst/>
            </a:prstGeom>
          </p:spPr>
        </p:pic>
      </p:grpSp>
      <p:pic>
        <p:nvPicPr>
          <p:cNvPr id="114" name="Graphic 113">
            <a:extLst>
              <a:ext uri="{FF2B5EF4-FFF2-40B4-BE49-F238E27FC236}">
                <a16:creationId xmlns:a16="http://schemas.microsoft.com/office/drawing/2014/main" id="{9BE89D37-E806-4C22-A5CC-C16EEB9A9D4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4596502" y="2227041"/>
            <a:ext cx="1951781" cy="1091551"/>
          </a:xfrm>
          <a:prstGeom prst="rect">
            <a:avLst/>
          </a:prstGeom>
        </p:spPr>
      </p:pic>
      <p:grpSp>
        <p:nvGrpSpPr>
          <p:cNvPr id="304" name="Group 303">
            <a:extLst>
              <a:ext uri="{FF2B5EF4-FFF2-40B4-BE49-F238E27FC236}">
                <a16:creationId xmlns:a16="http://schemas.microsoft.com/office/drawing/2014/main" id="{69274A13-7ED1-4ACC-9E2B-B4D935A3218F}"/>
              </a:ext>
              <a:ext uri="{C183D7F6-B498-43B3-948B-1728B52AA6E4}">
                <adec:decorative xmlns:adec="http://schemas.microsoft.com/office/drawing/2017/decorative" val="1"/>
              </a:ext>
            </a:extLst>
          </p:cNvPr>
          <p:cNvGrpSpPr/>
          <p:nvPr/>
        </p:nvGrpSpPr>
        <p:grpSpPr>
          <a:xfrm>
            <a:off x="4312850" y="1238180"/>
            <a:ext cx="1299698" cy="1574332"/>
            <a:chOff x="4023393" y="3369878"/>
            <a:chExt cx="1494901" cy="1810782"/>
          </a:xfrm>
        </p:grpSpPr>
        <p:pic>
          <p:nvPicPr>
            <p:cNvPr id="297" name="Graphic 296">
              <a:extLst>
                <a:ext uri="{FF2B5EF4-FFF2-40B4-BE49-F238E27FC236}">
                  <a16:creationId xmlns:a16="http://schemas.microsoft.com/office/drawing/2014/main" id="{D05411D5-08FD-446E-AFA9-689BFEA957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3393" y="4663145"/>
              <a:ext cx="420160" cy="517515"/>
            </a:xfrm>
            <a:prstGeom prst="rect">
              <a:avLst/>
            </a:prstGeom>
          </p:spPr>
        </p:pic>
        <p:pic>
          <p:nvPicPr>
            <p:cNvPr id="298" name="Graphic 297">
              <a:extLst>
                <a:ext uri="{FF2B5EF4-FFF2-40B4-BE49-F238E27FC236}">
                  <a16:creationId xmlns:a16="http://schemas.microsoft.com/office/drawing/2014/main" id="{799F2479-E902-406C-82FC-CDC58F12B4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4057" y="4298177"/>
              <a:ext cx="420160" cy="517515"/>
            </a:xfrm>
            <a:prstGeom prst="rect">
              <a:avLst/>
            </a:prstGeom>
          </p:spPr>
        </p:pic>
        <p:pic>
          <p:nvPicPr>
            <p:cNvPr id="299" name="Graphic 298">
              <a:extLst>
                <a:ext uri="{FF2B5EF4-FFF2-40B4-BE49-F238E27FC236}">
                  <a16:creationId xmlns:a16="http://schemas.microsoft.com/office/drawing/2014/main" id="{18359343-45FE-452A-B5BB-BE67CC1434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4656" y="4007944"/>
              <a:ext cx="420160" cy="517515"/>
            </a:xfrm>
            <a:prstGeom prst="rect">
              <a:avLst/>
            </a:prstGeom>
          </p:spPr>
        </p:pic>
        <p:pic>
          <p:nvPicPr>
            <p:cNvPr id="300" name="Graphic 299">
              <a:extLst>
                <a:ext uri="{FF2B5EF4-FFF2-40B4-BE49-F238E27FC236}">
                  <a16:creationId xmlns:a16="http://schemas.microsoft.com/office/drawing/2014/main" id="{3D333783-E417-470F-864C-8FE0487910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7535" y="3985552"/>
              <a:ext cx="420160" cy="517515"/>
            </a:xfrm>
            <a:prstGeom prst="rect">
              <a:avLst/>
            </a:prstGeom>
          </p:spPr>
        </p:pic>
        <p:pic>
          <p:nvPicPr>
            <p:cNvPr id="301" name="Graphic 300">
              <a:extLst>
                <a:ext uri="{FF2B5EF4-FFF2-40B4-BE49-F238E27FC236}">
                  <a16:creationId xmlns:a16="http://schemas.microsoft.com/office/drawing/2014/main" id="{AA711C8F-DAA9-4444-AB9E-C83906F26E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8134" y="3695319"/>
              <a:ext cx="420160" cy="517515"/>
            </a:xfrm>
            <a:prstGeom prst="rect">
              <a:avLst/>
            </a:prstGeom>
          </p:spPr>
        </p:pic>
        <p:pic>
          <p:nvPicPr>
            <p:cNvPr id="302" name="Graphic 301">
              <a:extLst>
                <a:ext uri="{FF2B5EF4-FFF2-40B4-BE49-F238E27FC236}">
                  <a16:creationId xmlns:a16="http://schemas.microsoft.com/office/drawing/2014/main" id="{979249F1-68D0-449B-821B-0F666C53C4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618" y="3369878"/>
              <a:ext cx="420160" cy="517515"/>
            </a:xfrm>
            <a:prstGeom prst="rect">
              <a:avLst/>
            </a:prstGeom>
          </p:spPr>
        </p:pic>
        <p:pic>
          <p:nvPicPr>
            <p:cNvPr id="303" name="Graphic 302">
              <a:extLst>
                <a:ext uri="{FF2B5EF4-FFF2-40B4-BE49-F238E27FC236}">
                  <a16:creationId xmlns:a16="http://schemas.microsoft.com/office/drawing/2014/main" id="{49FBBA08-5ED1-4096-8964-7EBD135E5D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6567" y="4356703"/>
              <a:ext cx="420160" cy="517515"/>
            </a:xfrm>
            <a:prstGeom prst="rect">
              <a:avLst/>
            </a:prstGeom>
          </p:spPr>
        </p:pic>
      </p:grpSp>
      <p:grpSp>
        <p:nvGrpSpPr>
          <p:cNvPr id="619" name="Group 618">
            <a:extLst>
              <a:ext uri="{FF2B5EF4-FFF2-40B4-BE49-F238E27FC236}">
                <a16:creationId xmlns:a16="http://schemas.microsoft.com/office/drawing/2014/main" id="{9E678390-1689-4944-A310-6E1B6C2D0D79}"/>
              </a:ext>
              <a:ext uri="{C183D7F6-B498-43B3-948B-1728B52AA6E4}">
                <adec:decorative xmlns:adec="http://schemas.microsoft.com/office/drawing/2017/decorative" val="1"/>
              </a:ext>
            </a:extLst>
          </p:cNvPr>
          <p:cNvGrpSpPr/>
          <p:nvPr/>
        </p:nvGrpSpPr>
        <p:grpSpPr>
          <a:xfrm>
            <a:off x="4607725" y="1678788"/>
            <a:ext cx="1565244" cy="801040"/>
            <a:chOff x="9702487" y="3807574"/>
            <a:chExt cx="1565244" cy="801040"/>
          </a:xfrm>
        </p:grpSpPr>
        <p:sp>
          <p:nvSpPr>
            <p:cNvPr id="620" name="Arc 619">
              <a:extLst>
                <a:ext uri="{FF2B5EF4-FFF2-40B4-BE49-F238E27FC236}">
                  <a16:creationId xmlns:a16="http://schemas.microsoft.com/office/drawing/2014/main" id="{D6FE3C4B-4BBA-404D-B734-43F7B45C5E55}"/>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21" name="Straight Connector 620">
              <a:extLst>
                <a:ext uri="{FF2B5EF4-FFF2-40B4-BE49-F238E27FC236}">
                  <a16:creationId xmlns:a16="http://schemas.microsoft.com/office/drawing/2014/main" id="{CF655D34-D4B7-4A32-8E39-3B0D19732D17}"/>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3559247B-2E78-45FC-89D3-F63A58EBC2E3}"/>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3" name="Arc 622">
              <a:extLst>
                <a:ext uri="{FF2B5EF4-FFF2-40B4-BE49-F238E27FC236}">
                  <a16:creationId xmlns:a16="http://schemas.microsoft.com/office/drawing/2014/main" id="{AA8D4929-232C-4A0F-8CDF-FAB3FD8AD82C}"/>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24" name="Straight Connector 623">
              <a:extLst>
                <a:ext uri="{FF2B5EF4-FFF2-40B4-BE49-F238E27FC236}">
                  <a16:creationId xmlns:a16="http://schemas.microsoft.com/office/drawing/2014/main" id="{40CCC52C-5D8D-4557-B302-43F3D609332F}"/>
                </a:ext>
              </a:extLst>
            </p:cNvPr>
            <p:cNvCxnSpPr>
              <a:cxnSpLocks/>
              <a:endCxn id="623"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558E7C9A-1DEA-4E89-B79C-A2A182284F7A}"/>
                </a:ext>
              </a:extLst>
            </p:cNvPr>
            <p:cNvCxnSpPr>
              <a:cxnSpLocks/>
              <a:endCxn id="623"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10B85B40-6867-471E-B76A-897F6D5DDF4E}"/>
              </a:ext>
              <a:ext uri="{C183D7F6-B498-43B3-948B-1728B52AA6E4}">
                <adec:decorative xmlns:adec="http://schemas.microsoft.com/office/drawing/2017/decorative" val="1"/>
              </a:ext>
            </a:extLst>
          </p:cNvPr>
          <p:cNvGrpSpPr/>
          <p:nvPr/>
        </p:nvGrpSpPr>
        <p:grpSpPr>
          <a:xfrm>
            <a:off x="5284274" y="2528182"/>
            <a:ext cx="3737973" cy="2180721"/>
            <a:chOff x="4015020" y="2735961"/>
            <a:chExt cx="3737973" cy="2180721"/>
          </a:xfrm>
        </p:grpSpPr>
        <p:sp>
          <p:nvSpPr>
            <p:cNvPr id="390" name="Freeform: Shape 389">
              <a:extLst>
                <a:ext uri="{FF2B5EF4-FFF2-40B4-BE49-F238E27FC236}">
                  <a16:creationId xmlns:a16="http://schemas.microsoft.com/office/drawing/2014/main" id="{9BA9315E-EAC8-4466-9AED-CE7DDF5CE5B7}"/>
                </a:ext>
              </a:extLst>
            </p:cNvPr>
            <p:cNvSpPr/>
            <p:nvPr/>
          </p:nvSpPr>
          <p:spPr>
            <a:xfrm>
              <a:off x="4015020" y="2922938"/>
              <a:ext cx="3737165" cy="1993744"/>
            </a:xfrm>
            <a:custGeom>
              <a:avLst/>
              <a:gdLst>
                <a:gd name="connsiteX0" fmla="*/ 3665796 w 3737165"/>
                <a:gd name="connsiteY0" fmla="*/ 879975 h 1993744"/>
                <a:gd name="connsiteX1" fmla="*/ 1863043 w 3737165"/>
                <a:gd name="connsiteY1" fmla="*/ 0 h 1993744"/>
                <a:gd name="connsiteX2" fmla="*/ 127904 w 3737165"/>
                <a:gd name="connsiteY2" fmla="*/ 923267 h 1993744"/>
                <a:gd name="connsiteX3" fmla="*/ 4348 w 3737165"/>
                <a:gd name="connsiteY3" fmla="*/ 883382 h 1993744"/>
                <a:gd name="connsiteX4" fmla="*/ 943 w 3737165"/>
                <a:gd name="connsiteY4" fmla="*/ 924484 h 1993744"/>
                <a:gd name="connsiteX5" fmla="*/ 6781 w 3737165"/>
                <a:gd name="connsiteY5" fmla="*/ 933481 h 1993744"/>
                <a:gd name="connsiteX6" fmla="*/ 1836287 w 3737165"/>
                <a:gd name="connsiteY6" fmla="*/ 1983713 h 1993744"/>
                <a:gd name="connsiteX7" fmla="*/ 1913149 w 3737165"/>
                <a:gd name="connsiteY7" fmla="*/ 1983713 h 1993744"/>
                <a:gd name="connsiteX8" fmla="*/ 3730008 w 3737165"/>
                <a:gd name="connsiteY8" fmla="*/ 940048 h 1993744"/>
                <a:gd name="connsiteX9" fmla="*/ 3735844 w 3737165"/>
                <a:gd name="connsiteY9" fmla="*/ 931052 h 1993744"/>
                <a:gd name="connsiteX10" fmla="*/ 3732436 w 3737165"/>
                <a:gd name="connsiteY10" fmla="*/ 887753 h 1993744"/>
                <a:gd name="connsiteX11" fmla="*/ 3665796 w 3737165"/>
                <a:gd name="connsiteY11" fmla="*/ 879975 h 199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7165" h="1993744">
                  <a:moveTo>
                    <a:pt x="3665796" y="879975"/>
                  </a:moveTo>
                  <a:lnTo>
                    <a:pt x="1863043" y="0"/>
                  </a:lnTo>
                  <a:lnTo>
                    <a:pt x="127904" y="923267"/>
                  </a:lnTo>
                  <a:lnTo>
                    <a:pt x="4348" y="883382"/>
                  </a:lnTo>
                  <a:cubicBezTo>
                    <a:pt x="-2705" y="879004"/>
                    <a:pt x="943" y="915481"/>
                    <a:pt x="943" y="924484"/>
                  </a:cubicBezTo>
                  <a:cubicBezTo>
                    <a:pt x="943" y="927892"/>
                    <a:pt x="3375" y="932263"/>
                    <a:pt x="6781" y="933481"/>
                  </a:cubicBezTo>
                  <a:lnTo>
                    <a:pt x="1836287" y="1983713"/>
                  </a:lnTo>
                  <a:cubicBezTo>
                    <a:pt x="1859636" y="1997088"/>
                    <a:pt x="1890039" y="1997088"/>
                    <a:pt x="1913149" y="1983713"/>
                  </a:cubicBezTo>
                  <a:lnTo>
                    <a:pt x="3730008" y="940048"/>
                  </a:lnTo>
                  <a:cubicBezTo>
                    <a:pt x="3733408" y="937859"/>
                    <a:pt x="3735844" y="934452"/>
                    <a:pt x="3735844" y="931052"/>
                  </a:cubicBezTo>
                  <a:cubicBezTo>
                    <a:pt x="3735844" y="923267"/>
                    <a:pt x="3740461" y="884354"/>
                    <a:pt x="3732436" y="887753"/>
                  </a:cubicBezTo>
                  <a:lnTo>
                    <a:pt x="3665796" y="879975"/>
                  </a:lnTo>
                  <a:close/>
                </a:path>
              </a:pathLst>
            </a:custGeom>
            <a:gradFill flip="none" rotWithShape="1">
              <a:gsLst>
                <a:gs pos="100000">
                  <a:schemeClr val="accent1">
                    <a:lumMod val="50000"/>
                  </a:schemeClr>
                </a:gs>
                <a:gs pos="57000">
                  <a:schemeClr val="accent2"/>
                </a:gs>
                <a:gs pos="17000">
                  <a:schemeClr val="accent1"/>
                </a:gs>
              </a:gsLst>
              <a:lin ang="0" scaled="1"/>
              <a:tileRect/>
            </a:gra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Freeform: Shape 390">
              <a:extLst>
                <a:ext uri="{FF2B5EF4-FFF2-40B4-BE49-F238E27FC236}">
                  <a16:creationId xmlns:a16="http://schemas.microsoft.com/office/drawing/2014/main" id="{D4CE3649-8F2E-48A6-9605-AC7AB6EF3C7E}"/>
                </a:ext>
              </a:extLst>
            </p:cNvPr>
            <p:cNvSpPr/>
            <p:nvPr/>
          </p:nvSpPr>
          <p:spPr>
            <a:xfrm>
              <a:off x="4015538" y="2735961"/>
              <a:ext cx="3737455" cy="2144966"/>
            </a:xfrm>
            <a:custGeom>
              <a:avLst/>
              <a:gdLst>
                <a:gd name="connsiteX0" fmla="*/ 1836015 w 3737455"/>
                <a:gd name="connsiteY0" fmla="*/ 2134930 h 2144966"/>
                <a:gd name="connsiteX1" fmla="*/ 5290 w 3737455"/>
                <a:gd name="connsiteY1" fmla="*/ 1084705 h 2144966"/>
                <a:gd name="connsiteX2" fmla="*/ 5290 w 3737455"/>
                <a:gd name="connsiteY2" fmla="*/ 1065734 h 2144966"/>
                <a:gd name="connsiteX3" fmla="*/ 1832608 w 3737455"/>
                <a:gd name="connsiteY3" fmla="*/ 7479 h 2144966"/>
                <a:gd name="connsiteX4" fmla="*/ 1893167 w 3737455"/>
                <a:gd name="connsiteY4" fmla="*/ 7479 h 2144966"/>
                <a:gd name="connsiteX5" fmla="*/ 3732165 w 3737455"/>
                <a:gd name="connsiteY5" fmla="*/ 1072541 h 2144966"/>
                <a:gd name="connsiteX6" fmla="*/ 3732165 w 3737455"/>
                <a:gd name="connsiteY6" fmla="*/ 1091512 h 2144966"/>
                <a:gd name="connsiteX7" fmla="*/ 1913117 w 3737455"/>
                <a:gd name="connsiteY7" fmla="*/ 2134930 h 2144966"/>
                <a:gd name="connsiteX8" fmla="*/ 1836015 w 3737455"/>
                <a:gd name="connsiteY8" fmla="*/ 2134930 h 21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7455" h="2144966">
                  <a:moveTo>
                    <a:pt x="1836015" y="2134930"/>
                  </a:moveTo>
                  <a:lnTo>
                    <a:pt x="5290" y="1084705"/>
                  </a:lnTo>
                  <a:cubicBezTo>
                    <a:pt x="-1763" y="1080326"/>
                    <a:pt x="-1763" y="1070351"/>
                    <a:pt x="5290" y="1065734"/>
                  </a:cubicBezTo>
                  <a:lnTo>
                    <a:pt x="1832608" y="7479"/>
                  </a:lnTo>
                  <a:cubicBezTo>
                    <a:pt x="1851340" y="-2493"/>
                    <a:pt x="1874689" y="-2493"/>
                    <a:pt x="1893167" y="7479"/>
                  </a:cubicBezTo>
                  <a:lnTo>
                    <a:pt x="3732165" y="1072541"/>
                  </a:lnTo>
                  <a:cubicBezTo>
                    <a:pt x="3739219" y="1076919"/>
                    <a:pt x="3739219" y="1086894"/>
                    <a:pt x="3732165" y="1091512"/>
                  </a:cubicBezTo>
                  <a:lnTo>
                    <a:pt x="1913117" y="2134930"/>
                  </a:lnTo>
                  <a:cubicBezTo>
                    <a:pt x="1888549" y="2148312"/>
                    <a:pt x="1859365" y="2148312"/>
                    <a:pt x="1836015" y="2134930"/>
                  </a:cubicBezTo>
                  <a:close/>
                </a:path>
              </a:pathLst>
            </a:custGeom>
            <a:solidFill>
              <a:srgbClr val="243A5E"/>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Freeform: Shape 391">
              <a:extLst>
                <a:ext uri="{FF2B5EF4-FFF2-40B4-BE49-F238E27FC236}">
                  <a16:creationId xmlns:a16="http://schemas.microsoft.com/office/drawing/2014/main" id="{AAC59D66-309B-4337-80F5-10275555BAEA}"/>
                </a:ext>
              </a:extLst>
            </p:cNvPr>
            <p:cNvSpPr/>
            <p:nvPr/>
          </p:nvSpPr>
          <p:spPr>
            <a:xfrm>
              <a:off x="5881953" y="4626882"/>
              <a:ext cx="22257" cy="12830"/>
            </a:xfrm>
            <a:custGeom>
              <a:avLst/>
              <a:gdLst>
                <a:gd name="connsiteX0" fmla="*/ 3410 w 22257"/>
                <a:gd name="connsiteY0" fmla="*/ 11010 h 12830"/>
                <a:gd name="connsiteX1" fmla="*/ 3163 w 22257"/>
                <a:gd name="connsiteY1" fmla="*/ 2006 h 12830"/>
                <a:gd name="connsiteX2" fmla="*/ 18974 w 22257"/>
                <a:gd name="connsiteY2" fmla="*/ 2006 h 12830"/>
                <a:gd name="connsiteX3" fmla="*/ 18974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4" y="2006"/>
                  </a:cubicBezTo>
                  <a:cubicBezTo>
                    <a:pt x="23352" y="4442"/>
                    <a:pt x="23352" y="8574"/>
                    <a:pt x="1897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B15D6890-1524-4D16-98F1-74F3C46C0993}"/>
                </a:ext>
              </a:extLst>
            </p:cNvPr>
            <p:cNvSpPr/>
            <p:nvPr/>
          </p:nvSpPr>
          <p:spPr>
            <a:xfrm>
              <a:off x="5779310" y="4568265"/>
              <a:ext cx="22260" cy="13015"/>
            </a:xfrm>
            <a:custGeom>
              <a:avLst/>
              <a:gdLst>
                <a:gd name="connsiteX0" fmla="*/ 3406 w 22260"/>
                <a:gd name="connsiteY0" fmla="*/ 11010 h 13015"/>
                <a:gd name="connsiteX1" fmla="*/ 3167 w 22260"/>
                <a:gd name="connsiteY1" fmla="*/ 2006 h 13015"/>
                <a:gd name="connsiteX2" fmla="*/ 18977 w 22260"/>
                <a:gd name="connsiteY2" fmla="*/ 2006 h 13015"/>
                <a:gd name="connsiteX3" fmla="*/ 18977 w 22260"/>
                <a:gd name="connsiteY3" fmla="*/ 11010 h 13015"/>
                <a:gd name="connsiteX4" fmla="*/ 3406 w 22260"/>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5">
                  <a:moveTo>
                    <a:pt x="3406" y="11010"/>
                  </a:moveTo>
                  <a:cubicBezTo>
                    <a:pt x="-973" y="8574"/>
                    <a:pt x="-1212" y="4442"/>
                    <a:pt x="3167" y="2006"/>
                  </a:cubicBezTo>
                  <a:cubicBezTo>
                    <a:pt x="7545" y="-669"/>
                    <a:pt x="14599" y="-669"/>
                    <a:pt x="18977" y="2006"/>
                  </a:cubicBezTo>
                  <a:cubicBezTo>
                    <a:pt x="23356" y="4442"/>
                    <a:pt x="23356" y="8574"/>
                    <a:pt x="18977" y="11010"/>
                  </a:cubicBezTo>
                  <a:cubicBezTo>
                    <a:pt x="14838" y="13685"/>
                    <a:pt x="7784" y="13685"/>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Freeform: Shape 393">
              <a:extLst>
                <a:ext uri="{FF2B5EF4-FFF2-40B4-BE49-F238E27FC236}">
                  <a16:creationId xmlns:a16="http://schemas.microsoft.com/office/drawing/2014/main" id="{A03A39C1-1348-49BD-AFE3-73F70F54E910}"/>
                </a:ext>
              </a:extLst>
            </p:cNvPr>
            <p:cNvSpPr/>
            <p:nvPr/>
          </p:nvSpPr>
          <p:spPr>
            <a:xfrm>
              <a:off x="5677039" y="4509896"/>
              <a:ext cx="22133" cy="12829"/>
            </a:xfrm>
            <a:custGeom>
              <a:avLst/>
              <a:gdLst>
                <a:gd name="connsiteX0" fmla="*/ 3284 w 22133"/>
                <a:gd name="connsiteY0" fmla="*/ 11002 h 12829"/>
                <a:gd name="connsiteX1" fmla="*/ 3284 w 22133"/>
                <a:gd name="connsiteY1" fmla="*/ 2006 h 12829"/>
                <a:gd name="connsiteX2" fmla="*/ 18855 w 22133"/>
                <a:gd name="connsiteY2" fmla="*/ 2006 h 12829"/>
                <a:gd name="connsiteX3" fmla="*/ 18855 w 22133"/>
                <a:gd name="connsiteY3" fmla="*/ 11002 h 12829"/>
                <a:gd name="connsiteX4" fmla="*/ 3284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84" y="11002"/>
                  </a:moveTo>
                  <a:cubicBezTo>
                    <a:pt x="-1095" y="8574"/>
                    <a:pt x="-1095" y="4434"/>
                    <a:pt x="3284" y="2006"/>
                  </a:cubicBezTo>
                  <a:cubicBezTo>
                    <a:pt x="7662" y="-669"/>
                    <a:pt x="14477" y="-669"/>
                    <a:pt x="18855" y="2006"/>
                  </a:cubicBezTo>
                  <a:cubicBezTo>
                    <a:pt x="23226" y="4434"/>
                    <a:pt x="23226"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7B543395-49B2-4756-924A-578A801BFB19}"/>
                </a:ext>
              </a:extLst>
            </p:cNvPr>
            <p:cNvSpPr/>
            <p:nvPr/>
          </p:nvSpPr>
          <p:spPr>
            <a:xfrm>
              <a:off x="5574520" y="4451280"/>
              <a:ext cx="22257" cy="13008"/>
            </a:xfrm>
            <a:custGeom>
              <a:avLst/>
              <a:gdLst>
                <a:gd name="connsiteX0" fmla="*/ 3410 w 22257"/>
                <a:gd name="connsiteY0" fmla="*/ 11002 h 13008"/>
                <a:gd name="connsiteX1" fmla="*/ 3163 w 22257"/>
                <a:gd name="connsiteY1" fmla="*/ 2006 h 13008"/>
                <a:gd name="connsiteX2" fmla="*/ 18973 w 22257"/>
                <a:gd name="connsiteY2" fmla="*/ 2006 h 13008"/>
                <a:gd name="connsiteX3" fmla="*/ 18973 w 22257"/>
                <a:gd name="connsiteY3" fmla="*/ 11002 h 13008"/>
                <a:gd name="connsiteX4" fmla="*/ 3410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10" y="11002"/>
                  </a:moveTo>
                  <a:cubicBezTo>
                    <a:pt x="-969" y="8574"/>
                    <a:pt x="-1215" y="4434"/>
                    <a:pt x="3163" y="2006"/>
                  </a:cubicBezTo>
                  <a:cubicBezTo>
                    <a:pt x="7542" y="-669"/>
                    <a:pt x="14595" y="-669"/>
                    <a:pt x="18973" y="2006"/>
                  </a:cubicBezTo>
                  <a:cubicBezTo>
                    <a:pt x="23352" y="4434"/>
                    <a:pt x="23352" y="8574"/>
                    <a:pt x="18973" y="11002"/>
                  </a:cubicBezTo>
                  <a:cubicBezTo>
                    <a:pt x="14595"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CC91DFBE-A1AF-4E58-AD94-2EFB868EEC15}"/>
                </a:ext>
              </a:extLst>
            </p:cNvPr>
            <p:cNvSpPr/>
            <p:nvPr/>
          </p:nvSpPr>
          <p:spPr>
            <a:xfrm>
              <a:off x="5471880" y="4392903"/>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E1BEB059-92B3-48DC-A0E7-9D11CBA7BBFC}"/>
                </a:ext>
              </a:extLst>
            </p:cNvPr>
            <p:cNvSpPr/>
            <p:nvPr/>
          </p:nvSpPr>
          <p:spPr>
            <a:xfrm>
              <a:off x="5369613" y="433428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76EABA8E-6F9D-493A-ACF9-D4F7D8DB9EB6}"/>
                </a:ext>
              </a:extLst>
            </p:cNvPr>
            <p:cNvSpPr/>
            <p:nvPr/>
          </p:nvSpPr>
          <p:spPr>
            <a:xfrm>
              <a:off x="5266846" y="4276006"/>
              <a:ext cx="22258" cy="12740"/>
            </a:xfrm>
            <a:custGeom>
              <a:avLst/>
              <a:gdLst>
                <a:gd name="connsiteX0" fmla="*/ 3403 w 22258"/>
                <a:gd name="connsiteY0" fmla="*/ 10914 h 12740"/>
                <a:gd name="connsiteX1" fmla="*/ 3164 w 22258"/>
                <a:gd name="connsiteY1" fmla="*/ 1918 h 12740"/>
                <a:gd name="connsiteX2" fmla="*/ 18974 w 22258"/>
                <a:gd name="connsiteY2" fmla="*/ 1918 h 12740"/>
                <a:gd name="connsiteX3" fmla="*/ 18974 w 22258"/>
                <a:gd name="connsiteY3" fmla="*/ 10914 h 12740"/>
                <a:gd name="connsiteX4" fmla="*/ 3403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403" y="10914"/>
                  </a:moveTo>
                  <a:cubicBezTo>
                    <a:pt x="-968" y="8485"/>
                    <a:pt x="-1214" y="4346"/>
                    <a:pt x="3164" y="1918"/>
                  </a:cubicBezTo>
                  <a:cubicBezTo>
                    <a:pt x="7542" y="-518"/>
                    <a:pt x="14349" y="-757"/>
                    <a:pt x="18974" y="1918"/>
                  </a:cubicBezTo>
                  <a:cubicBezTo>
                    <a:pt x="23353" y="4346"/>
                    <a:pt x="23353" y="8485"/>
                    <a:pt x="18974" y="10914"/>
                  </a:cubicBezTo>
                  <a:cubicBezTo>
                    <a:pt x="14596" y="13349"/>
                    <a:pt x="7782" y="13349"/>
                    <a:pt x="340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3AF32B03-50AA-41CC-A2E5-59F8E9A61866}"/>
                </a:ext>
              </a:extLst>
            </p:cNvPr>
            <p:cNvSpPr/>
            <p:nvPr/>
          </p:nvSpPr>
          <p:spPr>
            <a:xfrm>
              <a:off x="5164450" y="4217390"/>
              <a:ext cx="22260" cy="12740"/>
            </a:xfrm>
            <a:custGeom>
              <a:avLst/>
              <a:gdLst>
                <a:gd name="connsiteX0" fmla="*/ 3406 w 22260"/>
                <a:gd name="connsiteY0" fmla="*/ 10914 h 12740"/>
                <a:gd name="connsiteX1" fmla="*/ 3167 w 22260"/>
                <a:gd name="connsiteY1" fmla="*/ 1918 h 12740"/>
                <a:gd name="connsiteX2" fmla="*/ 18977 w 22260"/>
                <a:gd name="connsiteY2" fmla="*/ 1918 h 12740"/>
                <a:gd name="connsiteX3" fmla="*/ 18977 w 22260"/>
                <a:gd name="connsiteY3" fmla="*/ 10914 h 12740"/>
                <a:gd name="connsiteX4" fmla="*/ 3406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406" y="10914"/>
                  </a:moveTo>
                  <a:cubicBezTo>
                    <a:pt x="-973" y="8485"/>
                    <a:pt x="-1212" y="4346"/>
                    <a:pt x="3167" y="1918"/>
                  </a:cubicBezTo>
                  <a:cubicBezTo>
                    <a:pt x="7545" y="-518"/>
                    <a:pt x="14599" y="-757"/>
                    <a:pt x="18977" y="1918"/>
                  </a:cubicBezTo>
                  <a:cubicBezTo>
                    <a:pt x="23356" y="4346"/>
                    <a:pt x="23356" y="8485"/>
                    <a:pt x="18977" y="10914"/>
                  </a:cubicBezTo>
                  <a:cubicBezTo>
                    <a:pt x="14599" y="13349"/>
                    <a:pt x="7784" y="13349"/>
                    <a:pt x="3406"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398D9251-FE37-4F44-9A49-612871E363F1}"/>
                </a:ext>
              </a:extLst>
            </p:cNvPr>
            <p:cNvSpPr/>
            <p:nvPr/>
          </p:nvSpPr>
          <p:spPr>
            <a:xfrm>
              <a:off x="5061932" y="4158685"/>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44E2E5F3-163B-4D6C-AA96-AD6386A59015}"/>
                </a:ext>
              </a:extLst>
            </p:cNvPr>
            <p:cNvSpPr/>
            <p:nvPr/>
          </p:nvSpPr>
          <p:spPr>
            <a:xfrm>
              <a:off x="4959539" y="4100399"/>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994ACF49-4869-443C-8D31-18C786B5673A}"/>
                </a:ext>
              </a:extLst>
            </p:cNvPr>
            <p:cNvSpPr/>
            <p:nvPr/>
          </p:nvSpPr>
          <p:spPr>
            <a:xfrm>
              <a:off x="4857017" y="4041783"/>
              <a:ext cx="22260" cy="12833"/>
            </a:xfrm>
            <a:custGeom>
              <a:avLst/>
              <a:gdLst>
                <a:gd name="connsiteX0" fmla="*/ 3406 w 22260"/>
                <a:gd name="connsiteY0" fmla="*/ 10918 h 12833"/>
                <a:gd name="connsiteX1" fmla="*/ 3167 w 22260"/>
                <a:gd name="connsiteY1" fmla="*/ 1915 h 12833"/>
                <a:gd name="connsiteX2" fmla="*/ 18977 w 22260"/>
                <a:gd name="connsiteY2" fmla="*/ 1915 h 12833"/>
                <a:gd name="connsiteX3" fmla="*/ 18977 w 22260"/>
                <a:gd name="connsiteY3" fmla="*/ 10918 h 12833"/>
                <a:gd name="connsiteX4" fmla="*/ 3406 w 22260"/>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3">
                  <a:moveTo>
                    <a:pt x="3406" y="10918"/>
                  </a:moveTo>
                  <a:cubicBezTo>
                    <a:pt x="-973" y="8483"/>
                    <a:pt x="-1212" y="4351"/>
                    <a:pt x="3167" y="1915"/>
                  </a:cubicBezTo>
                  <a:cubicBezTo>
                    <a:pt x="7545" y="-513"/>
                    <a:pt x="14599" y="-760"/>
                    <a:pt x="18977" y="1915"/>
                  </a:cubicBezTo>
                  <a:cubicBezTo>
                    <a:pt x="23356" y="4351"/>
                    <a:pt x="23356" y="8483"/>
                    <a:pt x="18977" y="10918"/>
                  </a:cubicBezTo>
                  <a:cubicBezTo>
                    <a:pt x="14599" y="13347"/>
                    <a:pt x="7784" y="13593"/>
                    <a:pt x="3406"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Freeform: Shape 402">
              <a:extLst>
                <a:ext uri="{FF2B5EF4-FFF2-40B4-BE49-F238E27FC236}">
                  <a16:creationId xmlns:a16="http://schemas.microsoft.com/office/drawing/2014/main" id="{53CCA710-8E2F-41E9-88F1-F9DB68A839E8}"/>
                </a:ext>
              </a:extLst>
            </p:cNvPr>
            <p:cNvSpPr/>
            <p:nvPr/>
          </p:nvSpPr>
          <p:spPr>
            <a:xfrm>
              <a:off x="4754503" y="3983322"/>
              <a:ext cx="22134" cy="12829"/>
            </a:xfrm>
            <a:custGeom>
              <a:avLst/>
              <a:gdLst>
                <a:gd name="connsiteX0" fmla="*/ 3283 w 22134"/>
                <a:gd name="connsiteY0" fmla="*/ 11002 h 12829"/>
                <a:gd name="connsiteX1" fmla="*/ 3283 w 22134"/>
                <a:gd name="connsiteY1" fmla="*/ 2006 h 12829"/>
                <a:gd name="connsiteX2" fmla="*/ 18851 w 22134"/>
                <a:gd name="connsiteY2" fmla="*/ 2006 h 12829"/>
                <a:gd name="connsiteX3" fmla="*/ 18851 w 22134"/>
                <a:gd name="connsiteY3" fmla="*/ 11002 h 12829"/>
                <a:gd name="connsiteX4" fmla="*/ 3283 w 2213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4" h="12829">
                  <a:moveTo>
                    <a:pt x="3283" y="11002"/>
                  </a:moveTo>
                  <a:cubicBezTo>
                    <a:pt x="-1094" y="8574"/>
                    <a:pt x="-1094" y="4434"/>
                    <a:pt x="3283" y="2006"/>
                  </a:cubicBezTo>
                  <a:cubicBezTo>
                    <a:pt x="7658" y="-669"/>
                    <a:pt x="14472" y="-669"/>
                    <a:pt x="18851" y="2006"/>
                  </a:cubicBezTo>
                  <a:cubicBezTo>
                    <a:pt x="23229" y="4434"/>
                    <a:pt x="23229" y="8574"/>
                    <a:pt x="18851" y="11002"/>
                  </a:cubicBezTo>
                  <a:cubicBezTo>
                    <a:pt x="14472" y="13438"/>
                    <a:pt x="7658" y="13438"/>
                    <a:pt x="3283"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Freeform: Shape 403">
              <a:extLst>
                <a:ext uri="{FF2B5EF4-FFF2-40B4-BE49-F238E27FC236}">
                  <a16:creationId xmlns:a16="http://schemas.microsoft.com/office/drawing/2014/main" id="{939E343C-B7F8-4668-856B-82FE7080C3F5}"/>
                </a:ext>
              </a:extLst>
            </p:cNvPr>
            <p:cNvSpPr/>
            <p:nvPr/>
          </p:nvSpPr>
          <p:spPr>
            <a:xfrm>
              <a:off x="4652109" y="3924795"/>
              <a:ext cx="22133" cy="12740"/>
            </a:xfrm>
            <a:custGeom>
              <a:avLst/>
              <a:gdLst>
                <a:gd name="connsiteX0" fmla="*/ 3283 w 22133"/>
                <a:gd name="connsiteY0" fmla="*/ 10914 h 12740"/>
                <a:gd name="connsiteX1" fmla="*/ 3283 w 22133"/>
                <a:gd name="connsiteY1" fmla="*/ 1918 h 12740"/>
                <a:gd name="connsiteX2" fmla="*/ 18849 w 22133"/>
                <a:gd name="connsiteY2" fmla="*/ 1918 h 12740"/>
                <a:gd name="connsiteX3" fmla="*/ 18849 w 22133"/>
                <a:gd name="connsiteY3" fmla="*/ 10914 h 12740"/>
                <a:gd name="connsiteX4" fmla="*/ 3283 w 22133"/>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740">
                  <a:moveTo>
                    <a:pt x="3283" y="10914"/>
                  </a:moveTo>
                  <a:cubicBezTo>
                    <a:pt x="-1094" y="8485"/>
                    <a:pt x="-1094" y="4346"/>
                    <a:pt x="3283" y="1918"/>
                  </a:cubicBezTo>
                  <a:cubicBezTo>
                    <a:pt x="7661" y="-518"/>
                    <a:pt x="14472" y="-757"/>
                    <a:pt x="18849" y="1918"/>
                  </a:cubicBezTo>
                  <a:cubicBezTo>
                    <a:pt x="23228" y="4346"/>
                    <a:pt x="23228" y="8485"/>
                    <a:pt x="18849" y="10914"/>
                  </a:cubicBezTo>
                  <a:cubicBezTo>
                    <a:pt x="14472" y="13349"/>
                    <a:pt x="7661" y="13349"/>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Freeform: Shape 404">
              <a:extLst>
                <a:ext uri="{FF2B5EF4-FFF2-40B4-BE49-F238E27FC236}">
                  <a16:creationId xmlns:a16="http://schemas.microsoft.com/office/drawing/2014/main" id="{1CEC5E07-D7F3-477C-B212-9C02E5499B43}"/>
                </a:ext>
              </a:extLst>
            </p:cNvPr>
            <p:cNvSpPr/>
            <p:nvPr/>
          </p:nvSpPr>
          <p:spPr>
            <a:xfrm>
              <a:off x="4549343" y="3866090"/>
              <a:ext cx="22257" cy="13008"/>
            </a:xfrm>
            <a:custGeom>
              <a:avLst/>
              <a:gdLst>
                <a:gd name="connsiteX0" fmla="*/ 3408 w 22257"/>
                <a:gd name="connsiteY0" fmla="*/ 11002 h 13008"/>
                <a:gd name="connsiteX1" fmla="*/ 3165 w 22257"/>
                <a:gd name="connsiteY1" fmla="*/ 2006 h 13008"/>
                <a:gd name="connsiteX2" fmla="*/ 18973 w 22257"/>
                <a:gd name="connsiteY2" fmla="*/ 2006 h 13008"/>
                <a:gd name="connsiteX3" fmla="*/ 18973 w 22257"/>
                <a:gd name="connsiteY3" fmla="*/ 11002 h 13008"/>
                <a:gd name="connsiteX4" fmla="*/ 3408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08" y="11002"/>
                  </a:moveTo>
                  <a:cubicBezTo>
                    <a:pt x="-970" y="8574"/>
                    <a:pt x="-1214" y="4434"/>
                    <a:pt x="3165" y="2006"/>
                  </a:cubicBezTo>
                  <a:cubicBezTo>
                    <a:pt x="7542" y="-669"/>
                    <a:pt x="14596" y="-669"/>
                    <a:pt x="18973" y="2006"/>
                  </a:cubicBezTo>
                  <a:cubicBezTo>
                    <a:pt x="23352" y="4434"/>
                    <a:pt x="23352" y="8574"/>
                    <a:pt x="18973" y="11002"/>
                  </a:cubicBezTo>
                  <a:cubicBezTo>
                    <a:pt x="14839" y="13677"/>
                    <a:pt x="8029" y="13677"/>
                    <a:pt x="340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Shape 405">
              <a:extLst>
                <a:ext uri="{FF2B5EF4-FFF2-40B4-BE49-F238E27FC236}">
                  <a16:creationId xmlns:a16="http://schemas.microsoft.com/office/drawing/2014/main" id="{19E13F39-AC0A-4326-8362-DF1B37573699}"/>
                </a:ext>
              </a:extLst>
            </p:cNvPr>
            <p:cNvSpPr/>
            <p:nvPr/>
          </p:nvSpPr>
          <p:spPr>
            <a:xfrm>
              <a:off x="4446949" y="3807713"/>
              <a:ext cx="22257" cy="12830"/>
            </a:xfrm>
            <a:custGeom>
              <a:avLst/>
              <a:gdLst>
                <a:gd name="connsiteX0" fmla="*/ 3408 w 22257"/>
                <a:gd name="connsiteY0" fmla="*/ 11010 h 12830"/>
                <a:gd name="connsiteX1" fmla="*/ 3165 w 22257"/>
                <a:gd name="connsiteY1" fmla="*/ 2006 h 12830"/>
                <a:gd name="connsiteX2" fmla="*/ 18973 w 22257"/>
                <a:gd name="connsiteY2" fmla="*/ 2006 h 12830"/>
                <a:gd name="connsiteX3" fmla="*/ 18973 w 22257"/>
                <a:gd name="connsiteY3" fmla="*/ 11010 h 12830"/>
                <a:gd name="connsiteX4" fmla="*/ 3408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08" y="11010"/>
                  </a:moveTo>
                  <a:cubicBezTo>
                    <a:pt x="-970" y="8574"/>
                    <a:pt x="-1214" y="4442"/>
                    <a:pt x="3165" y="2006"/>
                  </a:cubicBezTo>
                  <a:cubicBezTo>
                    <a:pt x="7542" y="-669"/>
                    <a:pt x="14596" y="-669"/>
                    <a:pt x="18973" y="2006"/>
                  </a:cubicBezTo>
                  <a:cubicBezTo>
                    <a:pt x="23352" y="4442"/>
                    <a:pt x="23352" y="8574"/>
                    <a:pt x="18973" y="11010"/>
                  </a:cubicBezTo>
                  <a:cubicBezTo>
                    <a:pt x="14596" y="13438"/>
                    <a:pt x="7786" y="13438"/>
                    <a:pt x="340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DB19C2E0-1317-486E-AC78-065A289DB7F6}"/>
                </a:ext>
              </a:extLst>
            </p:cNvPr>
            <p:cNvSpPr/>
            <p:nvPr/>
          </p:nvSpPr>
          <p:spPr>
            <a:xfrm>
              <a:off x="5983164" y="4567294"/>
              <a:ext cx="22229" cy="13008"/>
            </a:xfrm>
            <a:custGeom>
              <a:avLst/>
              <a:gdLst>
                <a:gd name="connsiteX0" fmla="*/ 3374 w 22229"/>
                <a:gd name="connsiteY0" fmla="*/ 11002 h 13008"/>
                <a:gd name="connsiteX1" fmla="*/ 3374 w 22229"/>
                <a:gd name="connsiteY1" fmla="*/ 2006 h 13008"/>
                <a:gd name="connsiteX2" fmla="*/ 18945 w 22229"/>
                <a:gd name="connsiteY2" fmla="*/ 2006 h 13008"/>
                <a:gd name="connsiteX3" fmla="*/ 18945 w 22229"/>
                <a:gd name="connsiteY3" fmla="*/ 11002 h 13008"/>
                <a:gd name="connsiteX4" fmla="*/ 3374 w 2222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3008">
                  <a:moveTo>
                    <a:pt x="3374" y="11002"/>
                  </a:moveTo>
                  <a:cubicBezTo>
                    <a:pt x="-1004" y="8574"/>
                    <a:pt x="-1244" y="4434"/>
                    <a:pt x="3374" y="2006"/>
                  </a:cubicBezTo>
                  <a:cubicBezTo>
                    <a:pt x="7753" y="-669"/>
                    <a:pt x="14567" y="-669"/>
                    <a:pt x="18945" y="2006"/>
                  </a:cubicBezTo>
                  <a:cubicBezTo>
                    <a:pt x="23324" y="4434"/>
                    <a:pt x="23324" y="8574"/>
                    <a:pt x="18945" y="11002"/>
                  </a:cubicBezTo>
                  <a:cubicBezTo>
                    <a:pt x="14567" y="13677"/>
                    <a:pt x="7753" y="13677"/>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F93F7AA3-E381-4D8E-A305-ECF2B739300A}"/>
                </a:ext>
              </a:extLst>
            </p:cNvPr>
            <p:cNvSpPr/>
            <p:nvPr/>
          </p:nvSpPr>
          <p:spPr>
            <a:xfrm>
              <a:off x="5880522" y="4508917"/>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689"/>
                    <a:pt x="23319" y="8574"/>
                    <a:pt x="18941" y="11010"/>
                  </a:cubicBezTo>
                  <a:cubicBezTo>
                    <a:pt x="14809" y="13438"/>
                    <a:pt x="7994"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2C1A6D4F-D10F-492B-9408-171C23EFECAC}"/>
                </a:ext>
              </a:extLst>
            </p:cNvPr>
            <p:cNvSpPr/>
            <p:nvPr/>
          </p:nvSpPr>
          <p:spPr>
            <a:xfrm>
              <a:off x="5778222" y="4450301"/>
              <a:ext cx="22257" cy="13015"/>
            </a:xfrm>
            <a:custGeom>
              <a:avLst/>
              <a:gdLst>
                <a:gd name="connsiteX0" fmla="*/ 3284 w 22257"/>
                <a:gd name="connsiteY0" fmla="*/ 11010 h 13015"/>
                <a:gd name="connsiteX1" fmla="*/ 3284 w 22257"/>
                <a:gd name="connsiteY1" fmla="*/ 2006 h 13015"/>
                <a:gd name="connsiteX2" fmla="*/ 18847 w 22257"/>
                <a:gd name="connsiteY2" fmla="*/ 2006 h 13015"/>
                <a:gd name="connsiteX3" fmla="*/ 19094 w 22257"/>
                <a:gd name="connsiteY3" fmla="*/ 11010 h 13015"/>
                <a:gd name="connsiteX4" fmla="*/ 3284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684"/>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65BE5681-E4A1-480E-95E7-A5D9BD28C584}"/>
                </a:ext>
              </a:extLst>
            </p:cNvPr>
            <p:cNvSpPr/>
            <p:nvPr/>
          </p:nvSpPr>
          <p:spPr>
            <a:xfrm>
              <a:off x="5675731" y="4391931"/>
              <a:ext cx="22223" cy="12830"/>
            </a:xfrm>
            <a:custGeom>
              <a:avLst/>
              <a:gdLst>
                <a:gd name="connsiteX0" fmla="*/ 3374 w 22223"/>
                <a:gd name="connsiteY0" fmla="*/ 11010 h 12830"/>
                <a:gd name="connsiteX1" fmla="*/ 3374 w 22223"/>
                <a:gd name="connsiteY1" fmla="*/ 2006 h 12830"/>
                <a:gd name="connsiteX2" fmla="*/ 18945 w 22223"/>
                <a:gd name="connsiteY2" fmla="*/ 2006 h 12830"/>
                <a:gd name="connsiteX3" fmla="*/ 18945 w 22223"/>
                <a:gd name="connsiteY3" fmla="*/ 11010 h 12830"/>
                <a:gd name="connsiteX4" fmla="*/ 3374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374" y="11010"/>
                  </a:moveTo>
                  <a:cubicBezTo>
                    <a:pt x="-1004" y="8574"/>
                    <a:pt x="-1243" y="4442"/>
                    <a:pt x="3374" y="2006"/>
                  </a:cubicBezTo>
                  <a:cubicBezTo>
                    <a:pt x="7753" y="-669"/>
                    <a:pt x="14567" y="-669"/>
                    <a:pt x="18945" y="2006"/>
                  </a:cubicBezTo>
                  <a:cubicBezTo>
                    <a:pt x="23316" y="4442"/>
                    <a:pt x="23316" y="8574"/>
                    <a:pt x="18945" y="11010"/>
                  </a:cubicBezTo>
                  <a:cubicBezTo>
                    <a:pt x="14567" y="13438"/>
                    <a:pt x="7753" y="13438"/>
                    <a:pt x="337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2A136C32-68BE-4B15-B11E-F13B38EC15B3}"/>
                </a:ext>
              </a:extLst>
            </p:cNvPr>
            <p:cNvSpPr/>
            <p:nvPr/>
          </p:nvSpPr>
          <p:spPr>
            <a:xfrm>
              <a:off x="5573091" y="4333315"/>
              <a:ext cx="22229" cy="12829"/>
            </a:xfrm>
            <a:custGeom>
              <a:avLst/>
              <a:gdLst>
                <a:gd name="connsiteX0" fmla="*/ 3374 w 22229"/>
                <a:gd name="connsiteY0" fmla="*/ 11002 h 12829"/>
                <a:gd name="connsiteX1" fmla="*/ 3374 w 22229"/>
                <a:gd name="connsiteY1" fmla="*/ 2006 h 12829"/>
                <a:gd name="connsiteX2" fmla="*/ 18945 w 22229"/>
                <a:gd name="connsiteY2" fmla="*/ 2006 h 12829"/>
                <a:gd name="connsiteX3" fmla="*/ 18945 w 22229"/>
                <a:gd name="connsiteY3" fmla="*/ 11002 h 12829"/>
                <a:gd name="connsiteX4" fmla="*/ 3374 w 22229"/>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2829">
                  <a:moveTo>
                    <a:pt x="3374" y="11002"/>
                  </a:moveTo>
                  <a:cubicBezTo>
                    <a:pt x="-1004" y="8574"/>
                    <a:pt x="-1244" y="4442"/>
                    <a:pt x="3374" y="2006"/>
                  </a:cubicBezTo>
                  <a:cubicBezTo>
                    <a:pt x="7753" y="-669"/>
                    <a:pt x="14567" y="-669"/>
                    <a:pt x="18945" y="2006"/>
                  </a:cubicBezTo>
                  <a:cubicBezTo>
                    <a:pt x="23324" y="4442"/>
                    <a:pt x="23324" y="8574"/>
                    <a:pt x="18945" y="11002"/>
                  </a:cubicBezTo>
                  <a:cubicBezTo>
                    <a:pt x="14806" y="13438"/>
                    <a:pt x="7753" y="13438"/>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D3069AC9-E43E-4A38-B66B-A9E28D24D62F}"/>
                </a:ext>
              </a:extLst>
            </p:cNvPr>
            <p:cNvSpPr/>
            <p:nvPr/>
          </p:nvSpPr>
          <p:spPr>
            <a:xfrm>
              <a:off x="5470788" y="4274699"/>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4"/>
                    <a:pt x="3284" y="2006"/>
                  </a:cubicBezTo>
                  <a:cubicBezTo>
                    <a:pt x="7662" y="-669"/>
                    <a:pt x="14477" y="-669"/>
                    <a:pt x="18855" y="2006"/>
                  </a:cubicBezTo>
                  <a:cubicBezTo>
                    <a:pt x="23226" y="4434"/>
                    <a:pt x="23473" y="8574"/>
                    <a:pt x="19094"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42791E2E-A6BA-4AA2-8B8B-F4819449061C}"/>
                </a:ext>
              </a:extLst>
            </p:cNvPr>
            <p:cNvSpPr/>
            <p:nvPr/>
          </p:nvSpPr>
          <p:spPr>
            <a:xfrm>
              <a:off x="5368302" y="4216322"/>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C45FEA0E-A978-4341-86CB-2AFBFBEAEE3A}"/>
                </a:ext>
              </a:extLst>
            </p:cNvPr>
            <p:cNvSpPr/>
            <p:nvPr/>
          </p:nvSpPr>
          <p:spPr>
            <a:xfrm>
              <a:off x="5265662" y="4157706"/>
              <a:ext cx="22224" cy="13015"/>
            </a:xfrm>
            <a:custGeom>
              <a:avLst/>
              <a:gdLst>
                <a:gd name="connsiteX0" fmla="*/ 3377 w 22224"/>
                <a:gd name="connsiteY0" fmla="*/ 11010 h 13015"/>
                <a:gd name="connsiteX1" fmla="*/ 3377 w 22224"/>
                <a:gd name="connsiteY1" fmla="*/ 2006 h 13015"/>
                <a:gd name="connsiteX2" fmla="*/ 18941 w 22224"/>
                <a:gd name="connsiteY2" fmla="*/ 2006 h 13015"/>
                <a:gd name="connsiteX3" fmla="*/ 18941 w 22224"/>
                <a:gd name="connsiteY3" fmla="*/ 11010 h 13015"/>
                <a:gd name="connsiteX4" fmla="*/ 3377 w 2222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5">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685"/>
                    <a:pt x="7755" y="13685"/>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B33FAE06-7914-4F02-9E5B-3502FC37F6F8}"/>
                </a:ext>
              </a:extLst>
            </p:cNvPr>
            <p:cNvSpPr/>
            <p:nvPr/>
          </p:nvSpPr>
          <p:spPr>
            <a:xfrm>
              <a:off x="5163354" y="4099337"/>
              <a:ext cx="22258" cy="12829"/>
            </a:xfrm>
            <a:custGeom>
              <a:avLst/>
              <a:gdLst>
                <a:gd name="connsiteX0" fmla="*/ 3284 w 22258"/>
                <a:gd name="connsiteY0" fmla="*/ 11002 h 12829"/>
                <a:gd name="connsiteX1" fmla="*/ 3284 w 22258"/>
                <a:gd name="connsiteY1" fmla="*/ 2006 h 12829"/>
                <a:gd name="connsiteX2" fmla="*/ 18855 w 22258"/>
                <a:gd name="connsiteY2" fmla="*/ 2006 h 12829"/>
                <a:gd name="connsiteX3" fmla="*/ 19094 w 22258"/>
                <a:gd name="connsiteY3" fmla="*/ 11002 h 12829"/>
                <a:gd name="connsiteX4" fmla="*/ 3284 w 2225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2"/>
                  </a:moveTo>
                  <a:cubicBezTo>
                    <a:pt x="-1095" y="8574"/>
                    <a:pt x="-1095" y="4442"/>
                    <a:pt x="3284" y="2006"/>
                  </a:cubicBezTo>
                  <a:cubicBezTo>
                    <a:pt x="7662" y="-669"/>
                    <a:pt x="14477" y="-669"/>
                    <a:pt x="18855" y="2006"/>
                  </a:cubicBezTo>
                  <a:cubicBezTo>
                    <a:pt x="23226" y="4442"/>
                    <a:pt x="23473" y="8574"/>
                    <a:pt x="19094"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0B029C36-FD47-4983-8E89-1A844A38429A}"/>
                </a:ext>
              </a:extLst>
            </p:cNvPr>
            <p:cNvSpPr/>
            <p:nvPr/>
          </p:nvSpPr>
          <p:spPr>
            <a:xfrm>
              <a:off x="5060715" y="4040721"/>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B51B7DA-789C-4EA2-880C-A612DDA754BF}"/>
                </a:ext>
              </a:extLst>
            </p:cNvPr>
            <p:cNvSpPr/>
            <p:nvPr/>
          </p:nvSpPr>
          <p:spPr>
            <a:xfrm>
              <a:off x="4958228" y="3982344"/>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6DBD2CB3-1860-4164-9E2E-0F8C6A81AA97}"/>
                </a:ext>
              </a:extLst>
            </p:cNvPr>
            <p:cNvSpPr/>
            <p:nvPr/>
          </p:nvSpPr>
          <p:spPr>
            <a:xfrm>
              <a:off x="4855682" y="39237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B3B9E6C0-3FEB-46A9-966D-08F858BDC4CB}"/>
                </a:ext>
              </a:extLst>
            </p:cNvPr>
            <p:cNvSpPr/>
            <p:nvPr/>
          </p:nvSpPr>
          <p:spPr>
            <a:xfrm>
              <a:off x="4753288" y="3865113"/>
              <a:ext cx="22257" cy="13013"/>
            </a:xfrm>
            <a:custGeom>
              <a:avLst/>
              <a:gdLst>
                <a:gd name="connsiteX0" fmla="*/ 3283 w 22257"/>
                <a:gd name="connsiteY0" fmla="*/ 11008 h 13013"/>
                <a:gd name="connsiteX1" fmla="*/ 3283 w 22257"/>
                <a:gd name="connsiteY1" fmla="*/ 2012 h 13013"/>
                <a:gd name="connsiteX2" fmla="*/ 18848 w 22257"/>
                <a:gd name="connsiteY2" fmla="*/ 2012 h 13013"/>
                <a:gd name="connsiteX3" fmla="*/ 19094 w 22257"/>
                <a:gd name="connsiteY3" fmla="*/ 11008 h 13013"/>
                <a:gd name="connsiteX4" fmla="*/ 3283 w 22257"/>
                <a:gd name="connsiteY4" fmla="*/ 11008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3">
                  <a:moveTo>
                    <a:pt x="3283" y="11008"/>
                  </a:moveTo>
                  <a:cubicBezTo>
                    <a:pt x="-1094" y="8572"/>
                    <a:pt x="-1094" y="4440"/>
                    <a:pt x="3283" y="2012"/>
                  </a:cubicBezTo>
                  <a:cubicBezTo>
                    <a:pt x="7662" y="-671"/>
                    <a:pt x="14469" y="-671"/>
                    <a:pt x="18848" y="2012"/>
                  </a:cubicBezTo>
                  <a:cubicBezTo>
                    <a:pt x="23226" y="4440"/>
                    <a:pt x="23473" y="8572"/>
                    <a:pt x="19094" y="11008"/>
                  </a:cubicBezTo>
                  <a:cubicBezTo>
                    <a:pt x="14469" y="13683"/>
                    <a:pt x="7662" y="13683"/>
                    <a:pt x="3283"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041942D8-40C3-4F7F-A6B9-D760EE146C0D}"/>
                </a:ext>
              </a:extLst>
            </p:cNvPr>
            <p:cNvSpPr/>
            <p:nvPr/>
          </p:nvSpPr>
          <p:spPr>
            <a:xfrm>
              <a:off x="4650799" y="3806742"/>
              <a:ext cx="22225" cy="12829"/>
            </a:xfrm>
            <a:custGeom>
              <a:avLst/>
              <a:gdLst>
                <a:gd name="connsiteX0" fmla="*/ 3375 w 22225"/>
                <a:gd name="connsiteY0" fmla="*/ 11002 h 12829"/>
                <a:gd name="connsiteX1" fmla="*/ 3375 w 22225"/>
                <a:gd name="connsiteY1" fmla="*/ 2006 h 12829"/>
                <a:gd name="connsiteX2" fmla="*/ 18941 w 22225"/>
                <a:gd name="connsiteY2" fmla="*/ 2006 h 12829"/>
                <a:gd name="connsiteX3" fmla="*/ 18941 w 22225"/>
                <a:gd name="connsiteY3" fmla="*/ 11002 h 12829"/>
                <a:gd name="connsiteX4" fmla="*/ 3375 w 2222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2829">
                  <a:moveTo>
                    <a:pt x="3375" y="11002"/>
                  </a:moveTo>
                  <a:cubicBezTo>
                    <a:pt x="-1002" y="8574"/>
                    <a:pt x="-1246" y="4442"/>
                    <a:pt x="3375" y="2006"/>
                  </a:cubicBezTo>
                  <a:cubicBezTo>
                    <a:pt x="7753" y="-669"/>
                    <a:pt x="14564" y="-669"/>
                    <a:pt x="18941" y="2006"/>
                  </a:cubicBezTo>
                  <a:cubicBezTo>
                    <a:pt x="23320" y="4442"/>
                    <a:pt x="23320" y="8574"/>
                    <a:pt x="18941" y="11002"/>
                  </a:cubicBezTo>
                  <a:cubicBezTo>
                    <a:pt x="14564" y="13438"/>
                    <a:pt x="7753" y="13438"/>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FC023783-BD59-46DD-AA8F-75F7C104D9FC}"/>
                </a:ext>
              </a:extLst>
            </p:cNvPr>
            <p:cNvSpPr/>
            <p:nvPr/>
          </p:nvSpPr>
          <p:spPr>
            <a:xfrm>
              <a:off x="4548161" y="3748126"/>
              <a:ext cx="22349" cy="13008"/>
            </a:xfrm>
            <a:custGeom>
              <a:avLst/>
              <a:gdLst>
                <a:gd name="connsiteX0" fmla="*/ 3375 w 22349"/>
                <a:gd name="connsiteY0" fmla="*/ 11002 h 13008"/>
                <a:gd name="connsiteX1" fmla="*/ 3375 w 22349"/>
                <a:gd name="connsiteY1" fmla="*/ 2006 h 13008"/>
                <a:gd name="connsiteX2" fmla="*/ 18941 w 22349"/>
                <a:gd name="connsiteY2" fmla="*/ 2006 h 13008"/>
                <a:gd name="connsiteX3" fmla="*/ 19185 w 22349"/>
                <a:gd name="connsiteY3" fmla="*/ 11002 h 13008"/>
                <a:gd name="connsiteX4" fmla="*/ 3375 w 2234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9" h="13008">
                  <a:moveTo>
                    <a:pt x="3375" y="11002"/>
                  </a:moveTo>
                  <a:cubicBezTo>
                    <a:pt x="-1003" y="8574"/>
                    <a:pt x="-1246" y="4434"/>
                    <a:pt x="3375" y="2006"/>
                  </a:cubicBezTo>
                  <a:cubicBezTo>
                    <a:pt x="7753" y="-669"/>
                    <a:pt x="14563" y="-669"/>
                    <a:pt x="18941" y="2006"/>
                  </a:cubicBezTo>
                  <a:cubicBezTo>
                    <a:pt x="23320" y="4434"/>
                    <a:pt x="23562" y="8574"/>
                    <a:pt x="19185" y="11002"/>
                  </a:cubicBezTo>
                  <a:cubicBezTo>
                    <a:pt x="14806" y="13677"/>
                    <a:pt x="7753" y="13677"/>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A5C3F0FE-9378-47AC-B1D7-F424A549FDF2}"/>
                </a:ext>
              </a:extLst>
            </p:cNvPr>
            <p:cNvSpPr/>
            <p:nvPr/>
          </p:nvSpPr>
          <p:spPr>
            <a:xfrm>
              <a:off x="6084437" y="4507946"/>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CB7C1DA5-968B-4655-A7B2-E8F2D35D3865}"/>
                </a:ext>
              </a:extLst>
            </p:cNvPr>
            <p:cNvSpPr/>
            <p:nvPr/>
          </p:nvSpPr>
          <p:spPr>
            <a:xfrm>
              <a:off x="5982044" y="4449330"/>
              <a:ext cx="22131" cy="12924"/>
            </a:xfrm>
            <a:custGeom>
              <a:avLst/>
              <a:gdLst>
                <a:gd name="connsiteX0" fmla="*/ 3284 w 22131"/>
                <a:gd name="connsiteY0" fmla="*/ 11010 h 12924"/>
                <a:gd name="connsiteX1" fmla="*/ 3284 w 22131"/>
                <a:gd name="connsiteY1" fmla="*/ 2006 h 12924"/>
                <a:gd name="connsiteX2" fmla="*/ 18847 w 22131"/>
                <a:gd name="connsiteY2" fmla="*/ 2006 h 12924"/>
                <a:gd name="connsiteX3" fmla="*/ 18847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399137C4-477C-4C24-8CA6-0FE2B9B6AFA9}"/>
                </a:ext>
              </a:extLst>
            </p:cNvPr>
            <p:cNvSpPr/>
            <p:nvPr/>
          </p:nvSpPr>
          <p:spPr>
            <a:xfrm>
              <a:off x="5879397" y="4391049"/>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2" y="-518"/>
                    <a:pt x="14477" y="-757"/>
                    <a:pt x="18855" y="1918"/>
                  </a:cubicBezTo>
                  <a:cubicBezTo>
                    <a:pt x="23226"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69D23C9A-2B0D-4211-A87E-7625F522CC49}"/>
                </a:ext>
              </a:extLst>
            </p:cNvPr>
            <p:cNvSpPr/>
            <p:nvPr/>
          </p:nvSpPr>
          <p:spPr>
            <a:xfrm>
              <a:off x="5777004" y="4332344"/>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77" y="-669"/>
                    <a:pt x="18848" y="2006"/>
                  </a:cubicBezTo>
                  <a:cubicBezTo>
                    <a:pt x="23226" y="4434"/>
                    <a:pt x="23226" y="8574"/>
                    <a:pt x="18848"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3C6C826B-66AA-43CD-826E-F1A859A7DDFB}"/>
                </a:ext>
              </a:extLst>
            </p:cNvPr>
            <p:cNvSpPr/>
            <p:nvPr/>
          </p:nvSpPr>
          <p:spPr>
            <a:xfrm>
              <a:off x="5674364" y="427396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FA44655A-6CF8-4A05-8479-A449F7677315}"/>
                </a:ext>
              </a:extLst>
            </p:cNvPr>
            <p:cNvSpPr/>
            <p:nvPr/>
          </p:nvSpPr>
          <p:spPr>
            <a:xfrm>
              <a:off x="5571971" y="4215351"/>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F6D3267E-DD32-41BA-939C-46CEE990F2CB}"/>
                </a:ext>
              </a:extLst>
            </p:cNvPr>
            <p:cNvSpPr/>
            <p:nvPr/>
          </p:nvSpPr>
          <p:spPr>
            <a:xfrm>
              <a:off x="5469570" y="4156735"/>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77" y="-669"/>
                    <a:pt x="18848" y="2006"/>
                  </a:cubicBezTo>
                  <a:cubicBezTo>
                    <a:pt x="23226" y="4442"/>
                    <a:pt x="23226" y="8574"/>
                    <a:pt x="18848" y="11010"/>
                  </a:cubicBezTo>
                  <a:cubicBezTo>
                    <a:pt x="14477"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8F62B4B4-717F-4732-89D3-326DE2BE67D1}"/>
                </a:ext>
              </a:extLst>
            </p:cNvPr>
            <p:cNvSpPr/>
            <p:nvPr/>
          </p:nvSpPr>
          <p:spPr>
            <a:xfrm>
              <a:off x="5366930" y="4098454"/>
              <a:ext cx="22138" cy="12740"/>
            </a:xfrm>
            <a:custGeom>
              <a:avLst/>
              <a:gdLst>
                <a:gd name="connsiteX0" fmla="*/ 3284 w 22138"/>
                <a:gd name="connsiteY0" fmla="*/ 10914 h 12740"/>
                <a:gd name="connsiteX1" fmla="*/ 3284 w 22138"/>
                <a:gd name="connsiteY1" fmla="*/ 1918 h 12740"/>
                <a:gd name="connsiteX2" fmla="*/ 18855 w 22138"/>
                <a:gd name="connsiteY2" fmla="*/ 1918 h 12740"/>
                <a:gd name="connsiteX3" fmla="*/ 18855 w 22138"/>
                <a:gd name="connsiteY3" fmla="*/ 10914 h 12740"/>
                <a:gd name="connsiteX4" fmla="*/ 3284 w 2213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740">
                  <a:moveTo>
                    <a:pt x="3284" y="10914"/>
                  </a:moveTo>
                  <a:cubicBezTo>
                    <a:pt x="-1095" y="8485"/>
                    <a:pt x="-1095" y="4346"/>
                    <a:pt x="3284" y="1918"/>
                  </a:cubicBezTo>
                  <a:cubicBezTo>
                    <a:pt x="7662" y="-518"/>
                    <a:pt x="14477" y="-757"/>
                    <a:pt x="18855" y="1918"/>
                  </a:cubicBezTo>
                  <a:cubicBezTo>
                    <a:pt x="23233" y="4346"/>
                    <a:pt x="23233" y="8485"/>
                    <a:pt x="18855"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DA4527C-30AC-46D3-A0A1-81517D4D2181}"/>
                </a:ext>
              </a:extLst>
            </p:cNvPr>
            <p:cNvSpPr/>
            <p:nvPr/>
          </p:nvSpPr>
          <p:spPr>
            <a:xfrm>
              <a:off x="5264537" y="4039749"/>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681"/>
                    <a:pt x="23473" y="8574"/>
                    <a:pt x="19094"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F64B5984-B37C-4B1B-9832-F334B27C4930}"/>
                </a:ext>
              </a:extLst>
            </p:cNvPr>
            <p:cNvSpPr/>
            <p:nvPr/>
          </p:nvSpPr>
          <p:spPr>
            <a:xfrm>
              <a:off x="5161897" y="3981372"/>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9663D9F-36F8-4987-BE21-C5A4D16F744B}"/>
                </a:ext>
              </a:extLst>
            </p:cNvPr>
            <p:cNvSpPr/>
            <p:nvPr/>
          </p:nvSpPr>
          <p:spPr>
            <a:xfrm>
              <a:off x="5059504" y="3922848"/>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5C18987F-C4C1-449C-9622-354A1C5AD272}"/>
                </a:ext>
              </a:extLst>
            </p:cNvPr>
            <p:cNvSpPr/>
            <p:nvPr/>
          </p:nvSpPr>
          <p:spPr>
            <a:xfrm>
              <a:off x="4956864" y="3864231"/>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3"/>
                    <a:pt x="-1095" y="4351"/>
                    <a:pt x="3284" y="1915"/>
                  </a:cubicBezTo>
                  <a:cubicBezTo>
                    <a:pt x="7662" y="-514"/>
                    <a:pt x="14469" y="-760"/>
                    <a:pt x="18848" y="1915"/>
                  </a:cubicBezTo>
                  <a:cubicBezTo>
                    <a:pt x="23226" y="4351"/>
                    <a:pt x="23473" y="8483"/>
                    <a:pt x="19094" y="10918"/>
                  </a:cubicBezTo>
                  <a:cubicBezTo>
                    <a:pt x="14716" y="13347"/>
                    <a:pt x="7901"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DE6BAA6A-8F30-419C-8A86-47F07266EC96}"/>
                </a:ext>
              </a:extLst>
            </p:cNvPr>
            <p:cNvSpPr/>
            <p:nvPr/>
          </p:nvSpPr>
          <p:spPr>
            <a:xfrm>
              <a:off x="4854464" y="3805771"/>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7DF55F4A-8254-4B2A-B028-02F2F699BE26}"/>
                </a:ext>
              </a:extLst>
            </p:cNvPr>
            <p:cNvSpPr/>
            <p:nvPr/>
          </p:nvSpPr>
          <p:spPr>
            <a:xfrm>
              <a:off x="4752070" y="3747243"/>
              <a:ext cx="22132" cy="12831"/>
            </a:xfrm>
            <a:custGeom>
              <a:avLst/>
              <a:gdLst>
                <a:gd name="connsiteX0" fmla="*/ 3283 w 22132"/>
                <a:gd name="connsiteY0" fmla="*/ 10914 h 12831"/>
                <a:gd name="connsiteX1" fmla="*/ 3283 w 22132"/>
                <a:gd name="connsiteY1" fmla="*/ 1918 h 12831"/>
                <a:gd name="connsiteX2" fmla="*/ 18848 w 22132"/>
                <a:gd name="connsiteY2" fmla="*/ 1918 h 12831"/>
                <a:gd name="connsiteX3" fmla="*/ 18848 w 22132"/>
                <a:gd name="connsiteY3" fmla="*/ 10914 h 12831"/>
                <a:gd name="connsiteX4" fmla="*/ 3283 w 22132"/>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 h="12831">
                  <a:moveTo>
                    <a:pt x="3283" y="10914"/>
                  </a:moveTo>
                  <a:cubicBezTo>
                    <a:pt x="-1094" y="8485"/>
                    <a:pt x="-1094" y="4346"/>
                    <a:pt x="3283" y="1918"/>
                  </a:cubicBezTo>
                  <a:cubicBezTo>
                    <a:pt x="7662" y="-518"/>
                    <a:pt x="14470" y="-757"/>
                    <a:pt x="18848" y="1918"/>
                  </a:cubicBezTo>
                  <a:cubicBezTo>
                    <a:pt x="23227" y="4346"/>
                    <a:pt x="23227" y="8485"/>
                    <a:pt x="18848" y="10914"/>
                  </a:cubicBezTo>
                  <a:cubicBezTo>
                    <a:pt x="14470" y="13349"/>
                    <a:pt x="7662" y="13588"/>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67F15623-BAE1-4F80-8228-114236155D9F}"/>
                </a:ext>
              </a:extLst>
            </p:cNvPr>
            <p:cNvSpPr/>
            <p:nvPr/>
          </p:nvSpPr>
          <p:spPr>
            <a:xfrm>
              <a:off x="4649431" y="3688778"/>
              <a:ext cx="22257" cy="12830"/>
            </a:xfrm>
            <a:custGeom>
              <a:avLst/>
              <a:gdLst>
                <a:gd name="connsiteX0" fmla="*/ 3283 w 22257"/>
                <a:gd name="connsiteY0" fmla="*/ 11010 h 12830"/>
                <a:gd name="connsiteX1" fmla="*/ 3283 w 22257"/>
                <a:gd name="connsiteY1" fmla="*/ 2006 h 12830"/>
                <a:gd name="connsiteX2" fmla="*/ 18849 w 22257"/>
                <a:gd name="connsiteY2" fmla="*/ 2006 h 12830"/>
                <a:gd name="connsiteX3" fmla="*/ 19093 w 22257"/>
                <a:gd name="connsiteY3" fmla="*/ 11010 h 12830"/>
                <a:gd name="connsiteX4" fmla="*/ 3283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3" y="11010"/>
                  </a:moveTo>
                  <a:cubicBezTo>
                    <a:pt x="-1094" y="8574"/>
                    <a:pt x="-1094" y="4442"/>
                    <a:pt x="3283" y="2006"/>
                  </a:cubicBezTo>
                  <a:cubicBezTo>
                    <a:pt x="7661" y="-669"/>
                    <a:pt x="14472" y="-669"/>
                    <a:pt x="18849" y="2006"/>
                  </a:cubicBezTo>
                  <a:cubicBezTo>
                    <a:pt x="23228" y="4442"/>
                    <a:pt x="23471" y="8574"/>
                    <a:pt x="19093" y="11010"/>
                  </a:cubicBezTo>
                  <a:cubicBezTo>
                    <a:pt x="14715" y="13438"/>
                    <a:pt x="7661" y="13438"/>
                    <a:pt x="3283"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BDB38A35-492C-4ACF-887F-8A08FE3A77B9}"/>
                </a:ext>
              </a:extLst>
            </p:cNvPr>
            <p:cNvSpPr/>
            <p:nvPr/>
          </p:nvSpPr>
          <p:spPr>
            <a:xfrm>
              <a:off x="6185733" y="4448358"/>
              <a:ext cx="22018" cy="12922"/>
            </a:xfrm>
            <a:custGeom>
              <a:avLst/>
              <a:gdLst>
                <a:gd name="connsiteX0" fmla="*/ 3410 w 22018"/>
                <a:gd name="connsiteY0" fmla="*/ 11002 h 12922"/>
                <a:gd name="connsiteX1" fmla="*/ 3163 w 22018"/>
                <a:gd name="connsiteY1" fmla="*/ 2006 h 12922"/>
                <a:gd name="connsiteX2" fmla="*/ 18734 w 22018"/>
                <a:gd name="connsiteY2" fmla="*/ 2006 h 12922"/>
                <a:gd name="connsiteX3" fmla="*/ 18734 w 22018"/>
                <a:gd name="connsiteY3" fmla="*/ 11002 h 12922"/>
                <a:gd name="connsiteX4" fmla="*/ 3410 w 2201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922">
                  <a:moveTo>
                    <a:pt x="3410" y="11002"/>
                  </a:moveTo>
                  <a:cubicBezTo>
                    <a:pt x="-969" y="8574"/>
                    <a:pt x="-1215" y="4442"/>
                    <a:pt x="3163" y="2006"/>
                  </a:cubicBezTo>
                  <a:cubicBezTo>
                    <a:pt x="7542" y="-669"/>
                    <a:pt x="14356" y="-669"/>
                    <a:pt x="18734" y="2006"/>
                  </a:cubicBezTo>
                  <a:cubicBezTo>
                    <a:pt x="23113" y="4681"/>
                    <a:pt x="23113" y="8574"/>
                    <a:pt x="18734" y="11002"/>
                  </a:cubicBezTo>
                  <a:cubicBezTo>
                    <a:pt x="14595" y="13438"/>
                    <a:pt x="7788" y="13685"/>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1DD9DAEF-6C31-471F-B404-9B67759F0459}"/>
                </a:ext>
              </a:extLst>
            </p:cNvPr>
            <p:cNvSpPr/>
            <p:nvPr/>
          </p:nvSpPr>
          <p:spPr>
            <a:xfrm>
              <a:off x="6083097" y="4389989"/>
              <a:ext cx="22014" cy="12829"/>
            </a:xfrm>
            <a:custGeom>
              <a:avLst/>
              <a:gdLst>
                <a:gd name="connsiteX0" fmla="*/ 3406 w 22014"/>
                <a:gd name="connsiteY0" fmla="*/ 11002 h 12829"/>
                <a:gd name="connsiteX1" fmla="*/ 3167 w 22014"/>
                <a:gd name="connsiteY1" fmla="*/ 2006 h 12829"/>
                <a:gd name="connsiteX2" fmla="*/ 18730 w 22014"/>
                <a:gd name="connsiteY2" fmla="*/ 2006 h 12829"/>
                <a:gd name="connsiteX3" fmla="*/ 18730 w 22014"/>
                <a:gd name="connsiteY3" fmla="*/ 11002 h 12829"/>
                <a:gd name="connsiteX4" fmla="*/ 3406 w 2201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2"/>
                  </a:moveTo>
                  <a:cubicBezTo>
                    <a:pt x="-973" y="8566"/>
                    <a:pt x="-1212" y="4434"/>
                    <a:pt x="3167" y="2006"/>
                  </a:cubicBezTo>
                  <a:cubicBezTo>
                    <a:pt x="7538" y="-669"/>
                    <a:pt x="14352" y="-669"/>
                    <a:pt x="18730" y="2006"/>
                  </a:cubicBezTo>
                  <a:cubicBezTo>
                    <a:pt x="23109" y="4434"/>
                    <a:pt x="23109" y="8566"/>
                    <a:pt x="1873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CAABB87F-EBE3-4927-A203-7CADF0BEEF04}"/>
                </a:ext>
              </a:extLst>
            </p:cNvPr>
            <p:cNvSpPr/>
            <p:nvPr/>
          </p:nvSpPr>
          <p:spPr>
            <a:xfrm>
              <a:off x="5980824" y="4331373"/>
              <a:ext cx="22255" cy="12829"/>
            </a:xfrm>
            <a:custGeom>
              <a:avLst/>
              <a:gdLst>
                <a:gd name="connsiteX0" fmla="*/ 3278 w 22255"/>
                <a:gd name="connsiteY0" fmla="*/ 11002 h 12829"/>
                <a:gd name="connsiteX1" fmla="*/ 3278 w 22255"/>
                <a:gd name="connsiteY1" fmla="*/ 2006 h 12829"/>
                <a:gd name="connsiteX2" fmla="*/ 18849 w 22255"/>
                <a:gd name="connsiteY2" fmla="*/ 2006 h 12829"/>
                <a:gd name="connsiteX3" fmla="*/ 19089 w 22255"/>
                <a:gd name="connsiteY3" fmla="*/ 11002 h 12829"/>
                <a:gd name="connsiteX4" fmla="*/ 3278 w 2225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829">
                  <a:moveTo>
                    <a:pt x="3278" y="11002"/>
                  </a:moveTo>
                  <a:cubicBezTo>
                    <a:pt x="-1093" y="8574"/>
                    <a:pt x="-1093" y="4434"/>
                    <a:pt x="3278" y="2006"/>
                  </a:cubicBezTo>
                  <a:cubicBezTo>
                    <a:pt x="7657" y="-669"/>
                    <a:pt x="14471" y="-669"/>
                    <a:pt x="18849" y="2006"/>
                  </a:cubicBezTo>
                  <a:cubicBezTo>
                    <a:pt x="23228" y="4434"/>
                    <a:pt x="23467" y="8574"/>
                    <a:pt x="19089" y="11002"/>
                  </a:cubicBezTo>
                  <a:cubicBezTo>
                    <a:pt x="14471"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27209FC8-434F-4667-93FF-DED343DC4F85}"/>
                </a:ext>
              </a:extLst>
            </p:cNvPr>
            <p:cNvSpPr/>
            <p:nvPr/>
          </p:nvSpPr>
          <p:spPr>
            <a:xfrm>
              <a:off x="5878061" y="4272757"/>
              <a:ext cx="22010" cy="13008"/>
            </a:xfrm>
            <a:custGeom>
              <a:avLst/>
              <a:gdLst>
                <a:gd name="connsiteX0" fmla="*/ 3410 w 22010"/>
                <a:gd name="connsiteY0" fmla="*/ 11002 h 13008"/>
                <a:gd name="connsiteX1" fmla="*/ 3163 w 22010"/>
                <a:gd name="connsiteY1" fmla="*/ 2006 h 13008"/>
                <a:gd name="connsiteX2" fmla="*/ 18727 w 22010"/>
                <a:gd name="connsiteY2" fmla="*/ 2006 h 13008"/>
                <a:gd name="connsiteX3" fmla="*/ 18727 w 22010"/>
                <a:gd name="connsiteY3" fmla="*/ 11002 h 13008"/>
                <a:gd name="connsiteX4" fmla="*/ 3410 w 2201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3008">
                  <a:moveTo>
                    <a:pt x="3410" y="11002"/>
                  </a:moveTo>
                  <a:cubicBezTo>
                    <a:pt x="-969" y="8574"/>
                    <a:pt x="-1215" y="4434"/>
                    <a:pt x="3163" y="2006"/>
                  </a:cubicBezTo>
                  <a:cubicBezTo>
                    <a:pt x="7542" y="-669"/>
                    <a:pt x="14356" y="-669"/>
                    <a:pt x="18727" y="2006"/>
                  </a:cubicBezTo>
                  <a:cubicBezTo>
                    <a:pt x="23105" y="4681"/>
                    <a:pt x="23105" y="8574"/>
                    <a:pt x="18727" y="11002"/>
                  </a:cubicBezTo>
                  <a:cubicBezTo>
                    <a:pt x="14842"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22519E91-D460-413F-AEEA-A6F5F73225FD}"/>
                </a:ext>
              </a:extLst>
            </p:cNvPr>
            <p:cNvSpPr/>
            <p:nvPr/>
          </p:nvSpPr>
          <p:spPr>
            <a:xfrm>
              <a:off x="5775664" y="4214380"/>
              <a:ext cx="22014" cy="12830"/>
            </a:xfrm>
            <a:custGeom>
              <a:avLst/>
              <a:gdLst>
                <a:gd name="connsiteX0" fmla="*/ 3406 w 22014"/>
                <a:gd name="connsiteY0" fmla="*/ 11010 h 12830"/>
                <a:gd name="connsiteX1" fmla="*/ 3167 w 22014"/>
                <a:gd name="connsiteY1" fmla="*/ 2006 h 12830"/>
                <a:gd name="connsiteX2" fmla="*/ 18730 w 22014"/>
                <a:gd name="connsiteY2" fmla="*/ 2006 h 12830"/>
                <a:gd name="connsiteX3" fmla="*/ 18730 w 22014"/>
                <a:gd name="connsiteY3" fmla="*/ 11010 h 12830"/>
                <a:gd name="connsiteX4" fmla="*/ 3406 w 2201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30">
                  <a:moveTo>
                    <a:pt x="3406" y="11010"/>
                  </a:moveTo>
                  <a:cubicBezTo>
                    <a:pt x="-973" y="8574"/>
                    <a:pt x="-1212" y="4442"/>
                    <a:pt x="3167" y="2006"/>
                  </a:cubicBezTo>
                  <a:cubicBezTo>
                    <a:pt x="7538" y="-669"/>
                    <a:pt x="14352" y="-669"/>
                    <a:pt x="18730" y="2006"/>
                  </a:cubicBezTo>
                  <a:cubicBezTo>
                    <a:pt x="23109" y="4442"/>
                    <a:pt x="23109" y="8574"/>
                    <a:pt x="1873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78942C68-12AD-4C91-BCE9-E02D6D2442A8}"/>
                </a:ext>
              </a:extLst>
            </p:cNvPr>
            <p:cNvSpPr/>
            <p:nvPr/>
          </p:nvSpPr>
          <p:spPr>
            <a:xfrm>
              <a:off x="5673146" y="4155764"/>
              <a:ext cx="22260" cy="13013"/>
            </a:xfrm>
            <a:custGeom>
              <a:avLst/>
              <a:gdLst>
                <a:gd name="connsiteX0" fmla="*/ 3284 w 22260"/>
                <a:gd name="connsiteY0" fmla="*/ 11002 h 13013"/>
                <a:gd name="connsiteX1" fmla="*/ 3284 w 22260"/>
                <a:gd name="connsiteY1" fmla="*/ 2006 h 13013"/>
                <a:gd name="connsiteX2" fmla="*/ 18855 w 22260"/>
                <a:gd name="connsiteY2" fmla="*/ 2006 h 13013"/>
                <a:gd name="connsiteX3" fmla="*/ 19094 w 22260"/>
                <a:gd name="connsiteY3" fmla="*/ 11002 h 13013"/>
                <a:gd name="connsiteX4" fmla="*/ 3284 w 22260"/>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3">
                  <a:moveTo>
                    <a:pt x="3284" y="11002"/>
                  </a:moveTo>
                  <a:cubicBezTo>
                    <a:pt x="-1095" y="8574"/>
                    <a:pt x="-1095" y="4442"/>
                    <a:pt x="3284" y="2006"/>
                  </a:cubicBezTo>
                  <a:cubicBezTo>
                    <a:pt x="7662" y="-669"/>
                    <a:pt x="14477" y="-669"/>
                    <a:pt x="18855" y="2006"/>
                  </a:cubicBezTo>
                  <a:cubicBezTo>
                    <a:pt x="23233" y="4442"/>
                    <a:pt x="23473" y="8574"/>
                    <a:pt x="19094" y="11002"/>
                  </a:cubicBezTo>
                  <a:cubicBezTo>
                    <a:pt x="14716" y="13685"/>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DCB83DB0-F669-4A16-87EA-93A83E44B423}"/>
                </a:ext>
              </a:extLst>
            </p:cNvPr>
            <p:cNvSpPr/>
            <p:nvPr/>
          </p:nvSpPr>
          <p:spPr>
            <a:xfrm>
              <a:off x="5570631" y="4097388"/>
              <a:ext cx="22014" cy="12829"/>
            </a:xfrm>
            <a:custGeom>
              <a:avLst/>
              <a:gdLst>
                <a:gd name="connsiteX0" fmla="*/ 3406 w 22014"/>
                <a:gd name="connsiteY0" fmla="*/ 11008 h 12829"/>
                <a:gd name="connsiteX1" fmla="*/ 3167 w 22014"/>
                <a:gd name="connsiteY1" fmla="*/ 2012 h 12829"/>
                <a:gd name="connsiteX2" fmla="*/ 18730 w 22014"/>
                <a:gd name="connsiteY2" fmla="*/ 2012 h 12829"/>
                <a:gd name="connsiteX3" fmla="*/ 18730 w 22014"/>
                <a:gd name="connsiteY3" fmla="*/ 11008 h 12829"/>
                <a:gd name="connsiteX4" fmla="*/ 3406 w 22014"/>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8"/>
                  </a:moveTo>
                  <a:cubicBezTo>
                    <a:pt x="-973" y="8572"/>
                    <a:pt x="-1212" y="4440"/>
                    <a:pt x="3167" y="2012"/>
                  </a:cubicBezTo>
                  <a:cubicBezTo>
                    <a:pt x="7545" y="-671"/>
                    <a:pt x="14352" y="-671"/>
                    <a:pt x="18730" y="2012"/>
                  </a:cubicBezTo>
                  <a:cubicBezTo>
                    <a:pt x="23109" y="4440"/>
                    <a:pt x="23109" y="8572"/>
                    <a:pt x="18730"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F3CB5727-6491-41E6-A7A6-2C3EF6CE7A50}"/>
                </a:ext>
              </a:extLst>
            </p:cNvPr>
            <p:cNvSpPr/>
            <p:nvPr/>
          </p:nvSpPr>
          <p:spPr>
            <a:xfrm>
              <a:off x="5468234" y="4038778"/>
              <a:ext cx="22010" cy="12829"/>
            </a:xfrm>
            <a:custGeom>
              <a:avLst/>
              <a:gdLst>
                <a:gd name="connsiteX0" fmla="*/ 3410 w 22010"/>
                <a:gd name="connsiteY0" fmla="*/ 11002 h 12829"/>
                <a:gd name="connsiteX1" fmla="*/ 3163 w 22010"/>
                <a:gd name="connsiteY1" fmla="*/ 2006 h 12829"/>
                <a:gd name="connsiteX2" fmla="*/ 18727 w 22010"/>
                <a:gd name="connsiteY2" fmla="*/ 2006 h 12829"/>
                <a:gd name="connsiteX3" fmla="*/ 18727 w 22010"/>
                <a:gd name="connsiteY3" fmla="*/ 11002 h 12829"/>
                <a:gd name="connsiteX4" fmla="*/ 3410 w 2201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2829">
                  <a:moveTo>
                    <a:pt x="3410" y="11002"/>
                  </a:moveTo>
                  <a:cubicBezTo>
                    <a:pt x="-969" y="8566"/>
                    <a:pt x="-1215" y="4435"/>
                    <a:pt x="3163" y="2006"/>
                  </a:cubicBezTo>
                  <a:cubicBezTo>
                    <a:pt x="7542" y="-669"/>
                    <a:pt x="14348" y="-669"/>
                    <a:pt x="18727" y="2006"/>
                  </a:cubicBezTo>
                  <a:cubicBezTo>
                    <a:pt x="23105" y="4435"/>
                    <a:pt x="23105" y="8566"/>
                    <a:pt x="18727"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E7ACBBED-2229-44FD-ADC8-3DE4ACA1F085}"/>
                </a:ext>
              </a:extLst>
            </p:cNvPr>
            <p:cNvSpPr/>
            <p:nvPr/>
          </p:nvSpPr>
          <p:spPr>
            <a:xfrm>
              <a:off x="5365720" y="3980162"/>
              <a:ext cx="22257" cy="13008"/>
            </a:xfrm>
            <a:custGeom>
              <a:avLst/>
              <a:gdLst>
                <a:gd name="connsiteX0" fmla="*/ 3284 w 22257"/>
                <a:gd name="connsiteY0" fmla="*/ 11002 h 13008"/>
                <a:gd name="connsiteX1" fmla="*/ 3284 w 22257"/>
                <a:gd name="connsiteY1" fmla="*/ 2006 h 13008"/>
                <a:gd name="connsiteX2" fmla="*/ 18848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66"/>
                    <a:pt x="-1095" y="4435"/>
                    <a:pt x="3284" y="2006"/>
                  </a:cubicBezTo>
                  <a:cubicBezTo>
                    <a:pt x="7662" y="-669"/>
                    <a:pt x="14469" y="-669"/>
                    <a:pt x="18848" y="2006"/>
                  </a:cubicBezTo>
                  <a:cubicBezTo>
                    <a:pt x="23226" y="4435"/>
                    <a:pt x="23473" y="8566"/>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1179DFC5-50B1-4C54-8618-1BB9E5105514}"/>
                </a:ext>
              </a:extLst>
            </p:cNvPr>
            <p:cNvSpPr/>
            <p:nvPr/>
          </p:nvSpPr>
          <p:spPr>
            <a:xfrm>
              <a:off x="5263319" y="3921785"/>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7" y="-669"/>
                    <a:pt x="18848" y="2006"/>
                  </a:cubicBezTo>
                  <a:cubicBezTo>
                    <a:pt x="23226" y="4442"/>
                    <a:pt x="23473" y="8574"/>
                    <a:pt x="19094"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F72DD3B-9129-4C5E-A980-6140F255C7A6}"/>
                </a:ext>
              </a:extLst>
            </p:cNvPr>
            <p:cNvSpPr/>
            <p:nvPr/>
          </p:nvSpPr>
          <p:spPr>
            <a:xfrm>
              <a:off x="5160557" y="3863169"/>
              <a:ext cx="22014" cy="12922"/>
            </a:xfrm>
            <a:custGeom>
              <a:avLst/>
              <a:gdLst>
                <a:gd name="connsiteX0" fmla="*/ 3406 w 22014"/>
                <a:gd name="connsiteY0" fmla="*/ 11002 h 12922"/>
                <a:gd name="connsiteX1" fmla="*/ 3167 w 22014"/>
                <a:gd name="connsiteY1" fmla="*/ 2006 h 12922"/>
                <a:gd name="connsiteX2" fmla="*/ 18731 w 22014"/>
                <a:gd name="connsiteY2" fmla="*/ 2006 h 12922"/>
                <a:gd name="connsiteX3" fmla="*/ 18731 w 22014"/>
                <a:gd name="connsiteY3" fmla="*/ 11002 h 12922"/>
                <a:gd name="connsiteX4" fmla="*/ 3406 w 22014"/>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922">
                  <a:moveTo>
                    <a:pt x="3406" y="11002"/>
                  </a:moveTo>
                  <a:cubicBezTo>
                    <a:pt x="-973" y="8574"/>
                    <a:pt x="-1212" y="4442"/>
                    <a:pt x="3167" y="2006"/>
                  </a:cubicBezTo>
                  <a:cubicBezTo>
                    <a:pt x="7545" y="-669"/>
                    <a:pt x="14352" y="-669"/>
                    <a:pt x="18731" y="2006"/>
                  </a:cubicBezTo>
                  <a:cubicBezTo>
                    <a:pt x="23109" y="4442"/>
                    <a:pt x="23109" y="8574"/>
                    <a:pt x="18731" y="11002"/>
                  </a:cubicBezTo>
                  <a:cubicBezTo>
                    <a:pt x="14352" y="13438"/>
                    <a:pt x="7784" y="13684"/>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037BAFFB-73CF-4DD2-A8B9-452F0E0EE6D9}"/>
                </a:ext>
              </a:extLst>
            </p:cNvPr>
            <p:cNvSpPr/>
            <p:nvPr/>
          </p:nvSpPr>
          <p:spPr>
            <a:xfrm>
              <a:off x="5058286" y="3804885"/>
              <a:ext cx="22257" cy="12737"/>
            </a:xfrm>
            <a:custGeom>
              <a:avLst/>
              <a:gdLst>
                <a:gd name="connsiteX0" fmla="*/ 3284 w 22257"/>
                <a:gd name="connsiteY0" fmla="*/ 10916 h 12737"/>
                <a:gd name="connsiteX1" fmla="*/ 3284 w 22257"/>
                <a:gd name="connsiteY1" fmla="*/ 1920 h 12737"/>
                <a:gd name="connsiteX2" fmla="*/ 18847 w 22257"/>
                <a:gd name="connsiteY2" fmla="*/ 1920 h 12737"/>
                <a:gd name="connsiteX3" fmla="*/ 19094 w 22257"/>
                <a:gd name="connsiteY3" fmla="*/ 10916 h 12737"/>
                <a:gd name="connsiteX4" fmla="*/ 3284 w 22257"/>
                <a:gd name="connsiteY4" fmla="*/ 10916 h 1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37">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45"/>
                    <a:pt x="7662" y="13345"/>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EEA75818-3BB6-4A32-9883-4812F1DBB73D}"/>
                </a:ext>
              </a:extLst>
            </p:cNvPr>
            <p:cNvSpPr/>
            <p:nvPr/>
          </p:nvSpPr>
          <p:spPr>
            <a:xfrm>
              <a:off x="4955646" y="3746269"/>
              <a:ext cx="22257" cy="12834"/>
            </a:xfrm>
            <a:custGeom>
              <a:avLst/>
              <a:gdLst>
                <a:gd name="connsiteX0" fmla="*/ 3284 w 22257"/>
                <a:gd name="connsiteY0" fmla="*/ 10916 h 12834"/>
                <a:gd name="connsiteX1" fmla="*/ 3284 w 22257"/>
                <a:gd name="connsiteY1" fmla="*/ 1920 h 12834"/>
                <a:gd name="connsiteX2" fmla="*/ 18847 w 22257"/>
                <a:gd name="connsiteY2" fmla="*/ 1920 h 12834"/>
                <a:gd name="connsiteX3" fmla="*/ 19094 w 22257"/>
                <a:gd name="connsiteY3" fmla="*/ 10916 h 12834"/>
                <a:gd name="connsiteX4" fmla="*/ 3284 w 22257"/>
                <a:gd name="connsiteY4" fmla="*/ 10916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52"/>
                    <a:pt x="7901"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17CC8D42-DF9F-4CC1-9182-ADB60D4F2936}"/>
                </a:ext>
              </a:extLst>
            </p:cNvPr>
            <p:cNvSpPr/>
            <p:nvPr/>
          </p:nvSpPr>
          <p:spPr>
            <a:xfrm>
              <a:off x="4853127" y="3687806"/>
              <a:ext cx="22018" cy="12830"/>
            </a:xfrm>
            <a:custGeom>
              <a:avLst/>
              <a:gdLst>
                <a:gd name="connsiteX0" fmla="*/ 3410 w 22018"/>
                <a:gd name="connsiteY0" fmla="*/ 11010 h 12830"/>
                <a:gd name="connsiteX1" fmla="*/ 3163 w 22018"/>
                <a:gd name="connsiteY1" fmla="*/ 2006 h 12830"/>
                <a:gd name="connsiteX2" fmla="*/ 18734 w 22018"/>
                <a:gd name="connsiteY2" fmla="*/ 2006 h 12830"/>
                <a:gd name="connsiteX3" fmla="*/ 18734 w 22018"/>
                <a:gd name="connsiteY3" fmla="*/ 11010 h 12830"/>
                <a:gd name="connsiteX4" fmla="*/ 3410 w 2201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830">
                  <a:moveTo>
                    <a:pt x="3410" y="11010"/>
                  </a:moveTo>
                  <a:cubicBezTo>
                    <a:pt x="-969" y="8574"/>
                    <a:pt x="-1215" y="4442"/>
                    <a:pt x="3163" y="2006"/>
                  </a:cubicBezTo>
                  <a:cubicBezTo>
                    <a:pt x="7542" y="-669"/>
                    <a:pt x="14356" y="-669"/>
                    <a:pt x="18734" y="2006"/>
                  </a:cubicBezTo>
                  <a:cubicBezTo>
                    <a:pt x="23113" y="4442"/>
                    <a:pt x="23113" y="8574"/>
                    <a:pt x="1873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9F04E9DB-5CED-4FED-84F0-3574F535A35F}"/>
                </a:ext>
              </a:extLst>
            </p:cNvPr>
            <p:cNvSpPr/>
            <p:nvPr/>
          </p:nvSpPr>
          <p:spPr>
            <a:xfrm>
              <a:off x="4750731" y="3629281"/>
              <a:ext cx="22140" cy="12739"/>
            </a:xfrm>
            <a:custGeom>
              <a:avLst/>
              <a:gdLst>
                <a:gd name="connsiteX0" fmla="*/ 3407 w 22140"/>
                <a:gd name="connsiteY0" fmla="*/ 10918 h 12739"/>
                <a:gd name="connsiteX1" fmla="*/ 3164 w 22140"/>
                <a:gd name="connsiteY1" fmla="*/ 1915 h 12739"/>
                <a:gd name="connsiteX2" fmla="*/ 18730 w 22140"/>
                <a:gd name="connsiteY2" fmla="*/ 1915 h 12739"/>
                <a:gd name="connsiteX3" fmla="*/ 18977 w 22140"/>
                <a:gd name="connsiteY3" fmla="*/ 10918 h 12739"/>
                <a:gd name="connsiteX4" fmla="*/ 3407 w 22140"/>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0" h="12739">
                  <a:moveTo>
                    <a:pt x="3407" y="10918"/>
                  </a:moveTo>
                  <a:cubicBezTo>
                    <a:pt x="-971" y="8483"/>
                    <a:pt x="-1213" y="4351"/>
                    <a:pt x="3164" y="1915"/>
                  </a:cubicBezTo>
                  <a:cubicBezTo>
                    <a:pt x="7542" y="-514"/>
                    <a:pt x="14352" y="-760"/>
                    <a:pt x="18730" y="1915"/>
                  </a:cubicBezTo>
                  <a:cubicBezTo>
                    <a:pt x="23109" y="4351"/>
                    <a:pt x="23355" y="8483"/>
                    <a:pt x="18977" y="10918"/>
                  </a:cubicBezTo>
                  <a:cubicBezTo>
                    <a:pt x="14598" y="13347"/>
                    <a:pt x="7786" y="13347"/>
                    <a:pt x="3407"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9EE4244C-1BF7-4A74-83CA-2C3AC659B62D}"/>
                </a:ext>
              </a:extLst>
            </p:cNvPr>
            <p:cNvSpPr/>
            <p:nvPr/>
          </p:nvSpPr>
          <p:spPr>
            <a:xfrm>
              <a:off x="6286913" y="4389010"/>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598"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1FA72CD4-5B73-41D1-AE25-FBCC14D093B7}"/>
                </a:ext>
              </a:extLst>
            </p:cNvPr>
            <p:cNvSpPr/>
            <p:nvPr/>
          </p:nvSpPr>
          <p:spPr>
            <a:xfrm>
              <a:off x="6184276" y="4330394"/>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41"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6C419A0-EC52-4D83-AAE4-D7D951CC2451}"/>
                </a:ext>
              </a:extLst>
            </p:cNvPr>
            <p:cNvSpPr/>
            <p:nvPr/>
          </p:nvSpPr>
          <p:spPr>
            <a:xfrm>
              <a:off x="6082002" y="427177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F34B911E-B313-495B-986A-5047CE9E738E}"/>
                </a:ext>
              </a:extLst>
            </p:cNvPr>
            <p:cNvSpPr/>
            <p:nvPr/>
          </p:nvSpPr>
          <p:spPr>
            <a:xfrm>
              <a:off x="5979240" y="4213408"/>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45" y="-669"/>
                    <a:pt x="14598" y="-669"/>
                    <a:pt x="18970" y="2006"/>
                  </a:cubicBezTo>
                  <a:cubicBezTo>
                    <a:pt x="23348" y="4681"/>
                    <a:pt x="23348" y="8574"/>
                    <a:pt x="18970" y="11002"/>
                  </a:cubicBezTo>
                  <a:cubicBezTo>
                    <a:pt x="14838" y="13438"/>
                    <a:pt x="8031"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2BF69403-E3B2-4B4D-AD6A-B5EB456C3F8F}"/>
                </a:ext>
              </a:extLst>
            </p:cNvPr>
            <p:cNvSpPr/>
            <p:nvPr/>
          </p:nvSpPr>
          <p:spPr>
            <a:xfrm>
              <a:off x="5876847" y="4154792"/>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434"/>
                    <a:pt x="23348" y="8574"/>
                    <a:pt x="18970" y="11002"/>
                  </a:cubicBezTo>
                  <a:cubicBezTo>
                    <a:pt x="14591"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B9F18CC9-5CF0-4250-AC12-12810481B553}"/>
                </a:ext>
              </a:extLst>
            </p:cNvPr>
            <p:cNvSpPr/>
            <p:nvPr/>
          </p:nvSpPr>
          <p:spPr>
            <a:xfrm>
              <a:off x="5774573" y="4096415"/>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681"/>
                    <a:pt x="23228"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041084C2-8CBC-47A8-A2EC-5E329AF8D035}"/>
                </a:ext>
              </a:extLst>
            </p:cNvPr>
            <p:cNvSpPr/>
            <p:nvPr/>
          </p:nvSpPr>
          <p:spPr>
            <a:xfrm>
              <a:off x="5671810" y="4037799"/>
              <a:ext cx="22257" cy="12924"/>
            </a:xfrm>
            <a:custGeom>
              <a:avLst/>
              <a:gdLst>
                <a:gd name="connsiteX0" fmla="*/ 3410 w 22257"/>
                <a:gd name="connsiteY0" fmla="*/ 11010 h 12924"/>
                <a:gd name="connsiteX1" fmla="*/ 3163 w 22257"/>
                <a:gd name="connsiteY1" fmla="*/ 2006 h 12924"/>
                <a:gd name="connsiteX2" fmla="*/ 18974 w 22257"/>
                <a:gd name="connsiteY2" fmla="*/ 2006 h 12924"/>
                <a:gd name="connsiteX3" fmla="*/ 18974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356" y="-669"/>
                    <a:pt x="18974" y="2006"/>
                  </a:cubicBezTo>
                  <a:cubicBezTo>
                    <a:pt x="23352" y="4442"/>
                    <a:pt x="23352" y="8574"/>
                    <a:pt x="18974" y="11010"/>
                  </a:cubicBezTo>
                  <a:cubicBezTo>
                    <a:pt x="14842"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C7BE0A23-6B3D-4EF8-97AF-56BAB762F42D}"/>
                </a:ext>
              </a:extLst>
            </p:cNvPr>
            <p:cNvSpPr/>
            <p:nvPr/>
          </p:nvSpPr>
          <p:spPr>
            <a:xfrm>
              <a:off x="5569413" y="3979430"/>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38" y="-669"/>
                    <a:pt x="14591" y="-669"/>
                    <a:pt x="18970" y="2006"/>
                  </a:cubicBezTo>
                  <a:cubicBezTo>
                    <a:pt x="23348" y="4434"/>
                    <a:pt x="23348" y="8574"/>
                    <a:pt x="1897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064D1266-F4CC-4DF3-A586-9330691F18AE}"/>
                </a:ext>
              </a:extLst>
            </p:cNvPr>
            <p:cNvSpPr/>
            <p:nvPr/>
          </p:nvSpPr>
          <p:spPr>
            <a:xfrm>
              <a:off x="5466895" y="3920814"/>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34"/>
                    <a:pt x="3284" y="2006"/>
                  </a:cubicBezTo>
                  <a:cubicBezTo>
                    <a:pt x="7662" y="-669"/>
                    <a:pt x="14477" y="-669"/>
                    <a:pt x="18855" y="2006"/>
                  </a:cubicBezTo>
                  <a:cubicBezTo>
                    <a:pt x="23233" y="4434"/>
                    <a:pt x="23233" y="8574"/>
                    <a:pt x="18855"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C0405469-06CA-476C-B380-802AF1D1A2F3}"/>
                </a:ext>
              </a:extLst>
            </p:cNvPr>
            <p:cNvSpPr/>
            <p:nvPr/>
          </p:nvSpPr>
          <p:spPr>
            <a:xfrm>
              <a:off x="5364502" y="3862197"/>
              <a:ext cx="22131" cy="13008"/>
            </a:xfrm>
            <a:custGeom>
              <a:avLst/>
              <a:gdLst>
                <a:gd name="connsiteX0" fmla="*/ 3284 w 22131"/>
                <a:gd name="connsiteY0" fmla="*/ 11002 h 13008"/>
                <a:gd name="connsiteX1" fmla="*/ 3284 w 22131"/>
                <a:gd name="connsiteY1" fmla="*/ 2006 h 13008"/>
                <a:gd name="connsiteX2" fmla="*/ 18847 w 22131"/>
                <a:gd name="connsiteY2" fmla="*/ 2006 h 13008"/>
                <a:gd name="connsiteX3" fmla="*/ 18847 w 22131"/>
                <a:gd name="connsiteY3" fmla="*/ 11002 h 13008"/>
                <a:gd name="connsiteX4" fmla="*/ 3284 w 22131"/>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08">
                  <a:moveTo>
                    <a:pt x="3284" y="11002"/>
                  </a:moveTo>
                  <a:cubicBezTo>
                    <a:pt x="-1095" y="8574"/>
                    <a:pt x="-1095" y="4434"/>
                    <a:pt x="3284" y="2006"/>
                  </a:cubicBezTo>
                  <a:cubicBezTo>
                    <a:pt x="7662" y="-669"/>
                    <a:pt x="14477" y="-669"/>
                    <a:pt x="18847" y="2006"/>
                  </a:cubicBezTo>
                  <a:cubicBezTo>
                    <a:pt x="23226" y="4434"/>
                    <a:pt x="23226" y="8574"/>
                    <a:pt x="18847"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32EE8D68-E11A-4636-A43A-39D322F3E65F}"/>
                </a:ext>
              </a:extLst>
            </p:cNvPr>
            <p:cNvSpPr/>
            <p:nvPr/>
          </p:nvSpPr>
          <p:spPr>
            <a:xfrm>
              <a:off x="5261983" y="3803820"/>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1"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Shape 462">
              <a:extLst>
                <a:ext uri="{FF2B5EF4-FFF2-40B4-BE49-F238E27FC236}">
                  <a16:creationId xmlns:a16="http://schemas.microsoft.com/office/drawing/2014/main" id="{3921701A-7814-4ED2-9ECE-7BDABCAC8638}"/>
                </a:ext>
              </a:extLst>
            </p:cNvPr>
            <p:cNvSpPr/>
            <p:nvPr/>
          </p:nvSpPr>
          <p:spPr>
            <a:xfrm>
              <a:off x="5159469" y="3745296"/>
              <a:ext cx="22131" cy="12833"/>
            </a:xfrm>
            <a:custGeom>
              <a:avLst/>
              <a:gdLst>
                <a:gd name="connsiteX0" fmla="*/ 3284 w 22131"/>
                <a:gd name="connsiteY0" fmla="*/ 10918 h 12833"/>
                <a:gd name="connsiteX1" fmla="*/ 3284 w 22131"/>
                <a:gd name="connsiteY1" fmla="*/ 1915 h 12833"/>
                <a:gd name="connsiteX2" fmla="*/ 18848 w 22131"/>
                <a:gd name="connsiteY2" fmla="*/ 1915 h 12833"/>
                <a:gd name="connsiteX3" fmla="*/ 18848 w 22131"/>
                <a:gd name="connsiteY3" fmla="*/ 10918 h 12833"/>
                <a:gd name="connsiteX4" fmla="*/ 3284 w 22131"/>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3">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098E0E38-6F2B-4E5E-91DB-16DBF4E533B9}"/>
                </a:ext>
              </a:extLst>
            </p:cNvPr>
            <p:cNvSpPr/>
            <p:nvPr/>
          </p:nvSpPr>
          <p:spPr>
            <a:xfrm>
              <a:off x="5057068" y="3686923"/>
              <a:ext cx="22131" cy="12740"/>
            </a:xfrm>
            <a:custGeom>
              <a:avLst/>
              <a:gdLst>
                <a:gd name="connsiteX0" fmla="*/ 3284 w 22131"/>
                <a:gd name="connsiteY0" fmla="*/ 10914 h 12740"/>
                <a:gd name="connsiteX1" fmla="*/ 3284 w 22131"/>
                <a:gd name="connsiteY1" fmla="*/ 1918 h 12740"/>
                <a:gd name="connsiteX2" fmla="*/ 18848 w 22131"/>
                <a:gd name="connsiteY2" fmla="*/ 1918 h 12740"/>
                <a:gd name="connsiteX3" fmla="*/ 18848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46"/>
                    <a:pt x="3284" y="1918"/>
                  </a:cubicBezTo>
                  <a:cubicBezTo>
                    <a:pt x="7662" y="-518"/>
                    <a:pt x="14477" y="-757"/>
                    <a:pt x="18848" y="1918"/>
                  </a:cubicBezTo>
                  <a:cubicBezTo>
                    <a:pt x="23226" y="4346"/>
                    <a:pt x="23226" y="8485"/>
                    <a:pt x="18848" y="10914"/>
                  </a:cubicBezTo>
                  <a:cubicBezTo>
                    <a:pt x="14477"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EBD3E993-5B1C-46D1-AA8A-A4B9F32E74BB}"/>
                </a:ext>
              </a:extLst>
            </p:cNvPr>
            <p:cNvSpPr/>
            <p:nvPr/>
          </p:nvSpPr>
          <p:spPr>
            <a:xfrm>
              <a:off x="4954307" y="3628219"/>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5"/>
                    <a:pt x="3167" y="2006"/>
                  </a:cubicBezTo>
                  <a:cubicBezTo>
                    <a:pt x="7545" y="-669"/>
                    <a:pt x="14599" y="-669"/>
                    <a:pt x="18977" y="2006"/>
                  </a:cubicBezTo>
                  <a:cubicBezTo>
                    <a:pt x="23356" y="4435"/>
                    <a:pt x="23356" y="8574"/>
                    <a:pt x="18977" y="11002"/>
                  </a:cubicBezTo>
                  <a:cubicBezTo>
                    <a:pt x="14599"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D47325A6-B474-404D-8E68-785B4C4B0890}"/>
                </a:ext>
              </a:extLst>
            </p:cNvPr>
            <p:cNvSpPr/>
            <p:nvPr/>
          </p:nvSpPr>
          <p:spPr>
            <a:xfrm>
              <a:off x="4851909" y="3569691"/>
              <a:ext cx="22257" cy="12831"/>
            </a:xfrm>
            <a:custGeom>
              <a:avLst/>
              <a:gdLst>
                <a:gd name="connsiteX0" fmla="*/ 3410 w 22257"/>
                <a:gd name="connsiteY0" fmla="*/ 10914 h 12831"/>
                <a:gd name="connsiteX1" fmla="*/ 3163 w 22257"/>
                <a:gd name="connsiteY1" fmla="*/ 1918 h 12831"/>
                <a:gd name="connsiteX2" fmla="*/ 18973 w 22257"/>
                <a:gd name="connsiteY2" fmla="*/ 1918 h 12831"/>
                <a:gd name="connsiteX3" fmla="*/ 18973 w 22257"/>
                <a:gd name="connsiteY3" fmla="*/ 10914 h 12831"/>
                <a:gd name="connsiteX4" fmla="*/ 3410 w 22257"/>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1">
                  <a:moveTo>
                    <a:pt x="3410" y="10914"/>
                  </a:moveTo>
                  <a:cubicBezTo>
                    <a:pt x="-969" y="8485"/>
                    <a:pt x="-1215" y="4346"/>
                    <a:pt x="3163" y="1918"/>
                  </a:cubicBezTo>
                  <a:cubicBezTo>
                    <a:pt x="7542" y="-518"/>
                    <a:pt x="14595" y="-757"/>
                    <a:pt x="18973" y="1918"/>
                  </a:cubicBezTo>
                  <a:cubicBezTo>
                    <a:pt x="23352" y="4346"/>
                    <a:pt x="23352" y="8485"/>
                    <a:pt x="18973" y="10914"/>
                  </a:cubicBezTo>
                  <a:cubicBezTo>
                    <a:pt x="14595" y="13349"/>
                    <a:pt x="7788" y="13588"/>
                    <a:pt x="3410"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ACDBB3BD-2386-42AD-865D-ADDE98280FD9}"/>
                </a:ext>
              </a:extLst>
            </p:cNvPr>
            <p:cNvSpPr/>
            <p:nvPr/>
          </p:nvSpPr>
          <p:spPr>
            <a:xfrm>
              <a:off x="6388217" y="4329423"/>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D5707CD3-F6D8-448F-BCC6-984923278088}"/>
                </a:ext>
              </a:extLst>
            </p:cNvPr>
            <p:cNvSpPr/>
            <p:nvPr/>
          </p:nvSpPr>
          <p:spPr>
            <a:xfrm>
              <a:off x="6285578" y="4270806"/>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681"/>
                    <a:pt x="23226" y="8574"/>
                    <a:pt x="18848"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F1538D78-7A2D-4862-A7FF-30E4B9453181}"/>
                </a:ext>
              </a:extLst>
            </p:cNvPr>
            <p:cNvSpPr/>
            <p:nvPr/>
          </p:nvSpPr>
          <p:spPr>
            <a:xfrm>
              <a:off x="6183184" y="4212437"/>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BA5BEB5E-379A-42AC-BF9F-2480EB28FC89}"/>
                </a:ext>
              </a:extLst>
            </p:cNvPr>
            <p:cNvSpPr/>
            <p:nvPr/>
          </p:nvSpPr>
          <p:spPr>
            <a:xfrm>
              <a:off x="6080784" y="4153821"/>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6" y="-669"/>
                    <a:pt x="18855" y="2006"/>
                  </a:cubicBezTo>
                  <a:cubicBezTo>
                    <a:pt x="23233" y="4434"/>
                    <a:pt x="23233" y="8574"/>
                    <a:pt x="18855" y="11002"/>
                  </a:cubicBezTo>
                  <a:cubicBezTo>
                    <a:pt x="1447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E4D8C55-67EA-4377-8A25-B8A8387FB66B}"/>
                </a:ext>
              </a:extLst>
            </p:cNvPr>
            <p:cNvSpPr/>
            <p:nvPr/>
          </p:nvSpPr>
          <p:spPr>
            <a:xfrm>
              <a:off x="5978151" y="409544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8" y="2006"/>
                  </a:cubicBezTo>
                  <a:cubicBezTo>
                    <a:pt x="23226" y="4442"/>
                    <a:pt x="23226" y="8574"/>
                    <a:pt x="18848" y="11010"/>
                  </a:cubicBezTo>
                  <a:cubicBezTo>
                    <a:pt x="14716"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00FA77C6-83F0-4822-B2E3-EC250785BF5E}"/>
                </a:ext>
              </a:extLst>
            </p:cNvPr>
            <p:cNvSpPr/>
            <p:nvPr/>
          </p:nvSpPr>
          <p:spPr>
            <a:xfrm>
              <a:off x="5875751" y="40368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82CB4674-E9C1-4354-B50D-A558F4157633}"/>
                </a:ext>
              </a:extLst>
            </p:cNvPr>
            <p:cNvSpPr/>
            <p:nvPr/>
          </p:nvSpPr>
          <p:spPr>
            <a:xfrm>
              <a:off x="5773111" y="3978458"/>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AFCB1341-FC08-4B38-A55B-AA74AB372669}"/>
                </a:ext>
              </a:extLst>
            </p:cNvPr>
            <p:cNvSpPr/>
            <p:nvPr/>
          </p:nvSpPr>
          <p:spPr>
            <a:xfrm>
              <a:off x="5670718" y="3919842"/>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7" y="2006"/>
                  </a:cubicBezTo>
                  <a:cubicBezTo>
                    <a:pt x="23226" y="4434"/>
                    <a:pt x="23226" y="8574"/>
                    <a:pt x="18847" y="11002"/>
                  </a:cubicBezTo>
                  <a:cubicBezTo>
                    <a:pt x="14469"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B713918F-8CE0-4E8E-BB28-0851D320E0AA}"/>
                </a:ext>
              </a:extLst>
            </p:cNvPr>
            <p:cNvSpPr/>
            <p:nvPr/>
          </p:nvSpPr>
          <p:spPr>
            <a:xfrm>
              <a:off x="5568078" y="3861226"/>
              <a:ext cx="22257" cy="13008"/>
            </a:xfrm>
            <a:custGeom>
              <a:avLst/>
              <a:gdLst>
                <a:gd name="connsiteX0" fmla="*/ 3284 w 22257"/>
                <a:gd name="connsiteY0" fmla="*/ 11002 h 13008"/>
                <a:gd name="connsiteX1" fmla="*/ 3284 w 22257"/>
                <a:gd name="connsiteY1" fmla="*/ 2006 h 13008"/>
                <a:gd name="connsiteX2" fmla="*/ 18847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74"/>
                    <a:pt x="-1095" y="4435"/>
                    <a:pt x="3284" y="2006"/>
                  </a:cubicBezTo>
                  <a:cubicBezTo>
                    <a:pt x="7662" y="-669"/>
                    <a:pt x="14469" y="-669"/>
                    <a:pt x="18847" y="2006"/>
                  </a:cubicBezTo>
                  <a:cubicBezTo>
                    <a:pt x="23226" y="4435"/>
                    <a:pt x="23473" y="8574"/>
                    <a:pt x="19094" y="11002"/>
                  </a:cubicBezTo>
                  <a:cubicBezTo>
                    <a:pt x="14716" y="13677"/>
                    <a:pt x="7901"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1F214EF9-709A-4D39-B65E-6A149EF653A9}"/>
                </a:ext>
              </a:extLst>
            </p:cNvPr>
            <p:cNvSpPr/>
            <p:nvPr/>
          </p:nvSpPr>
          <p:spPr>
            <a:xfrm>
              <a:off x="5465685" y="3802849"/>
              <a:ext cx="22254" cy="12830"/>
            </a:xfrm>
            <a:custGeom>
              <a:avLst/>
              <a:gdLst>
                <a:gd name="connsiteX0" fmla="*/ 3284 w 22254"/>
                <a:gd name="connsiteY0" fmla="*/ 11010 h 12830"/>
                <a:gd name="connsiteX1" fmla="*/ 3284 w 22254"/>
                <a:gd name="connsiteY1" fmla="*/ 2006 h 12830"/>
                <a:gd name="connsiteX2" fmla="*/ 18848 w 22254"/>
                <a:gd name="connsiteY2" fmla="*/ 2006 h 12830"/>
                <a:gd name="connsiteX3" fmla="*/ 19094 w 22254"/>
                <a:gd name="connsiteY3" fmla="*/ 11010 h 12830"/>
                <a:gd name="connsiteX4" fmla="*/ 3284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DBB4D245-0973-4A83-96E7-C428817F367B}"/>
                </a:ext>
              </a:extLst>
            </p:cNvPr>
            <p:cNvSpPr/>
            <p:nvPr/>
          </p:nvSpPr>
          <p:spPr>
            <a:xfrm>
              <a:off x="5363284" y="3744233"/>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B7349246-7758-4D1C-A54A-2C8C4F838E7F}"/>
                </a:ext>
              </a:extLst>
            </p:cNvPr>
            <p:cNvSpPr/>
            <p:nvPr/>
          </p:nvSpPr>
          <p:spPr>
            <a:xfrm>
              <a:off x="5260644" y="3685864"/>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5"/>
                    <a:pt x="3284" y="2006"/>
                  </a:cubicBezTo>
                  <a:cubicBezTo>
                    <a:pt x="7662" y="-669"/>
                    <a:pt x="14477" y="-669"/>
                    <a:pt x="18855" y="2006"/>
                  </a:cubicBezTo>
                  <a:cubicBezTo>
                    <a:pt x="23234" y="4435"/>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38155693-759C-4E41-A7A0-F072ADEC059E}"/>
                </a:ext>
              </a:extLst>
            </p:cNvPr>
            <p:cNvSpPr/>
            <p:nvPr/>
          </p:nvSpPr>
          <p:spPr>
            <a:xfrm>
              <a:off x="5158251" y="3627336"/>
              <a:ext cx="22254" cy="12740"/>
            </a:xfrm>
            <a:custGeom>
              <a:avLst/>
              <a:gdLst>
                <a:gd name="connsiteX0" fmla="*/ 3284 w 22254"/>
                <a:gd name="connsiteY0" fmla="*/ 10914 h 12740"/>
                <a:gd name="connsiteX1" fmla="*/ 3284 w 22254"/>
                <a:gd name="connsiteY1" fmla="*/ 1918 h 12740"/>
                <a:gd name="connsiteX2" fmla="*/ 18848 w 22254"/>
                <a:gd name="connsiteY2" fmla="*/ 1918 h 12740"/>
                <a:gd name="connsiteX3" fmla="*/ 19094 w 22254"/>
                <a:gd name="connsiteY3" fmla="*/ 10914 h 12740"/>
                <a:gd name="connsiteX4" fmla="*/ 3284 w 22254"/>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740">
                  <a:moveTo>
                    <a:pt x="3284" y="10914"/>
                  </a:moveTo>
                  <a:cubicBezTo>
                    <a:pt x="-1095" y="8485"/>
                    <a:pt x="-1095" y="4346"/>
                    <a:pt x="3284" y="1918"/>
                  </a:cubicBezTo>
                  <a:cubicBezTo>
                    <a:pt x="7662" y="-518"/>
                    <a:pt x="14469" y="-757"/>
                    <a:pt x="18848" y="1918"/>
                  </a:cubicBezTo>
                  <a:cubicBezTo>
                    <a:pt x="23226" y="4346"/>
                    <a:pt x="23465"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84F7A226-A70C-4EEB-A933-52353D857584}"/>
                </a:ext>
              </a:extLst>
            </p:cNvPr>
            <p:cNvSpPr/>
            <p:nvPr/>
          </p:nvSpPr>
          <p:spPr>
            <a:xfrm>
              <a:off x="5055611" y="3568720"/>
              <a:ext cx="22131" cy="12919"/>
            </a:xfrm>
            <a:custGeom>
              <a:avLst/>
              <a:gdLst>
                <a:gd name="connsiteX0" fmla="*/ 3284 w 22131"/>
                <a:gd name="connsiteY0" fmla="*/ 10914 h 12919"/>
                <a:gd name="connsiteX1" fmla="*/ 3284 w 22131"/>
                <a:gd name="connsiteY1" fmla="*/ 1918 h 12919"/>
                <a:gd name="connsiteX2" fmla="*/ 18847 w 22131"/>
                <a:gd name="connsiteY2" fmla="*/ 1918 h 12919"/>
                <a:gd name="connsiteX3" fmla="*/ 18847 w 22131"/>
                <a:gd name="connsiteY3" fmla="*/ 10914 h 12919"/>
                <a:gd name="connsiteX4" fmla="*/ 3284 w 22131"/>
                <a:gd name="connsiteY4" fmla="*/ 10914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0914"/>
                  </a:moveTo>
                  <a:cubicBezTo>
                    <a:pt x="-1095" y="8485"/>
                    <a:pt x="-1095" y="4346"/>
                    <a:pt x="3284" y="1918"/>
                  </a:cubicBezTo>
                  <a:cubicBezTo>
                    <a:pt x="7662" y="-518"/>
                    <a:pt x="14469" y="-757"/>
                    <a:pt x="18847" y="1918"/>
                  </a:cubicBezTo>
                  <a:cubicBezTo>
                    <a:pt x="23226" y="4346"/>
                    <a:pt x="23226" y="8485"/>
                    <a:pt x="18847" y="10914"/>
                  </a:cubicBezTo>
                  <a:cubicBezTo>
                    <a:pt x="14716" y="13588"/>
                    <a:pt x="7901" y="13588"/>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D7AD61F6-B242-4814-A301-12258BDA32B1}"/>
                </a:ext>
              </a:extLst>
            </p:cNvPr>
            <p:cNvSpPr/>
            <p:nvPr/>
          </p:nvSpPr>
          <p:spPr>
            <a:xfrm>
              <a:off x="4953218" y="3510254"/>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715F5DC9-BEDD-4F20-B115-34F5AF392D31}"/>
                </a:ext>
              </a:extLst>
            </p:cNvPr>
            <p:cNvSpPr/>
            <p:nvPr/>
          </p:nvSpPr>
          <p:spPr>
            <a:xfrm>
              <a:off x="6489400" y="427007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19431F5C-CE3E-4943-A43D-99F1376EEC56}"/>
                </a:ext>
              </a:extLst>
            </p:cNvPr>
            <p:cNvSpPr/>
            <p:nvPr/>
          </p:nvSpPr>
          <p:spPr>
            <a:xfrm>
              <a:off x="6386999" y="421145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F8530E8-EB7C-4961-873D-82A02D860A07}"/>
                </a:ext>
              </a:extLst>
            </p:cNvPr>
            <p:cNvSpPr/>
            <p:nvPr/>
          </p:nvSpPr>
          <p:spPr>
            <a:xfrm>
              <a:off x="6284365" y="4152842"/>
              <a:ext cx="22255" cy="12924"/>
            </a:xfrm>
            <a:custGeom>
              <a:avLst/>
              <a:gdLst>
                <a:gd name="connsiteX0" fmla="*/ 3278 w 22255"/>
                <a:gd name="connsiteY0" fmla="*/ 11010 h 12924"/>
                <a:gd name="connsiteX1" fmla="*/ 3278 w 22255"/>
                <a:gd name="connsiteY1" fmla="*/ 2006 h 12924"/>
                <a:gd name="connsiteX2" fmla="*/ 18849 w 22255"/>
                <a:gd name="connsiteY2" fmla="*/ 2006 h 12924"/>
                <a:gd name="connsiteX3" fmla="*/ 19089 w 22255"/>
                <a:gd name="connsiteY3" fmla="*/ 11010 h 12924"/>
                <a:gd name="connsiteX4" fmla="*/ 3278 w 22255"/>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4">
                  <a:moveTo>
                    <a:pt x="3278" y="11010"/>
                  </a:moveTo>
                  <a:cubicBezTo>
                    <a:pt x="-1093" y="8574"/>
                    <a:pt x="-1093" y="4442"/>
                    <a:pt x="3278" y="2006"/>
                  </a:cubicBezTo>
                  <a:cubicBezTo>
                    <a:pt x="7657" y="-669"/>
                    <a:pt x="14471" y="-669"/>
                    <a:pt x="18849" y="2006"/>
                  </a:cubicBezTo>
                  <a:cubicBezTo>
                    <a:pt x="23228" y="4442"/>
                    <a:pt x="23467" y="8574"/>
                    <a:pt x="19089" y="11010"/>
                  </a:cubicBezTo>
                  <a:cubicBezTo>
                    <a:pt x="14710" y="13438"/>
                    <a:pt x="7657" y="13685"/>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341E930C-FAAC-40CC-B43A-1F92E818AE8C}"/>
                </a:ext>
              </a:extLst>
            </p:cNvPr>
            <p:cNvSpPr/>
            <p:nvPr/>
          </p:nvSpPr>
          <p:spPr>
            <a:xfrm>
              <a:off x="6181966" y="4094473"/>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681"/>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EF6F1531-5038-4FED-B932-9D79B1D70744}"/>
                </a:ext>
              </a:extLst>
            </p:cNvPr>
            <p:cNvSpPr/>
            <p:nvPr/>
          </p:nvSpPr>
          <p:spPr>
            <a:xfrm>
              <a:off x="6079327" y="4035857"/>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AD1642B4-CDB3-4C4E-9DFD-4EAE85152B0D}"/>
                </a:ext>
              </a:extLst>
            </p:cNvPr>
            <p:cNvSpPr/>
            <p:nvPr/>
          </p:nvSpPr>
          <p:spPr>
            <a:xfrm>
              <a:off x="5976933" y="3977480"/>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9"/>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8" name="Freeform: Shape 487">
              <a:extLst>
                <a:ext uri="{FF2B5EF4-FFF2-40B4-BE49-F238E27FC236}">
                  <a16:creationId xmlns:a16="http://schemas.microsoft.com/office/drawing/2014/main" id="{96D7DB6D-2F4F-432C-8A45-559BD071DAF5}"/>
                </a:ext>
              </a:extLst>
            </p:cNvPr>
            <p:cNvSpPr/>
            <p:nvPr/>
          </p:nvSpPr>
          <p:spPr>
            <a:xfrm>
              <a:off x="5874533" y="3918863"/>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57A4258B-E8F2-46A8-9428-3D91F26CCB2A}"/>
                </a:ext>
              </a:extLst>
            </p:cNvPr>
            <p:cNvSpPr/>
            <p:nvPr/>
          </p:nvSpPr>
          <p:spPr>
            <a:xfrm>
              <a:off x="5771900" y="386024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5E79F78D-8F52-4D52-9012-B70456B35A4A}"/>
                </a:ext>
              </a:extLst>
            </p:cNvPr>
            <p:cNvSpPr/>
            <p:nvPr/>
          </p:nvSpPr>
          <p:spPr>
            <a:xfrm>
              <a:off x="5669500" y="3801878"/>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DA469543-938A-4778-BB85-EBA3D72B5511}"/>
                </a:ext>
              </a:extLst>
            </p:cNvPr>
            <p:cNvSpPr/>
            <p:nvPr/>
          </p:nvSpPr>
          <p:spPr>
            <a:xfrm>
              <a:off x="5566860" y="3743262"/>
              <a:ext cx="22257" cy="12919"/>
            </a:xfrm>
            <a:custGeom>
              <a:avLst/>
              <a:gdLst>
                <a:gd name="connsiteX0" fmla="*/ 3284 w 22257"/>
                <a:gd name="connsiteY0" fmla="*/ 11002 h 12919"/>
                <a:gd name="connsiteX1" fmla="*/ 3284 w 22257"/>
                <a:gd name="connsiteY1" fmla="*/ 2006 h 12919"/>
                <a:gd name="connsiteX2" fmla="*/ 18848 w 22257"/>
                <a:gd name="connsiteY2" fmla="*/ 2006 h 12919"/>
                <a:gd name="connsiteX3" fmla="*/ 19094 w 22257"/>
                <a:gd name="connsiteY3" fmla="*/ 11002 h 12919"/>
                <a:gd name="connsiteX4" fmla="*/ 3284 w 2225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19">
                  <a:moveTo>
                    <a:pt x="3284" y="11002"/>
                  </a:moveTo>
                  <a:cubicBezTo>
                    <a:pt x="-1095" y="8574"/>
                    <a:pt x="-1095" y="4434"/>
                    <a:pt x="3284" y="2006"/>
                  </a:cubicBezTo>
                  <a:cubicBezTo>
                    <a:pt x="7662" y="-669"/>
                    <a:pt x="14477" y="-669"/>
                    <a:pt x="18848" y="2006"/>
                  </a:cubicBezTo>
                  <a:cubicBezTo>
                    <a:pt x="23226" y="4434"/>
                    <a:pt x="23473" y="8574"/>
                    <a:pt x="19094" y="11002"/>
                  </a:cubicBezTo>
                  <a:cubicBezTo>
                    <a:pt x="14716" y="13438"/>
                    <a:pt x="7909"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C8C632EB-7666-4F60-AD2C-A6D0B9C09FF8}"/>
                </a:ext>
              </a:extLst>
            </p:cNvPr>
            <p:cNvSpPr/>
            <p:nvPr/>
          </p:nvSpPr>
          <p:spPr>
            <a:xfrm>
              <a:off x="5464467" y="3684885"/>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11F7EC28-8F94-4D21-B401-565991D55981}"/>
                </a:ext>
              </a:extLst>
            </p:cNvPr>
            <p:cNvSpPr/>
            <p:nvPr/>
          </p:nvSpPr>
          <p:spPr>
            <a:xfrm>
              <a:off x="5361827" y="3626269"/>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FCB809E2-FF72-4082-AEF9-3AA2ABECC44A}"/>
                </a:ext>
              </a:extLst>
            </p:cNvPr>
            <p:cNvSpPr/>
            <p:nvPr/>
          </p:nvSpPr>
          <p:spPr>
            <a:xfrm>
              <a:off x="5259434" y="3567653"/>
              <a:ext cx="22254" cy="13015"/>
            </a:xfrm>
            <a:custGeom>
              <a:avLst/>
              <a:gdLst>
                <a:gd name="connsiteX0" fmla="*/ 3284 w 22254"/>
                <a:gd name="connsiteY0" fmla="*/ 11010 h 13015"/>
                <a:gd name="connsiteX1" fmla="*/ 3284 w 22254"/>
                <a:gd name="connsiteY1" fmla="*/ 2006 h 13015"/>
                <a:gd name="connsiteX2" fmla="*/ 18848 w 22254"/>
                <a:gd name="connsiteY2" fmla="*/ 2006 h 13015"/>
                <a:gd name="connsiteX3" fmla="*/ 19094 w 22254"/>
                <a:gd name="connsiteY3" fmla="*/ 11010 h 13015"/>
                <a:gd name="connsiteX4" fmla="*/ 3284 w 2225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5">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2108CDE8-630B-458B-967F-48D7E6D91335}"/>
                </a:ext>
              </a:extLst>
            </p:cNvPr>
            <p:cNvSpPr/>
            <p:nvPr/>
          </p:nvSpPr>
          <p:spPr>
            <a:xfrm>
              <a:off x="5157033" y="3509372"/>
              <a:ext cx="22131" cy="12740"/>
            </a:xfrm>
            <a:custGeom>
              <a:avLst/>
              <a:gdLst>
                <a:gd name="connsiteX0" fmla="*/ 3284 w 22131"/>
                <a:gd name="connsiteY0" fmla="*/ 10914 h 12740"/>
                <a:gd name="connsiteX1" fmla="*/ 3284 w 22131"/>
                <a:gd name="connsiteY1" fmla="*/ 1918 h 12740"/>
                <a:gd name="connsiteX2" fmla="*/ 18847 w 22131"/>
                <a:gd name="connsiteY2" fmla="*/ 1918 h 12740"/>
                <a:gd name="connsiteX3" fmla="*/ 18847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53"/>
                    <a:pt x="3284" y="1918"/>
                  </a:cubicBezTo>
                  <a:cubicBezTo>
                    <a:pt x="7662" y="-518"/>
                    <a:pt x="14469" y="-757"/>
                    <a:pt x="18847" y="1918"/>
                  </a:cubicBezTo>
                  <a:cubicBezTo>
                    <a:pt x="23226" y="4353"/>
                    <a:pt x="23226" y="8485"/>
                    <a:pt x="18847" y="10914"/>
                  </a:cubicBezTo>
                  <a:cubicBezTo>
                    <a:pt x="14469"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D1B5506B-DE03-4952-8155-406873AE26C3}"/>
                </a:ext>
              </a:extLst>
            </p:cNvPr>
            <p:cNvSpPr/>
            <p:nvPr/>
          </p:nvSpPr>
          <p:spPr>
            <a:xfrm>
              <a:off x="5054393" y="3450757"/>
              <a:ext cx="22258" cy="12922"/>
            </a:xfrm>
            <a:custGeom>
              <a:avLst/>
              <a:gdLst>
                <a:gd name="connsiteX0" fmla="*/ 3284 w 22258"/>
                <a:gd name="connsiteY0" fmla="*/ 10916 h 12922"/>
                <a:gd name="connsiteX1" fmla="*/ 3284 w 22258"/>
                <a:gd name="connsiteY1" fmla="*/ 1916 h 12922"/>
                <a:gd name="connsiteX2" fmla="*/ 18855 w 22258"/>
                <a:gd name="connsiteY2" fmla="*/ 1916 h 12922"/>
                <a:gd name="connsiteX3" fmla="*/ 19094 w 22258"/>
                <a:gd name="connsiteY3" fmla="*/ 10916 h 12922"/>
                <a:gd name="connsiteX4" fmla="*/ 3284 w 22258"/>
                <a:gd name="connsiteY4" fmla="*/ 1091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922">
                  <a:moveTo>
                    <a:pt x="3284" y="10916"/>
                  </a:moveTo>
                  <a:cubicBezTo>
                    <a:pt x="-1095" y="8483"/>
                    <a:pt x="-1095" y="4349"/>
                    <a:pt x="3284" y="1916"/>
                  </a:cubicBezTo>
                  <a:cubicBezTo>
                    <a:pt x="7662" y="-516"/>
                    <a:pt x="14477" y="-759"/>
                    <a:pt x="18855" y="1916"/>
                  </a:cubicBezTo>
                  <a:cubicBezTo>
                    <a:pt x="23226" y="4349"/>
                    <a:pt x="23473" y="8483"/>
                    <a:pt x="19094" y="10916"/>
                  </a:cubicBezTo>
                  <a:cubicBezTo>
                    <a:pt x="14716" y="13591"/>
                    <a:pt x="7662"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486831AE-B92A-428C-9C83-55728E77410E}"/>
                </a:ext>
              </a:extLst>
            </p:cNvPr>
            <p:cNvSpPr/>
            <p:nvPr/>
          </p:nvSpPr>
          <p:spPr>
            <a:xfrm>
              <a:off x="6590453" y="421048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E90C0AB6-54BD-49D6-83F3-ED8E3932CB30}"/>
                </a:ext>
              </a:extLst>
            </p:cNvPr>
            <p:cNvSpPr/>
            <p:nvPr/>
          </p:nvSpPr>
          <p:spPr>
            <a:xfrm>
              <a:off x="6488056" y="4151871"/>
              <a:ext cx="22257" cy="12924"/>
            </a:xfrm>
            <a:custGeom>
              <a:avLst/>
              <a:gdLst>
                <a:gd name="connsiteX0" fmla="*/ 3410 w 22257"/>
                <a:gd name="connsiteY0" fmla="*/ 11010 h 12924"/>
                <a:gd name="connsiteX1" fmla="*/ 3163 w 22257"/>
                <a:gd name="connsiteY1" fmla="*/ 2006 h 12924"/>
                <a:gd name="connsiteX2" fmla="*/ 18973 w 22257"/>
                <a:gd name="connsiteY2" fmla="*/ 2006 h 12924"/>
                <a:gd name="connsiteX3" fmla="*/ 18973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2D3DDAB2-2E5D-4E69-8A82-E743E8BA137D}"/>
                </a:ext>
              </a:extLst>
            </p:cNvPr>
            <p:cNvSpPr/>
            <p:nvPr/>
          </p:nvSpPr>
          <p:spPr>
            <a:xfrm>
              <a:off x="6385542" y="409350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456F6920-B613-43A1-8A2F-3D4A2C4FEC04}"/>
                </a:ext>
              </a:extLst>
            </p:cNvPr>
            <p:cNvSpPr/>
            <p:nvPr/>
          </p:nvSpPr>
          <p:spPr>
            <a:xfrm>
              <a:off x="6283020" y="4034885"/>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4"/>
                    <a:pt x="3167" y="2006"/>
                  </a:cubicBezTo>
                  <a:cubicBezTo>
                    <a:pt x="7545" y="-669"/>
                    <a:pt x="14599" y="-669"/>
                    <a:pt x="18977" y="2006"/>
                  </a:cubicBezTo>
                  <a:cubicBezTo>
                    <a:pt x="23356" y="4681"/>
                    <a:pt x="23356" y="8574"/>
                    <a:pt x="18977" y="11002"/>
                  </a:cubicBezTo>
                  <a:cubicBezTo>
                    <a:pt x="14838"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1" name="Freeform: Shape 500">
              <a:extLst>
                <a:ext uri="{FF2B5EF4-FFF2-40B4-BE49-F238E27FC236}">
                  <a16:creationId xmlns:a16="http://schemas.microsoft.com/office/drawing/2014/main" id="{706FEA08-359D-42F5-92C9-9CB8F3AC630E}"/>
                </a:ext>
              </a:extLst>
            </p:cNvPr>
            <p:cNvSpPr/>
            <p:nvPr/>
          </p:nvSpPr>
          <p:spPr>
            <a:xfrm>
              <a:off x="6180626" y="3976269"/>
              <a:ext cx="22260" cy="13008"/>
            </a:xfrm>
            <a:custGeom>
              <a:avLst/>
              <a:gdLst>
                <a:gd name="connsiteX0" fmla="*/ 3406 w 22260"/>
                <a:gd name="connsiteY0" fmla="*/ 11002 h 13008"/>
                <a:gd name="connsiteX1" fmla="*/ 3167 w 22260"/>
                <a:gd name="connsiteY1" fmla="*/ 2006 h 13008"/>
                <a:gd name="connsiteX2" fmla="*/ 18977 w 22260"/>
                <a:gd name="connsiteY2" fmla="*/ 2006 h 13008"/>
                <a:gd name="connsiteX3" fmla="*/ 18977 w 22260"/>
                <a:gd name="connsiteY3" fmla="*/ 11002 h 13008"/>
                <a:gd name="connsiteX4" fmla="*/ 3406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406" y="11002"/>
                  </a:moveTo>
                  <a:cubicBezTo>
                    <a:pt x="-973" y="8574"/>
                    <a:pt x="-1212" y="4434"/>
                    <a:pt x="3167" y="2006"/>
                  </a:cubicBezTo>
                  <a:cubicBezTo>
                    <a:pt x="7545" y="-669"/>
                    <a:pt x="14598" y="-669"/>
                    <a:pt x="18977" y="2006"/>
                  </a:cubicBezTo>
                  <a:cubicBezTo>
                    <a:pt x="23355" y="4434"/>
                    <a:pt x="23355" y="8574"/>
                    <a:pt x="18977" y="11002"/>
                  </a:cubicBezTo>
                  <a:cubicBezTo>
                    <a:pt x="14598"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Freeform: Shape 501">
              <a:extLst>
                <a:ext uri="{FF2B5EF4-FFF2-40B4-BE49-F238E27FC236}">
                  <a16:creationId xmlns:a16="http://schemas.microsoft.com/office/drawing/2014/main" id="{337FCFB9-D65F-453A-BA07-1D2507A93243}"/>
                </a:ext>
              </a:extLst>
            </p:cNvPr>
            <p:cNvSpPr/>
            <p:nvPr/>
          </p:nvSpPr>
          <p:spPr>
            <a:xfrm>
              <a:off x="6078114" y="3917892"/>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442"/>
                    <a:pt x="23228" y="8574"/>
                    <a:pt x="18849" y="11010"/>
                  </a:cubicBezTo>
                  <a:cubicBezTo>
                    <a:pt x="14710"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3" name="Freeform: Shape 502">
              <a:extLst>
                <a:ext uri="{FF2B5EF4-FFF2-40B4-BE49-F238E27FC236}">
                  <a16:creationId xmlns:a16="http://schemas.microsoft.com/office/drawing/2014/main" id="{3CD537F7-F080-441D-8265-5B8183EBFC35}"/>
                </a:ext>
              </a:extLst>
            </p:cNvPr>
            <p:cNvSpPr/>
            <p:nvPr/>
          </p:nvSpPr>
          <p:spPr>
            <a:xfrm>
              <a:off x="5975590" y="3859276"/>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356" y="-669"/>
                    <a:pt x="18973" y="2006"/>
                  </a:cubicBezTo>
                  <a:cubicBezTo>
                    <a:pt x="23352" y="4442"/>
                    <a:pt x="23352" y="8574"/>
                    <a:pt x="18973" y="11010"/>
                  </a:cubicBezTo>
                  <a:cubicBezTo>
                    <a:pt x="14595" y="13685"/>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4" name="Freeform: Shape 503">
              <a:extLst>
                <a:ext uri="{FF2B5EF4-FFF2-40B4-BE49-F238E27FC236}">
                  <a16:creationId xmlns:a16="http://schemas.microsoft.com/office/drawing/2014/main" id="{0228C3AA-EDF5-4EB3-8EEE-67CBDE6F9CFC}"/>
                </a:ext>
              </a:extLst>
            </p:cNvPr>
            <p:cNvSpPr/>
            <p:nvPr/>
          </p:nvSpPr>
          <p:spPr>
            <a:xfrm>
              <a:off x="5873196" y="3800906"/>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434"/>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5" name="Freeform: Shape 504">
              <a:extLst>
                <a:ext uri="{FF2B5EF4-FFF2-40B4-BE49-F238E27FC236}">
                  <a16:creationId xmlns:a16="http://schemas.microsoft.com/office/drawing/2014/main" id="{45DC5D13-703F-4B8A-A9F7-6F3AA226196A}"/>
                </a:ext>
              </a:extLst>
            </p:cNvPr>
            <p:cNvSpPr/>
            <p:nvPr/>
          </p:nvSpPr>
          <p:spPr>
            <a:xfrm>
              <a:off x="5770681" y="3742290"/>
              <a:ext cx="22133" cy="12829"/>
            </a:xfrm>
            <a:custGeom>
              <a:avLst/>
              <a:gdLst>
                <a:gd name="connsiteX0" fmla="*/ 3278 w 22133"/>
                <a:gd name="connsiteY0" fmla="*/ 11002 h 12829"/>
                <a:gd name="connsiteX1" fmla="*/ 3278 w 22133"/>
                <a:gd name="connsiteY1" fmla="*/ 2006 h 12829"/>
                <a:gd name="connsiteX2" fmla="*/ 18849 w 22133"/>
                <a:gd name="connsiteY2" fmla="*/ 2006 h 12829"/>
                <a:gd name="connsiteX3" fmla="*/ 18849 w 22133"/>
                <a:gd name="connsiteY3" fmla="*/ 11002 h 12829"/>
                <a:gd name="connsiteX4" fmla="*/ 3278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78" y="11002"/>
                  </a:moveTo>
                  <a:cubicBezTo>
                    <a:pt x="-1093" y="8574"/>
                    <a:pt x="-1093" y="4435"/>
                    <a:pt x="3278" y="2006"/>
                  </a:cubicBezTo>
                  <a:cubicBezTo>
                    <a:pt x="7657" y="-669"/>
                    <a:pt x="14471" y="-669"/>
                    <a:pt x="18849" y="2006"/>
                  </a:cubicBezTo>
                  <a:cubicBezTo>
                    <a:pt x="23228" y="4435"/>
                    <a:pt x="23228"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9E8ECFA2-BAA4-449E-B371-8E0BA0DEBBDC}"/>
                </a:ext>
              </a:extLst>
            </p:cNvPr>
            <p:cNvSpPr/>
            <p:nvPr/>
          </p:nvSpPr>
          <p:spPr>
            <a:xfrm>
              <a:off x="5668282" y="3683674"/>
              <a:ext cx="22138" cy="13008"/>
            </a:xfrm>
            <a:custGeom>
              <a:avLst/>
              <a:gdLst>
                <a:gd name="connsiteX0" fmla="*/ 3284 w 22138"/>
                <a:gd name="connsiteY0" fmla="*/ 11002 h 13008"/>
                <a:gd name="connsiteX1" fmla="*/ 3284 w 22138"/>
                <a:gd name="connsiteY1" fmla="*/ 2006 h 13008"/>
                <a:gd name="connsiteX2" fmla="*/ 18855 w 22138"/>
                <a:gd name="connsiteY2" fmla="*/ 2006 h 13008"/>
                <a:gd name="connsiteX3" fmla="*/ 18855 w 22138"/>
                <a:gd name="connsiteY3" fmla="*/ 11002 h 13008"/>
                <a:gd name="connsiteX4" fmla="*/ 3284 w 2213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08">
                  <a:moveTo>
                    <a:pt x="3284" y="11002"/>
                  </a:moveTo>
                  <a:cubicBezTo>
                    <a:pt x="-1095" y="8574"/>
                    <a:pt x="-1095" y="4435"/>
                    <a:pt x="3284" y="2006"/>
                  </a:cubicBezTo>
                  <a:cubicBezTo>
                    <a:pt x="7662" y="-669"/>
                    <a:pt x="14477" y="-669"/>
                    <a:pt x="18855" y="2006"/>
                  </a:cubicBezTo>
                  <a:cubicBezTo>
                    <a:pt x="23233" y="4435"/>
                    <a:pt x="23233" y="8574"/>
                    <a:pt x="18855"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C2DC2DA3-4F9A-4781-BF6F-1E593A7BCD4D}"/>
                </a:ext>
              </a:extLst>
            </p:cNvPr>
            <p:cNvSpPr/>
            <p:nvPr/>
          </p:nvSpPr>
          <p:spPr>
            <a:xfrm>
              <a:off x="5565524" y="3625297"/>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34"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6FBE389A-AFA6-4722-B871-D709146CBA81}"/>
                </a:ext>
              </a:extLst>
            </p:cNvPr>
            <p:cNvSpPr/>
            <p:nvPr/>
          </p:nvSpPr>
          <p:spPr>
            <a:xfrm>
              <a:off x="5463249" y="3566681"/>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D8AD74B6-B0F9-4669-9A96-1660D2F1EC9C}"/>
                </a:ext>
              </a:extLst>
            </p:cNvPr>
            <p:cNvSpPr/>
            <p:nvPr/>
          </p:nvSpPr>
          <p:spPr>
            <a:xfrm>
              <a:off x="5360609" y="350831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8CD82285-C089-438F-B2F9-27674F720D95}"/>
                </a:ext>
              </a:extLst>
            </p:cNvPr>
            <p:cNvSpPr/>
            <p:nvPr/>
          </p:nvSpPr>
          <p:spPr>
            <a:xfrm>
              <a:off x="5258090" y="3449694"/>
              <a:ext cx="22257" cy="12922"/>
            </a:xfrm>
            <a:custGeom>
              <a:avLst/>
              <a:gdLst>
                <a:gd name="connsiteX0" fmla="*/ 3410 w 22257"/>
                <a:gd name="connsiteY0" fmla="*/ 11006 h 12922"/>
                <a:gd name="connsiteX1" fmla="*/ 3163 w 22257"/>
                <a:gd name="connsiteY1" fmla="*/ 2007 h 12922"/>
                <a:gd name="connsiteX2" fmla="*/ 18974 w 22257"/>
                <a:gd name="connsiteY2" fmla="*/ 2007 h 12922"/>
                <a:gd name="connsiteX3" fmla="*/ 18974 w 22257"/>
                <a:gd name="connsiteY3" fmla="*/ 11006 h 12922"/>
                <a:gd name="connsiteX4" fmla="*/ 3410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6"/>
                  </a:moveTo>
                  <a:cubicBezTo>
                    <a:pt x="-969" y="8574"/>
                    <a:pt x="-1215" y="4439"/>
                    <a:pt x="3163" y="2007"/>
                  </a:cubicBezTo>
                  <a:cubicBezTo>
                    <a:pt x="7542" y="-669"/>
                    <a:pt x="14595" y="-669"/>
                    <a:pt x="18974" y="2007"/>
                  </a:cubicBezTo>
                  <a:cubicBezTo>
                    <a:pt x="23352" y="4439"/>
                    <a:pt x="23352" y="8574"/>
                    <a:pt x="18974" y="11006"/>
                  </a:cubicBezTo>
                  <a:cubicBezTo>
                    <a:pt x="14595" y="13438"/>
                    <a:pt x="7781"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1" name="Freeform: Shape 510">
              <a:extLst>
                <a:ext uri="{FF2B5EF4-FFF2-40B4-BE49-F238E27FC236}">
                  <a16:creationId xmlns:a16="http://schemas.microsoft.com/office/drawing/2014/main" id="{11370208-D93F-40E2-9F7C-E715835993CB}"/>
                </a:ext>
              </a:extLst>
            </p:cNvPr>
            <p:cNvSpPr/>
            <p:nvPr/>
          </p:nvSpPr>
          <p:spPr>
            <a:xfrm>
              <a:off x="5155696" y="3391320"/>
              <a:ext cx="22258" cy="12829"/>
            </a:xfrm>
            <a:custGeom>
              <a:avLst/>
              <a:gdLst>
                <a:gd name="connsiteX0" fmla="*/ 3403 w 22258"/>
                <a:gd name="connsiteY0" fmla="*/ 11006 h 12829"/>
                <a:gd name="connsiteX1" fmla="*/ 3164 w 22258"/>
                <a:gd name="connsiteY1" fmla="*/ 2007 h 12829"/>
                <a:gd name="connsiteX2" fmla="*/ 18974 w 22258"/>
                <a:gd name="connsiteY2" fmla="*/ 2007 h 12829"/>
                <a:gd name="connsiteX3" fmla="*/ 18974 w 22258"/>
                <a:gd name="connsiteY3" fmla="*/ 11006 h 12829"/>
                <a:gd name="connsiteX4" fmla="*/ 3403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403" y="11006"/>
                  </a:moveTo>
                  <a:cubicBezTo>
                    <a:pt x="-968" y="8574"/>
                    <a:pt x="-1214" y="4439"/>
                    <a:pt x="3164" y="2007"/>
                  </a:cubicBezTo>
                  <a:cubicBezTo>
                    <a:pt x="7542" y="-669"/>
                    <a:pt x="14596" y="-669"/>
                    <a:pt x="18974" y="2007"/>
                  </a:cubicBezTo>
                  <a:cubicBezTo>
                    <a:pt x="23353" y="4439"/>
                    <a:pt x="23353" y="8574"/>
                    <a:pt x="18974" y="11006"/>
                  </a:cubicBezTo>
                  <a:cubicBezTo>
                    <a:pt x="14596" y="13438"/>
                    <a:pt x="7782" y="13438"/>
                    <a:pt x="3403"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2" name="Freeform: Shape 511">
              <a:extLst>
                <a:ext uri="{FF2B5EF4-FFF2-40B4-BE49-F238E27FC236}">
                  <a16:creationId xmlns:a16="http://schemas.microsoft.com/office/drawing/2014/main" id="{FC07ABC0-D3C8-41AF-B597-04ACC93EAC1B}"/>
                </a:ext>
              </a:extLst>
            </p:cNvPr>
            <p:cNvSpPr/>
            <p:nvPr/>
          </p:nvSpPr>
          <p:spPr>
            <a:xfrm>
              <a:off x="6691879" y="4150900"/>
              <a:ext cx="22257" cy="12922"/>
            </a:xfrm>
            <a:custGeom>
              <a:avLst/>
              <a:gdLst>
                <a:gd name="connsiteX0" fmla="*/ 3410 w 22257"/>
                <a:gd name="connsiteY0" fmla="*/ 11002 h 12922"/>
                <a:gd name="connsiteX1" fmla="*/ 3163 w 22257"/>
                <a:gd name="connsiteY1" fmla="*/ 2006 h 12922"/>
                <a:gd name="connsiteX2" fmla="*/ 18973 w 22257"/>
                <a:gd name="connsiteY2" fmla="*/ 2006 h 12922"/>
                <a:gd name="connsiteX3" fmla="*/ 18973 w 22257"/>
                <a:gd name="connsiteY3" fmla="*/ 11002 h 12922"/>
                <a:gd name="connsiteX4" fmla="*/ 3410 w 22257"/>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2"/>
                  </a:moveTo>
                  <a:cubicBezTo>
                    <a:pt x="-969" y="8574"/>
                    <a:pt x="-1215" y="4442"/>
                    <a:pt x="3163" y="2006"/>
                  </a:cubicBezTo>
                  <a:cubicBezTo>
                    <a:pt x="7542" y="-669"/>
                    <a:pt x="14595" y="-669"/>
                    <a:pt x="18973" y="2006"/>
                  </a:cubicBezTo>
                  <a:cubicBezTo>
                    <a:pt x="23352" y="4442"/>
                    <a:pt x="23352" y="8574"/>
                    <a:pt x="18973" y="11002"/>
                  </a:cubicBezTo>
                  <a:cubicBezTo>
                    <a:pt x="14595" y="13438"/>
                    <a:pt x="7788" y="13684"/>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E996C227-9459-4CB9-8C89-35CF0E6CEAE2}"/>
                </a:ext>
              </a:extLst>
            </p:cNvPr>
            <p:cNvSpPr/>
            <p:nvPr/>
          </p:nvSpPr>
          <p:spPr>
            <a:xfrm>
              <a:off x="6589235" y="4092524"/>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9" y="-671"/>
                    <a:pt x="18977" y="2012"/>
                  </a:cubicBezTo>
                  <a:cubicBezTo>
                    <a:pt x="23356" y="4440"/>
                    <a:pt x="23356" y="8572"/>
                    <a:pt x="18977"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7E101E07-6870-4541-BDE1-CC0C9A05890C}"/>
                </a:ext>
              </a:extLst>
            </p:cNvPr>
            <p:cNvSpPr/>
            <p:nvPr/>
          </p:nvSpPr>
          <p:spPr>
            <a:xfrm>
              <a:off x="6486964" y="4033906"/>
              <a:ext cx="22226" cy="12830"/>
            </a:xfrm>
            <a:custGeom>
              <a:avLst/>
              <a:gdLst>
                <a:gd name="connsiteX0" fmla="*/ 3284 w 22226"/>
                <a:gd name="connsiteY0" fmla="*/ 11010 h 12830"/>
                <a:gd name="connsiteX1" fmla="*/ 3284 w 22226"/>
                <a:gd name="connsiteY1" fmla="*/ 2006 h 12830"/>
                <a:gd name="connsiteX2" fmla="*/ 18855 w 22226"/>
                <a:gd name="connsiteY2" fmla="*/ 2006 h 12830"/>
                <a:gd name="connsiteX3" fmla="*/ 18855 w 22226"/>
                <a:gd name="connsiteY3" fmla="*/ 11010 h 12830"/>
                <a:gd name="connsiteX4" fmla="*/ 3284 w 22226"/>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6" h="12830">
                  <a:moveTo>
                    <a:pt x="3284" y="11010"/>
                  </a:moveTo>
                  <a:cubicBezTo>
                    <a:pt x="-1095" y="8574"/>
                    <a:pt x="-1095" y="4442"/>
                    <a:pt x="3284" y="2006"/>
                  </a:cubicBezTo>
                  <a:cubicBezTo>
                    <a:pt x="7662" y="-669"/>
                    <a:pt x="14476" y="-669"/>
                    <a:pt x="18855" y="2006"/>
                  </a:cubicBezTo>
                  <a:cubicBezTo>
                    <a:pt x="23226" y="4442"/>
                    <a:pt x="2347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09B7C931-3676-464A-9390-295F4DA73392}"/>
                </a:ext>
              </a:extLst>
            </p:cNvPr>
            <p:cNvSpPr/>
            <p:nvPr/>
          </p:nvSpPr>
          <p:spPr>
            <a:xfrm>
              <a:off x="6384202" y="397553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3ABE71D2-C203-48B9-AFBC-2A0C993BA2F6}"/>
                </a:ext>
              </a:extLst>
            </p:cNvPr>
            <p:cNvSpPr/>
            <p:nvPr/>
          </p:nvSpPr>
          <p:spPr>
            <a:xfrm>
              <a:off x="6281805" y="3916921"/>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D281566D-8855-462D-BD47-38B1B4E464C9}"/>
                </a:ext>
              </a:extLst>
            </p:cNvPr>
            <p:cNvSpPr/>
            <p:nvPr/>
          </p:nvSpPr>
          <p:spPr>
            <a:xfrm>
              <a:off x="6179291" y="3858305"/>
              <a:ext cx="22224" cy="13013"/>
            </a:xfrm>
            <a:custGeom>
              <a:avLst/>
              <a:gdLst>
                <a:gd name="connsiteX0" fmla="*/ 3284 w 22224"/>
                <a:gd name="connsiteY0" fmla="*/ 11002 h 13013"/>
                <a:gd name="connsiteX1" fmla="*/ 3284 w 22224"/>
                <a:gd name="connsiteY1" fmla="*/ 2006 h 13013"/>
                <a:gd name="connsiteX2" fmla="*/ 18848 w 22224"/>
                <a:gd name="connsiteY2" fmla="*/ 2006 h 13013"/>
                <a:gd name="connsiteX3" fmla="*/ 18848 w 22224"/>
                <a:gd name="connsiteY3" fmla="*/ 11002 h 13013"/>
                <a:gd name="connsiteX4" fmla="*/ 3284 w 22224"/>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3">
                  <a:moveTo>
                    <a:pt x="3284" y="11002"/>
                  </a:moveTo>
                  <a:cubicBezTo>
                    <a:pt x="-1095" y="8574"/>
                    <a:pt x="-1095" y="4442"/>
                    <a:pt x="3284" y="2006"/>
                  </a:cubicBezTo>
                  <a:cubicBezTo>
                    <a:pt x="7662" y="-669"/>
                    <a:pt x="14469" y="-669"/>
                    <a:pt x="18848" y="2006"/>
                  </a:cubicBezTo>
                  <a:cubicBezTo>
                    <a:pt x="23226" y="4442"/>
                    <a:pt x="23473" y="8574"/>
                    <a:pt x="18848" y="11002"/>
                  </a:cubicBezTo>
                  <a:cubicBezTo>
                    <a:pt x="14716" y="13685"/>
                    <a:pt x="7901"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2144C64D-1737-4FFA-A147-79FC277DCAFE}"/>
                </a:ext>
              </a:extLst>
            </p:cNvPr>
            <p:cNvSpPr/>
            <p:nvPr/>
          </p:nvSpPr>
          <p:spPr>
            <a:xfrm>
              <a:off x="6076769" y="3799930"/>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352"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25FC1D36-74AE-43A5-9B16-743B2F292D7C}"/>
                </a:ext>
              </a:extLst>
            </p:cNvPr>
            <p:cNvSpPr/>
            <p:nvPr/>
          </p:nvSpPr>
          <p:spPr>
            <a:xfrm>
              <a:off x="5974376" y="3741313"/>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8"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69C4C2A3-10AB-439B-865C-83377EA41541}"/>
                </a:ext>
              </a:extLst>
            </p:cNvPr>
            <p:cNvSpPr/>
            <p:nvPr/>
          </p:nvSpPr>
          <p:spPr>
            <a:xfrm>
              <a:off x="5871863" y="3682942"/>
              <a:ext cx="22223" cy="12829"/>
            </a:xfrm>
            <a:custGeom>
              <a:avLst/>
              <a:gdLst>
                <a:gd name="connsiteX0" fmla="*/ 3278 w 22223"/>
                <a:gd name="connsiteY0" fmla="*/ 11002 h 12829"/>
                <a:gd name="connsiteX1" fmla="*/ 3278 w 22223"/>
                <a:gd name="connsiteY1" fmla="*/ 2006 h 12829"/>
                <a:gd name="connsiteX2" fmla="*/ 18849 w 22223"/>
                <a:gd name="connsiteY2" fmla="*/ 2006 h 12829"/>
                <a:gd name="connsiteX3" fmla="*/ 18849 w 22223"/>
                <a:gd name="connsiteY3" fmla="*/ 11002 h 12829"/>
                <a:gd name="connsiteX4" fmla="*/ 3278 w 2222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29">
                  <a:moveTo>
                    <a:pt x="3278" y="11002"/>
                  </a:moveTo>
                  <a:cubicBezTo>
                    <a:pt x="-1093" y="8574"/>
                    <a:pt x="-1093" y="4442"/>
                    <a:pt x="3278" y="2006"/>
                  </a:cubicBezTo>
                  <a:cubicBezTo>
                    <a:pt x="7657" y="-669"/>
                    <a:pt x="14471" y="-669"/>
                    <a:pt x="18849" y="2006"/>
                  </a:cubicBezTo>
                  <a:cubicBezTo>
                    <a:pt x="23228" y="4442"/>
                    <a:pt x="23467"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D93B60B4-9E97-4201-8E02-D99DD26BA81E}"/>
                </a:ext>
              </a:extLst>
            </p:cNvPr>
            <p:cNvSpPr/>
            <p:nvPr/>
          </p:nvSpPr>
          <p:spPr>
            <a:xfrm>
              <a:off x="5769465" y="3624326"/>
              <a:ext cx="22224" cy="12829"/>
            </a:xfrm>
            <a:custGeom>
              <a:avLst/>
              <a:gdLst>
                <a:gd name="connsiteX0" fmla="*/ 3284 w 22224"/>
                <a:gd name="connsiteY0" fmla="*/ 11002 h 12829"/>
                <a:gd name="connsiteX1" fmla="*/ 3284 w 22224"/>
                <a:gd name="connsiteY1" fmla="*/ 2006 h 12829"/>
                <a:gd name="connsiteX2" fmla="*/ 18848 w 22224"/>
                <a:gd name="connsiteY2" fmla="*/ 2006 h 12829"/>
                <a:gd name="connsiteX3" fmla="*/ 18848 w 22224"/>
                <a:gd name="connsiteY3" fmla="*/ 11002 h 12829"/>
                <a:gd name="connsiteX4" fmla="*/ 3284 w 2222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29">
                  <a:moveTo>
                    <a:pt x="3284" y="11002"/>
                  </a:moveTo>
                  <a:cubicBezTo>
                    <a:pt x="-1095" y="8574"/>
                    <a:pt x="-1095" y="4442"/>
                    <a:pt x="3284" y="2006"/>
                  </a:cubicBezTo>
                  <a:cubicBezTo>
                    <a:pt x="7662" y="-669"/>
                    <a:pt x="14469" y="-669"/>
                    <a:pt x="18848" y="2006"/>
                  </a:cubicBezTo>
                  <a:cubicBezTo>
                    <a:pt x="23226" y="4442"/>
                    <a:pt x="23473"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B475EE48-3350-4038-BC7E-921E65A777E5}"/>
                </a:ext>
              </a:extLst>
            </p:cNvPr>
            <p:cNvSpPr/>
            <p:nvPr/>
          </p:nvSpPr>
          <p:spPr>
            <a:xfrm>
              <a:off x="5666703" y="3565710"/>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42"/>
                    <a:pt x="3167" y="2006"/>
                  </a:cubicBezTo>
                  <a:cubicBezTo>
                    <a:pt x="7538" y="-669"/>
                    <a:pt x="14591" y="-669"/>
                    <a:pt x="18970" y="2006"/>
                  </a:cubicBezTo>
                  <a:cubicBezTo>
                    <a:pt x="23348" y="4442"/>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3" name="Freeform: Shape 522">
              <a:extLst>
                <a:ext uri="{FF2B5EF4-FFF2-40B4-BE49-F238E27FC236}">
                  <a16:creationId xmlns:a16="http://schemas.microsoft.com/office/drawing/2014/main" id="{B093F8F2-4490-48D3-A8CB-1987B52D0356}"/>
                </a:ext>
              </a:extLst>
            </p:cNvPr>
            <p:cNvSpPr/>
            <p:nvPr/>
          </p:nvSpPr>
          <p:spPr>
            <a:xfrm>
              <a:off x="5564430" y="3507333"/>
              <a:ext cx="22223" cy="12830"/>
            </a:xfrm>
            <a:custGeom>
              <a:avLst/>
              <a:gdLst>
                <a:gd name="connsiteX0" fmla="*/ 3278 w 22223"/>
                <a:gd name="connsiteY0" fmla="*/ 11010 h 12830"/>
                <a:gd name="connsiteX1" fmla="*/ 3278 w 22223"/>
                <a:gd name="connsiteY1" fmla="*/ 2006 h 12830"/>
                <a:gd name="connsiteX2" fmla="*/ 18849 w 22223"/>
                <a:gd name="connsiteY2" fmla="*/ 2006 h 12830"/>
                <a:gd name="connsiteX3" fmla="*/ 18849 w 22223"/>
                <a:gd name="connsiteY3" fmla="*/ 11010 h 12830"/>
                <a:gd name="connsiteX4" fmla="*/ 3278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278" y="11010"/>
                  </a:moveTo>
                  <a:cubicBezTo>
                    <a:pt x="-1093" y="8574"/>
                    <a:pt x="-1093" y="4442"/>
                    <a:pt x="3278" y="2006"/>
                  </a:cubicBezTo>
                  <a:cubicBezTo>
                    <a:pt x="7657" y="-669"/>
                    <a:pt x="14471" y="-669"/>
                    <a:pt x="18849" y="2006"/>
                  </a:cubicBezTo>
                  <a:cubicBezTo>
                    <a:pt x="23228" y="4442"/>
                    <a:pt x="23467"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4B338912-813E-42B7-A2EE-BC701D6A88A8}"/>
                </a:ext>
              </a:extLst>
            </p:cNvPr>
            <p:cNvSpPr/>
            <p:nvPr/>
          </p:nvSpPr>
          <p:spPr>
            <a:xfrm>
              <a:off x="5461792" y="3448720"/>
              <a:ext cx="22221" cy="13012"/>
            </a:xfrm>
            <a:custGeom>
              <a:avLst/>
              <a:gdLst>
                <a:gd name="connsiteX0" fmla="*/ 3284 w 22221"/>
                <a:gd name="connsiteY0" fmla="*/ 11006 h 13012"/>
                <a:gd name="connsiteX1" fmla="*/ 3284 w 22221"/>
                <a:gd name="connsiteY1" fmla="*/ 2007 h 13012"/>
                <a:gd name="connsiteX2" fmla="*/ 18848 w 22221"/>
                <a:gd name="connsiteY2" fmla="*/ 2007 h 13012"/>
                <a:gd name="connsiteX3" fmla="*/ 18848 w 22221"/>
                <a:gd name="connsiteY3" fmla="*/ 11006 h 13012"/>
                <a:gd name="connsiteX4" fmla="*/ 3284 w 2222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1" h="13012">
                  <a:moveTo>
                    <a:pt x="3284" y="11006"/>
                  </a:moveTo>
                  <a:cubicBezTo>
                    <a:pt x="-1095" y="8574"/>
                    <a:pt x="-1095" y="4439"/>
                    <a:pt x="3284" y="2007"/>
                  </a:cubicBezTo>
                  <a:cubicBezTo>
                    <a:pt x="7662" y="-669"/>
                    <a:pt x="14469" y="-669"/>
                    <a:pt x="18848" y="2007"/>
                  </a:cubicBezTo>
                  <a:cubicBezTo>
                    <a:pt x="23226" y="4439"/>
                    <a:pt x="23465" y="8574"/>
                    <a:pt x="18848" y="11006"/>
                  </a:cubicBezTo>
                  <a:cubicBezTo>
                    <a:pt x="14716" y="13681"/>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7EB6CD30-1AA1-4C9F-95D4-6E2DC384E6AB}"/>
                </a:ext>
              </a:extLst>
            </p:cNvPr>
            <p:cNvSpPr/>
            <p:nvPr/>
          </p:nvSpPr>
          <p:spPr>
            <a:xfrm>
              <a:off x="5359269" y="3390347"/>
              <a:ext cx="22253" cy="12830"/>
            </a:xfrm>
            <a:custGeom>
              <a:avLst/>
              <a:gdLst>
                <a:gd name="connsiteX0" fmla="*/ 3406 w 22253"/>
                <a:gd name="connsiteY0" fmla="*/ 11006 h 12830"/>
                <a:gd name="connsiteX1" fmla="*/ 3167 w 22253"/>
                <a:gd name="connsiteY1" fmla="*/ 2007 h 12830"/>
                <a:gd name="connsiteX2" fmla="*/ 18970 w 22253"/>
                <a:gd name="connsiteY2" fmla="*/ 2007 h 12830"/>
                <a:gd name="connsiteX3" fmla="*/ 18970 w 22253"/>
                <a:gd name="connsiteY3" fmla="*/ 11006 h 12830"/>
                <a:gd name="connsiteX4" fmla="*/ 3406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06"/>
                  </a:moveTo>
                  <a:cubicBezTo>
                    <a:pt x="-973" y="8574"/>
                    <a:pt x="-1212" y="4439"/>
                    <a:pt x="3167" y="2007"/>
                  </a:cubicBezTo>
                  <a:cubicBezTo>
                    <a:pt x="7538" y="-669"/>
                    <a:pt x="14591" y="-669"/>
                    <a:pt x="18970" y="2007"/>
                  </a:cubicBezTo>
                  <a:cubicBezTo>
                    <a:pt x="23348" y="4439"/>
                    <a:pt x="23348" y="8574"/>
                    <a:pt x="18970" y="11006"/>
                  </a:cubicBezTo>
                  <a:cubicBezTo>
                    <a:pt x="14838" y="13439"/>
                    <a:pt x="7784" y="13439"/>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1D170674-F956-4125-B10D-715DD060AA85}"/>
                </a:ext>
              </a:extLst>
            </p:cNvPr>
            <p:cNvSpPr/>
            <p:nvPr/>
          </p:nvSpPr>
          <p:spPr>
            <a:xfrm>
              <a:off x="5256872" y="3331731"/>
              <a:ext cx="22350" cy="12829"/>
            </a:xfrm>
            <a:custGeom>
              <a:avLst/>
              <a:gdLst>
                <a:gd name="connsiteX0" fmla="*/ 3410 w 22350"/>
                <a:gd name="connsiteY0" fmla="*/ 11006 h 12829"/>
                <a:gd name="connsiteX1" fmla="*/ 3163 w 22350"/>
                <a:gd name="connsiteY1" fmla="*/ 2006 h 12829"/>
                <a:gd name="connsiteX2" fmla="*/ 18973 w 22350"/>
                <a:gd name="connsiteY2" fmla="*/ 2006 h 12829"/>
                <a:gd name="connsiteX3" fmla="*/ 18973 w 22350"/>
                <a:gd name="connsiteY3" fmla="*/ 11006 h 12829"/>
                <a:gd name="connsiteX4" fmla="*/ 3410 w 2235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0" h="12829">
                  <a:moveTo>
                    <a:pt x="3410" y="11006"/>
                  </a:moveTo>
                  <a:cubicBezTo>
                    <a:pt x="-969" y="8573"/>
                    <a:pt x="-1215" y="4439"/>
                    <a:pt x="3163" y="2006"/>
                  </a:cubicBezTo>
                  <a:cubicBezTo>
                    <a:pt x="7542" y="-669"/>
                    <a:pt x="14595" y="-669"/>
                    <a:pt x="18973" y="2006"/>
                  </a:cubicBezTo>
                  <a:cubicBezTo>
                    <a:pt x="23352" y="4439"/>
                    <a:pt x="23598" y="8573"/>
                    <a:pt x="18973" y="11006"/>
                  </a:cubicBezTo>
                  <a:cubicBezTo>
                    <a:pt x="14595" y="13438"/>
                    <a:pt x="7788" y="13438"/>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3AAB9220-EB88-48F7-9A75-08259C19F1DC}"/>
                </a:ext>
              </a:extLst>
            </p:cNvPr>
            <p:cNvSpPr/>
            <p:nvPr/>
          </p:nvSpPr>
          <p:spPr>
            <a:xfrm>
              <a:off x="6793180" y="4091642"/>
              <a:ext cx="22131" cy="12739"/>
            </a:xfrm>
            <a:custGeom>
              <a:avLst/>
              <a:gdLst>
                <a:gd name="connsiteX0" fmla="*/ 3284 w 22131"/>
                <a:gd name="connsiteY0" fmla="*/ 10918 h 12739"/>
                <a:gd name="connsiteX1" fmla="*/ 3284 w 22131"/>
                <a:gd name="connsiteY1" fmla="*/ 1915 h 12739"/>
                <a:gd name="connsiteX2" fmla="*/ 18847 w 22131"/>
                <a:gd name="connsiteY2" fmla="*/ 1915 h 12739"/>
                <a:gd name="connsiteX3" fmla="*/ 18847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7" y="1915"/>
                  </a:cubicBezTo>
                  <a:cubicBezTo>
                    <a:pt x="23226" y="4351"/>
                    <a:pt x="23226" y="8482"/>
                    <a:pt x="18847"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258F83F3-41BE-480E-BB13-3091F5E2A74B}"/>
                </a:ext>
              </a:extLst>
            </p:cNvPr>
            <p:cNvSpPr/>
            <p:nvPr/>
          </p:nvSpPr>
          <p:spPr>
            <a:xfrm>
              <a:off x="6690540" y="403293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Shape 528">
              <a:extLst>
                <a:ext uri="{FF2B5EF4-FFF2-40B4-BE49-F238E27FC236}">
                  <a16:creationId xmlns:a16="http://schemas.microsoft.com/office/drawing/2014/main" id="{BBCF05AB-571D-474D-8C7A-3EA81AAE89ED}"/>
                </a:ext>
              </a:extLst>
            </p:cNvPr>
            <p:cNvSpPr/>
            <p:nvPr/>
          </p:nvSpPr>
          <p:spPr>
            <a:xfrm>
              <a:off x="6588147" y="3974410"/>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2"/>
                    <a:pt x="-1095" y="4351"/>
                    <a:pt x="3284" y="1915"/>
                  </a:cubicBezTo>
                  <a:cubicBezTo>
                    <a:pt x="7662" y="-513"/>
                    <a:pt x="14469" y="-760"/>
                    <a:pt x="18848" y="1915"/>
                  </a:cubicBezTo>
                  <a:cubicBezTo>
                    <a:pt x="23226" y="4351"/>
                    <a:pt x="23473" y="8482"/>
                    <a:pt x="19094" y="10918"/>
                  </a:cubicBezTo>
                  <a:cubicBezTo>
                    <a:pt x="14716"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66BDABB1-6448-4223-9763-0EEC6567FB76}"/>
                </a:ext>
              </a:extLst>
            </p:cNvPr>
            <p:cNvSpPr/>
            <p:nvPr/>
          </p:nvSpPr>
          <p:spPr>
            <a:xfrm>
              <a:off x="6485754" y="391594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1" name="Freeform: Shape 530">
              <a:extLst>
                <a:ext uri="{FF2B5EF4-FFF2-40B4-BE49-F238E27FC236}">
                  <a16:creationId xmlns:a16="http://schemas.microsoft.com/office/drawing/2014/main" id="{A7FEE3E3-7076-4082-BC96-5FB3BADCBFEB}"/>
                </a:ext>
              </a:extLst>
            </p:cNvPr>
            <p:cNvSpPr/>
            <p:nvPr/>
          </p:nvSpPr>
          <p:spPr>
            <a:xfrm>
              <a:off x="6383106" y="3857333"/>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7" y="-669"/>
                    <a:pt x="18855" y="2006"/>
                  </a:cubicBezTo>
                  <a:cubicBezTo>
                    <a:pt x="23234" y="4434"/>
                    <a:pt x="23234" y="8574"/>
                    <a:pt x="18855"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2" name="Freeform: Shape 531">
              <a:extLst>
                <a:ext uri="{FF2B5EF4-FFF2-40B4-BE49-F238E27FC236}">
                  <a16:creationId xmlns:a16="http://schemas.microsoft.com/office/drawing/2014/main" id="{648BF8F1-D252-4D48-901D-759A7E2F4A92}"/>
                </a:ext>
              </a:extLst>
            </p:cNvPr>
            <p:cNvSpPr/>
            <p:nvPr/>
          </p:nvSpPr>
          <p:spPr>
            <a:xfrm>
              <a:off x="6280713" y="3798956"/>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6" y="-669"/>
                    <a:pt x="18848" y="2006"/>
                  </a:cubicBezTo>
                  <a:cubicBezTo>
                    <a:pt x="23226" y="4442"/>
                    <a:pt x="23473" y="8574"/>
                    <a:pt x="19094"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CE08D264-2057-4762-ACE0-D36C6D852F6F}"/>
                </a:ext>
              </a:extLst>
            </p:cNvPr>
            <p:cNvSpPr/>
            <p:nvPr/>
          </p:nvSpPr>
          <p:spPr>
            <a:xfrm>
              <a:off x="6178074" y="3740340"/>
              <a:ext cx="22138" cy="12924"/>
            </a:xfrm>
            <a:custGeom>
              <a:avLst/>
              <a:gdLst>
                <a:gd name="connsiteX0" fmla="*/ 3284 w 22138"/>
                <a:gd name="connsiteY0" fmla="*/ 11010 h 12924"/>
                <a:gd name="connsiteX1" fmla="*/ 3284 w 22138"/>
                <a:gd name="connsiteY1" fmla="*/ 2006 h 12924"/>
                <a:gd name="connsiteX2" fmla="*/ 18855 w 22138"/>
                <a:gd name="connsiteY2" fmla="*/ 2006 h 12924"/>
                <a:gd name="connsiteX3" fmla="*/ 18855 w 22138"/>
                <a:gd name="connsiteY3" fmla="*/ 11010 h 12924"/>
                <a:gd name="connsiteX4" fmla="*/ 3284 w 22138"/>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4">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AEF2E89B-2181-4583-8367-6D9655326430}"/>
                </a:ext>
              </a:extLst>
            </p:cNvPr>
            <p:cNvSpPr/>
            <p:nvPr/>
          </p:nvSpPr>
          <p:spPr>
            <a:xfrm>
              <a:off x="6075680" y="368197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0B35BCE3-79EC-47A9-817F-0CAA353C52DF}"/>
                </a:ext>
              </a:extLst>
            </p:cNvPr>
            <p:cNvSpPr/>
            <p:nvPr/>
          </p:nvSpPr>
          <p:spPr>
            <a:xfrm>
              <a:off x="5973041" y="3623355"/>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3CBB8D4A-BFDF-440C-880F-D207B085FF9F}"/>
                </a:ext>
              </a:extLst>
            </p:cNvPr>
            <p:cNvSpPr/>
            <p:nvPr/>
          </p:nvSpPr>
          <p:spPr>
            <a:xfrm>
              <a:off x="5870640" y="3564739"/>
              <a:ext cx="22260" cy="13008"/>
            </a:xfrm>
            <a:custGeom>
              <a:avLst/>
              <a:gdLst>
                <a:gd name="connsiteX0" fmla="*/ 3284 w 22260"/>
                <a:gd name="connsiteY0" fmla="*/ 11002 h 13008"/>
                <a:gd name="connsiteX1" fmla="*/ 3284 w 22260"/>
                <a:gd name="connsiteY1" fmla="*/ 2006 h 13008"/>
                <a:gd name="connsiteX2" fmla="*/ 18855 w 22260"/>
                <a:gd name="connsiteY2" fmla="*/ 2006 h 13008"/>
                <a:gd name="connsiteX3" fmla="*/ 19094 w 22260"/>
                <a:gd name="connsiteY3" fmla="*/ 11002 h 13008"/>
                <a:gd name="connsiteX4" fmla="*/ 3284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284" y="11002"/>
                  </a:moveTo>
                  <a:cubicBezTo>
                    <a:pt x="-1095" y="8574"/>
                    <a:pt x="-1095" y="4434"/>
                    <a:pt x="3284" y="2006"/>
                  </a:cubicBezTo>
                  <a:cubicBezTo>
                    <a:pt x="7662" y="-669"/>
                    <a:pt x="14477" y="-669"/>
                    <a:pt x="18855" y="2006"/>
                  </a:cubicBezTo>
                  <a:cubicBezTo>
                    <a:pt x="23234" y="4434"/>
                    <a:pt x="23473" y="8574"/>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EE63F82A-4693-4C4C-BA1C-7DB5F8E8CE17}"/>
                </a:ext>
              </a:extLst>
            </p:cNvPr>
            <p:cNvSpPr/>
            <p:nvPr/>
          </p:nvSpPr>
          <p:spPr>
            <a:xfrm>
              <a:off x="5768247" y="3506362"/>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C9E7E718-511C-45A0-9E41-8A23D5AE0A8D}"/>
                </a:ext>
              </a:extLst>
            </p:cNvPr>
            <p:cNvSpPr/>
            <p:nvPr/>
          </p:nvSpPr>
          <p:spPr>
            <a:xfrm>
              <a:off x="5665613" y="3447747"/>
              <a:ext cx="22255" cy="12922"/>
            </a:xfrm>
            <a:custGeom>
              <a:avLst/>
              <a:gdLst>
                <a:gd name="connsiteX0" fmla="*/ 3278 w 22255"/>
                <a:gd name="connsiteY0" fmla="*/ 11006 h 12922"/>
                <a:gd name="connsiteX1" fmla="*/ 3278 w 22255"/>
                <a:gd name="connsiteY1" fmla="*/ 2007 h 12922"/>
                <a:gd name="connsiteX2" fmla="*/ 18849 w 22255"/>
                <a:gd name="connsiteY2" fmla="*/ 2007 h 12922"/>
                <a:gd name="connsiteX3" fmla="*/ 19089 w 22255"/>
                <a:gd name="connsiteY3" fmla="*/ 11006 h 12922"/>
                <a:gd name="connsiteX4" fmla="*/ 3278 w 22255"/>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2">
                  <a:moveTo>
                    <a:pt x="3278" y="11006"/>
                  </a:moveTo>
                  <a:cubicBezTo>
                    <a:pt x="-1093" y="8574"/>
                    <a:pt x="-1093" y="4439"/>
                    <a:pt x="3278" y="2007"/>
                  </a:cubicBezTo>
                  <a:cubicBezTo>
                    <a:pt x="7657" y="-669"/>
                    <a:pt x="14471" y="-669"/>
                    <a:pt x="18849" y="2007"/>
                  </a:cubicBezTo>
                  <a:cubicBezTo>
                    <a:pt x="23228" y="4439"/>
                    <a:pt x="23467" y="8574"/>
                    <a:pt x="19089" y="11006"/>
                  </a:cubicBezTo>
                  <a:cubicBezTo>
                    <a:pt x="14710" y="13438"/>
                    <a:pt x="7657" y="13681"/>
                    <a:pt x="3278"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E308C02A-EF6B-4A04-BE50-398FF12F9472}"/>
                </a:ext>
              </a:extLst>
            </p:cNvPr>
            <p:cNvSpPr/>
            <p:nvPr/>
          </p:nvSpPr>
          <p:spPr>
            <a:xfrm>
              <a:off x="5563214" y="3389374"/>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59E689E8-A56C-484D-B080-E906CE5C9087}"/>
                </a:ext>
              </a:extLst>
            </p:cNvPr>
            <p:cNvSpPr/>
            <p:nvPr/>
          </p:nvSpPr>
          <p:spPr>
            <a:xfrm>
              <a:off x="5460574" y="3330758"/>
              <a:ext cx="22131" cy="12829"/>
            </a:xfrm>
            <a:custGeom>
              <a:avLst/>
              <a:gdLst>
                <a:gd name="connsiteX0" fmla="*/ 3284 w 22131"/>
                <a:gd name="connsiteY0" fmla="*/ 11006 h 12829"/>
                <a:gd name="connsiteX1" fmla="*/ 3284 w 22131"/>
                <a:gd name="connsiteY1" fmla="*/ 2007 h 12829"/>
                <a:gd name="connsiteX2" fmla="*/ 18847 w 22131"/>
                <a:gd name="connsiteY2" fmla="*/ 2007 h 12829"/>
                <a:gd name="connsiteX3" fmla="*/ 18847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7" y="2007"/>
                  </a:cubicBezTo>
                  <a:cubicBezTo>
                    <a:pt x="23226" y="4439"/>
                    <a:pt x="23226" y="8574"/>
                    <a:pt x="18847" y="11006"/>
                  </a:cubicBezTo>
                  <a:cubicBezTo>
                    <a:pt x="14716" y="13438"/>
                    <a:pt x="7909"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7A0C22DC-1035-47F0-BC00-D57517915AE0}"/>
                </a:ext>
              </a:extLst>
            </p:cNvPr>
            <p:cNvSpPr/>
            <p:nvPr/>
          </p:nvSpPr>
          <p:spPr>
            <a:xfrm>
              <a:off x="5358179" y="3272142"/>
              <a:ext cx="22255" cy="13011"/>
            </a:xfrm>
            <a:custGeom>
              <a:avLst/>
              <a:gdLst>
                <a:gd name="connsiteX0" fmla="*/ 3278 w 22255"/>
                <a:gd name="connsiteY0" fmla="*/ 11005 h 13011"/>
                <a:gd name="connsiteX1" fmla="*/ 3278 w 22255"/>
                <a:gd name="connsiteY1" fmla="*/ 2006 h 13011"/>
                <a:gd name="connsiteX2" fmla="*/ 18849 w 22255"/>
                <a:gd name="connsiteY2" fmla="*/ 2006 h 13011"/>
                <a:gd name="connsiteX3" fmla="*/ 19089 w 22255"/>
                <a:gd name="connsiteY3" fmla="*/ 11005 h 13011"/>
                <a:gd name="connsiteX4" fmla="*/ 3278 w 22255"/>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3011">
                  <a:moveTo>
                    <a:pt x="3278" y="11005"/>
                  </a:moveTo>
                  <a:cubicBezTo>
                    <a:pt x="-1093" y="8573"/>
                    <a:pt x="-1093" y="4438"/>
                    <a:pt x="3278" y="2006"/>
                  </a:cubicBezTo>
                  <a:cubicBezTo>
                    <a:pt x="7657" y="-669"/>
                    <a:pt x="14471" y="-669"/>
                    <a:pt x="18849" y="2006"/>
                  </a:cubicBezTo>
                  <a:cubicBezTo>
                    <a:pt x="23228" y="4438"/>
                    <a:pt x="23467" y="8573"/>
                    <a:pt x="19089" y="11005"/>
                  </a:cubicBezTo>
                  <a:cubicBezTo>
                    <a:pt x="14710" y="13681"/>
                    <a:pt x="7657" y="13681"/>
                    <a:pt x="3278"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47B00E7E-6E84-48B6-A1C5-4A75742BBD17}"/>
                </a:ext>
              </a:extLst>
            </p:cNvPr>
            <p:cNvSpPr/>
            <p:nvPr/>
          </p:nvSpPr>
          <p:spPr>
            <a:xfrm>
              <a:off x="6894363" y="403196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51A0CF02-61C6-40F5-B85F-3B395DF542E6}"/>
                </a:ext>
              </a:extLst>
            </p:cNvPr>
            <p:cNvSpPr/>
            <p:nvPr/>
          </p:nvSpPr>
          <p:spPr>
            <a:xfrm>
              <a:off x="6791969" y="397334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55" y="-669"/>
                    <a:pt x="14469" y="-669"/>
                    <a:pt x="18848" y="2006"/>
                  </a:cubicBezTo>
                  <a:cubicBezTo>
                    <a:pt x="23226" y="4442"/>
                    <a:pt x="23226" y="8574"/>
                    <a:pt x="18848" y="11010"/>
                  </a:cubicBezTo>
                  <a:cubicBezTo>
                    <a:pt x="14469" y="13684"/>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4" name="Freeform: Shape 543">
              <a:extLst>
                <a:ext uri="{FF2B5EF4-FFF2-40B4-BE49-F238E27FC236}">
                  <a16:creationId xmlns:a16="http://schemas.microsoft.com/office/drawing/2014/main" id="{0F1F36A5-2519-4D68-AFBE-95443C709DCF}"/>
                </a:ext>
              </a:extLst>
            </p:cNvPr>
            <p:cNvSpPr/>
            <p:nvPr/>
          </p:nvSpPr>
          <p:spPr>
            <a:xfrm>
              <a:off x="6689322" y="3915067"/>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3" y="-518"/>
                    <a:pt x="14477" y="-757"/>
                    <a:pt x="18855" y="1918"/>
                  </a:cubicBezTo>
                  <a:cubicBezTo>
                    <a:pt x="23226" y="4346"/>
                    <a:pt x="23473" y="8485"/>
                    <a:pt x="19094" y="10914"/>
                  </a:cubicBezTo>
                  <a:cubicBezTo>
                    <a:pt x="14716" y="13349"/>
                    <a:pt x="7663"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57B7A8B4-F296-4528-8F69-88A0A49D0323}"/>
                </a:ext>
              </a:extLst>
            </p:cNvPr>
            <p:cNvSpPr/>
            <p:nvPr/>
          </p:nvSpPr>
          <p:spPr>
            <a:xfrm>
              <a:off x="6586929" y="3856356"/>
              <a:ext cx="22131" cy="12922"/>
            </a:xfrm>
            <a:custGeom>
              <a:avLst/>
              <a:gdLst>
                <a:gd name="connsiteX0" fmla="*/ 3284 w 22131"/>
                <a:gd name="connsiteY0" fmla="*/ 11008 h 12922"/>
                <a:gd name="connsiteX1" fmla="*/ 3284 w 22131"/>
                <a:gd name="connsiteY1" fmla="*/ 2012 h 12922"/>
                <a:gd name="connsiteX2" fmla="*/ 18848 w 22131"/>
                <a:gd name="connsiteY2" fmla="*/ 2012 h 12922"/>
                <a:gd name="connsiteX3" fmla="*/ 18848 w 22131"/>
                <a:gd name="connsiteY3" fmla="*/ 11008 h 12922"/>
                <a:gd name="connsiteX4" fmla="*/ 3284 w 22131"/>
                <a:gd name="connsiteY4" fmla="*/ 11008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8"/>
                  </a:moveTo>
                  <a:cubicBezTo>
                    <a:pt x="-1095" y="8572"/>
                    <a:pt x="-1095" y="4440"/>
                    <a:pt x="3284" y="2012"/>
                  </a:cubicBezTo>
                  <a:cubicBezTo>
                    <a:pt x="7662" y="-671"/>
                    <a:pt x="14469" y="-671"/>
                    <a:pt x="18848" y="2012"/>
                  </a:cubicBezTo>
                  <a:cubicBezTo>
                    <a:pt x="23226" y="4440"/>
                    <a:pt x="23226" y="8572"/>
                    <a:pt x="18848" y="11008"/>
                  </a:cubicBezTo>
                  <a:cubicBezTo>
                    <a:pt x="14469" y="13436"/>
                    <a:pt x="7662" y="13683"/>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F3E1A03E-9A0E-4BC3-881B-DDF0D5DDEFE9}"/>
                </a:ext>
              </a:extLst>
            </p:cNvPr>
            <p:cNvSpPr/>
            <p:nvPr/>
          </p:nvSpPr>
          <p:spPr>
            <a:xfrm>
              <a:off x="6484289" y="379798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1A794235-A6D8-4B1A-9625-022C1E3FEDC1}"/>
                </a:ext>
              </a:extLst>
            </p:cNvPr>
            <p:cNvSpPr/>
            <p:nvPr/>
          </p:nvSpPr>
          <p:spPr>
            <a:xfrm>
              <a:off x="6381896" y="3739369"/>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CFBCE1C7-6C7D-43C7-ACA1-9F861DB2053A}"/>
                </a:ext>
              </a:extLst>
            </p:cNvPr>
            <p:cNvSpPr/>
            <p:nvPr/>
          </p:nvSpPr>
          <p:spPr>
            <a:xfrm>
              <a:off x="6279503" y="368099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20203C37-8F48-4702-B775-FF07D7EDA5D4}"/>
                </a:ext>
              </a:extLst>
            </p:cNvPr>
            <p:cNvSpPr/>
            <p:nvPr/>
          </p:nvSpPr>
          <p:spPr>
            <a:xfrm>
              <a:off x="6176856" y="3622383"/>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66"/>
                    <a:pt x="-1095" y="4435"/>
                    <a:pt x="3284" y="2006"/>
                  </a:cubicBezTo>
                  <a:cubicBezTo>
                    <a:pt x="7662" y="-669"/>
                    <a:pt x="14476" y="-669"/>
                    <a:pt x="18855" y="2006"/>
                  </a:cubicBezTo>
                  <a:cubicBezTo>
                    <a:pt x="23233" y="4435"/>
                    <a:pt x="23233" y="8566"/>
                    <a:pt x="18855" y="11002"/>
                  </a:cubicBezTo>
                  <a:cubicBezTo>
                    <a:pt x="1447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A8107614-3006-47D8-9ED7-1555E0303D5C}"/>
                </a:ext>
              </a:extLst>
            </p:cNvPr>
            <p:cNvSpPr/>
            <p:nvPr/>
          </p:nvSpPr>
          <p:spPr>
            <a:xfrm>
              <a:off x="6074462" y="3563767"/>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5"/>
                    <a:pt x="3284" y="2006"/>
                  </a:cubicBezTo>
                  <a:cubicBezTo>
                    <a:pt x="7662" y="-669"/>
                    <a:pt x="14476" y="-669"/>
                    <a:pt x="18855" y="2006"/>
                  </a:cubicBezTo>
                  <a:cubicBezTo>
                    <a:pt x="23226" y="4681"/>
                    <a:pt x="23473" y="8574"/>
                    <a:pt x="19094" y="11002"/>
                  </a:cubicBezTo>
                  <a:cubicBezTo>
                    <a:pt x="1447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A01ECFE6-4E9F-48E6-A584-ECB3A207C147}"/>
                </a:ext>
              </a:extLst>
            </p:cNvPr>
            <p:cNvSpPr/>
            <p:nvPr/>
          </p:nvSpPr>
          <p:spPr>
            <a:xfrm>
              <a:off x="5971823" y="3505390"/>
              <a:ext cx="22260" cy="12830"/>
            </a:xfrm>
            <a:custGeom>
              <a:avLst/>
              <a:gdLst>
                <a:gd name="connsiteX0" fmla="*/ 3284 w 22260"/>
                <a:gd name="connsiteY0" fmla="*/ 11010 h 12830"/>
                <a:gd name="connsiteX1" fmla="*/ 3284 w 22260"/>
                <a:gd name="connsiteY1" fmla="*/ 2006 h 12830"/>
                <a:gd name="connsiteX2" fmla="*/ 18855 w 22260"/>
                <a:gd name="connsiteY2" fmla="*/ 2006 h 12830"/>
                <a:gd name="connsiteX3" fmla="*/ 19094 w 22260"/>
                <a:gd name="connsiteY3" fmla="*/ 11010 h 12830"/>
                <a:gd name="connsiteX4" fmla="*/ 3284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284" y="11010"/>
                  </a:moveTo>
                  <a:cubicBezTo>
                    <a:pt x="-1095" y="8574"/>
                    <a:pt x="-1095" y="4442"/>
                    <a:pt x="3284" y="2006"/>
                  </a:cubicBezTo>
                  <a:cubicBezTo>
                    <a:pt x="7662" y="-669"/>
                    <a:pt x="14476" y="-669"/>
                    <a:pt x="18855" y="2006"/>
                  </a:cubicBezTo>
                  <a:cubicBezTo>
                    <a:pt x="23234"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6DE2B2F5-C040-4591-84A0-3235B7229BD9}"/>
                </a:ext>
              </a:extLst>
            </p:cNvPr>
            <p:cNvSpPr/>
            <p:nvPr/>
          </p:nvSpPr>
          <p:spPr>
            <a:xfrm>
              <a:off x="5869429" y="3446775"/>
              <a:ext cx="22131" cy="12922"/>
            </a:xfrm>
            <a:custGeom>
              <a:avLst/>
              <a:gdLst>
                <a:gd name="connsiteX0" fmla="*/ 3284 w 22131"/>
                <a:gd name="connsiteY0" fmla="*/ 11006 h 12922"/>
                <a:gd name="connsiteX1" fmla="*/ 3284 w 22131"/>
                <a:gd name="connsiteY1" fmla="*/ 2006 h 12922"/>
                <a:gd name="connsiteX2" fmla="*/ 18848 w 22131"/>
                <a:gd name="connsiteY2" fmla="*/ 2006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7AFD5B78-BE9F-4E51-8F58-159245F08F37}"/>
                </a:ext>
              </a:extLst>
            </p:cNvPr>
            <p:cNvSpPr/>
            <p:nvPr/>
          </p:nvSpPr>
          <p:spPr>
            <a:xfrm>
              <a:off x="5766790" y="3388402"/>
              <a:ext cx="22257" cy="12829"/>
            </a:xfrm>
            <a:custGeom>
              <a:avLst/>
              <a:gdLst>
                <a:gd name="connsiteX0" fmla="*/ 3284 w 22257"/>
                <a:gd name="connsiteY0" fmla="*/ 11006 h 12829"/>
                <a:gd name="connsiteX1" fmla="*/ 3284 w 22257"/>
                <a:gd name="connsiteY1" fmla="*/ 2006 h 12829"/>
                <a:gd name="connsiteX2" fmla="*/ 18848 w 22257"/>
                <a:gd name="connsiteY2" fmla="*/ 2006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3"/>
                    <a:pt x="-1095" y="4439"/>
                    <a:pt x="3284" y="2006"/>
                  </a:cubicBezTo>
                  <a:cubicBezTo>
                    <a:pt x="7662" y="-669"/>
                    <a:pt x="14469" y="-669"/>
                    <a:pt x="18848"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7A97F812-251E-43F2-A0E1-EDD63F9099F4}"/>
                </a:ext>
              </a:extLst>
            </p:cNvPr>
            <p:cNvSpPr/>
            <p:nvPr/>
          </p:nvSpPr>
          <p:spPr>
            <a:xfrm>
              <a:off x="5664389" y="3329785"/>
              <a:ext cx="22260" cy="12922"/>
            </a:xfrm>
            <a:custGeom>
              <a:avLst/>
              <a:gdLst>
                <a:gd name="connsiteX0" fmla="*/ 3284 w 22260"/>
                <a:gd name="connsiteY0" fmla="*/ 11006 h 12922"/>
                <a:gd name="connsiteX1" fmla="*/ 3284 w 22260"/>
                <a:gd name="connsiteY1" fmla="*/ 2006 h 12922"/>
                <a:gd name="connsiteX2" fmla="*/ 18855 w 22260"/>
                <a:gd name="connsiteY2" fmla="*/ 2006 h 12922"/>
                <a:gd name="connsiteX3" fmla="*/ 19094 w 22260"/>
                <a:gd name="connsiteY3" fmla="*/ 11006 h 12922"/>
                <a:gd name="connsiteX4" fmla="*/ 3284 w 22260"/>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22">
                  <a:moveTo>
                    <a:pt x="3284" y="11006"/>
                  </a:moveTo>
                  <a:cubicBezTo>
                    <a:pt x="-1095" y="8573"/>
                    <a:pt x="-1095" y="4439"/>
                    <a:pt x="3284" y="2006"/>
                  </a:cubicBezTo>
                  <a:cubicBezTo>
                    <a:pt x="7662" y="-669"/>
                    <a:pt x="14477" y="-669"/>
                    <a:pt x="18855" y="2006"/>
                  </a:cubicBezTo>
                  <a:cubicBezTo>
                    <a:pt x="23233" y="4439"/>
                    <a:pt x="23473" y="8573"/>
                    <a:pt x="19094"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C67C4401-CC21-4AE6-AA01-C5F5D47DF0ED}"/>
                </a:ext>
              </a:extLst>
            </p:cNvPr>
            <p:cNvSpPr/>
            <p:nvPr/>
          </p:nvSpPr>
          <p:spPr>
            <a:xfrm>
              <a:off x="5561996" y="3271412"/>
              <a:ext cx="22138" cy="12829"/>
            </a:xfrm>
            <a:custGeom>
              <a:avLst/>
              <a:gdLst>
                <a:gd name="connsiteX0" fmla="*/ 3284 w 22138"/>
                <a:gd name="connsiteY0" fmla="*/ 11006 h 12829"/>
                <a:gd name="connsiteX1" fmla="*/ 3284 w 22138"/>
                <a:gd name="connsiteY1" fmla="*/ 2006 h 12829"/>
                <a:gd name="connsiteX2" fmla="*/ 18855 w 22138"/>
                <a:gd name="connsiteY2" fmla="*/ 2006 h 12829"/>
                <a:gd name="connsiteX3" fmla="*/ 18855 w 22138"/>
                <a:gd name="connsiteY3" fmla="*/ 11006 h 12829"/>
                <a:gd name="connsiteX4" fmla="*/ 3284 w 2213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6"/>
                  </a:moveTo>
                  <a:cubicBezTo>
                    <a:pt x="-1095" y="8573"/>
                    <a:pt x="-1095" y="4439"/>
                    <a:pt x="3284" y="2006"/>
                  </a:cubicBezTo>
                  <a:cubicBezTo>
                    <a:pt x="7662" y="-669"/>
                    <a:pt x="14477" y="-669"/>
                    <a:pt x="18855" y="2006"/>
                  </a:cubicBezTo>
                  <a:cubicBezTo>
                    <a:pt x="23233" y="4439"/>
                    <a:pt x="23233" y="8573"/>
                    <a:pt x="18855" y="11006"/>
                  </a:cubicBezTo>
                  <a:cubicBezTo>
                    <a:pt x="14477"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E2695CF6-2D38-4990-A7B6-2153208CF222}"/>
                </a:ext>
              </a:extLst>
            </p:cNvPr>
            <p:cNvSpPr/>
            <p:nvPr/>
          </p:nvSpPr>
          <p:spPr>
            <a:xfrm>
              <a:off x="5459356" y="3212796"/>
              <a:ext cx="22257" cy="12829"/>
            </a:xfrm>
            <a:custGeom>
              <a:avLst/>
              <a:gdLst>
                <a:gd name="connsiteX0" fmla="*/ 3284 w 22257"/>
                <a:gd name="connsiteY0" fmla="*/ 11006 h 12829"/>
                <a:gd name="connsiteX1" fmla="*/ 3284 w 22257"/>
                <a:gd name="connsiteY1" fmla="*/ 2007 h 12829"/>
                <a:gd name="connsiteX2" fmla="*/ 18848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E169F9FA-EDD5-422F-864B-292830DEDF96}"/>
                </a:ext>
              </a:extLst>
            </p:cNvPr>
            <p:cNvSpPr/>
            <p:nvPr/>
          </p:nvSpPr>
          <p:spPr>
            <a:xfrm>
              <a:off x="6995416" y="3972376"/>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681"/>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22FD347B-5357-4F16-82ED-7FE4A2B3883C}"/>
                </a:ext>
              </a:extLst>
            </p:cNvPr>
            <p:cNvSpPr/>
            <p:nvPr/>
          </p:nvSpPr>
          <p:spPr>
            <a:xfrm>
              <a:off x="6893022" y="3913999"/>
              <a:ext cx="22254" cy="12830"/>
            </a:xfrm>
            <a:custGeom>
              <a:avLst/>
              <a:gdLst>
                <a:gd name="connsiteX0" fmla="*/ 3407 w 22254"/>
                <a:gd name="connsiteY0" fmla="*/ 11010 h 12830"/>
                <a:gd name="connsiteX1" fmla="*/ 3160 w 22254"/>
                <a:gd name="connsiteY1" fmla="*/ 2006 h 12830"/>
                <a:gd name="connsiteX2" fmla="*/ 18970 w 22254"/>
                <a:gd name="connsiteY2" fmla="*/ 2006 h 12830"/>
                <a:gd name="connsiteX3" fmla="*/ 18970 w 22254"/>
                <a:gd name="connsiteY3" fmla="*/ 11010 h 12830"/>
                <a:gd name="connsiteX4" fmla="*/ 3407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407" y="11010"/>
                  </a:moveTo>
                  <a:cubicBezTo>
                    <a:pt x="-972" y="8574"/>
                    <a:pt x="-1211" y="4442"/>
                    <a:pt x="3160" y="2006"/>
                  </a:cubicBezTo>
                  <a:cubicBezTo>
                    <a:pt x="7539" y="-669"/>
                    <a:pt x="14592" y="-669"/>
                    <a:pt x="18970" y="2006"/>
                  </a:cubicBezTo>
                  <a:cubicBezTo>
                    <a:pt x="23349" y="4442"/>
                    <a:pt x="23349" y="8574"/>
                    <a:pt x="18970" y="11010"/>
                  </a:cubicBezTo>
                  <a:cubicBezTo>
                    <a:pt x="14592" y="13438"/>
                    <a:pt x="7785" y="13438"/>
                    <a:pt x="340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9" name="Freeform: Shape 558">
              <a:extLst>
                <a:ext uri="{FF2B5EF4-FFF2-40B4-BE49-F238E27FC236}">
                  <a16:creationId xmlns:a16="http://schemas.microsoft.com/office/drawing/2014/main" id="{E66CDAA6-9C11-437C-9800-36038D26F087}"/>
                </a:ext>
              </a:extLst>
            </p:cNvPr>
            <p:cNvSpPr/>
            <p:nvPr/>
          </p:nvSpPr>
          <p:spPr>
            <a:xfrm>
              <a:off x="6790505" y="3855383"/>
              <a:ext cx="22133" cy="13015"/>
            </a:xfrm>
            <a:custGeom>
              <a:avLst/>
              <a:gdLst>
                <a:gd name="connsiteX0" fmla="*/ 3284 w 22133"/>
                <a:gd name="connsiteY0" fmla="*/ 11010 h 13015"/>
                <a:gd name="connsiteX1" fmla="*/ 3284 w 22133"/>
                <a:gd name="connsiteY1" fmla="*/ 2006 h 13015"/>
                <a:gd name="connsiteX2" fmla="*/ 18855 w 22133"/>
                <a:gd name="connsiteY2" fmla="*/ 2006 h 13015"/>
                <a:gd name="connsiteX3" fmla="*/ 18855 w 22133"/>
                <a:gd name="connsiteY3" fmla="*/ 11010 h 13015"/>
                <a:gd name="connsiteX4" fmla="*/ 3284 w 22133"/>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15">
                  <a:moveTo>
                    <a:pt x="3284" y="11010"/>
                  </a:moveTo>
                  <a:cubicBezTo>
                    <a:pt x="-1095" y="8574"/>
                    <a:pt x="-1095" y="4442"/>
                    <a:pt x="3284" y="2006"/>
                  </a:cubicBezTo>
                  <a:cubicBezTo>
                    <a:pt x="7662" y="-669"/>
                    <a:pt x="14476" y="-669"/>
                    <a:pt x="18855" y="2006"/>
                  </a:cubicBezTo>
                  <a:cubicBezTo>
                    <a:pt x="23226" y="4442"/>
                    <a:pt x="23226" y="8574"/>
                    <a:pt x="18855"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Shape 559">
              <a:extLst>
                <a:ext uri="{FF2B5EF4-FFF2-40B4-BE49-F238E27FC236}">
                  <a16:creationId xmlns:a16="http://schemas.microsoft.com/office/drawing/2014/main" id="{6FC311CF-10BE-49C5-8A78-78526ACB49D9}"/>
                </a:ext>
              </a:extLst>
            </p:cNvPr>
            <p:cNvSpPr/>
            <p:nvPr/>
          </p:nvSpPr>
          <p:spPr>
            <a:xfrm>
              <a:off x="6687986" y="3797014"/>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681"/>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9719AB37-95FC-4CFC-8EBE-61C71E6CA411}"/>
                </a:ext>
              </a:extLst>
            </p:cNvPr>
            <p:cNvSpPr/>
            <p:nvPr/>
          </p:nvSpPr>
          <p:spPr>
            <a:xfrm>
              <a:off x="6585588" y="3738398"/>
              <a:ext cx="22254" cy="12829"/>
            </a:xfrm>
            <a:custGeom>
              <a:avLst/>
              <a:gdLst>
                <a:gd name="connsiteX0" fmla="*/ 3407 w 22254"/>
                <a:gd name="connsiteY0" fmla="*/ 11002 h 12829"/>
                <a:gd name="connsiteX1" fmla="*/ 3160 w 22254"/>
                <a:gd name="connsiteY1" fmla="*/ 2006 h 12829"/>
                <a:gd name="connsiteX2" fmla="*/ 18970 w 22254"/>
                <a:gd name="connsiteY2" fmla="*/ 2006 h 12829"/>
                <a:gd name="connsiteX3" fmla="*/ 18970 w 22254"/>
                <a:gd name="connsiteY3" fmla="*/ 11002 h 12829"/>
                <a:gd name="connsiteX4" fmla="*/ 3407 w 2225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407" y="11002"/>
                  </a:moveTo>
                  <a:cubicBezTo>
                    <a:pt x="-972" y="8574"/>
                    <a:pt x="-1211" y="4434"/>
                    <a:pt x="3160" y="2006"/>
                  </a:cubicBezTo>
                  <a:cubicBezTo>
                    <a:pt x="7539" y="-669"/>
                    <a:pt x="14592" y="-669"/>
                    <a:pt x="18970" y="2006"/>
                  </a:cubicBezTo>
                  <a:cubicBezTo>
                    <a:pt x="23349" y="4434"/>
                    <a:pt x="23349" y="8574"/>
                    <a:pt x="18970" y="11002"/>
                  </a:cubicBezTo>
                  <a:cubicBezTo>
                    <a:pt x="14592" y="13438"/>
                    <a:pt x="7785" y="13438"/>
                    <a:pt x="3407"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E6E4C4CE-D519-45F3-8A05-7853D01125B9}"/>
                </a:ext>
              </a:extLst>
            </p:cNvPr>
            <p:cNvSpPr/>
            <p:nvPr/>
          </p:nvSpPr>
          <p:spPr>
            <a:xfrm>
              <a:off x="6483072" y="3679782"/>
              <a:ext cx="22133" cy="13008"/>
            </a:xfrm>
            <a:custGeom>
              <a:avLst/>
              <a:gdLst>
                <a:gd name="connsiteX0" fmla="*/ 3284 w 22133"/>
                <a:gd name="connsiteY0" fmla="*/ 11002 h 13008"/>
                <a:gd name="connsiteX1" fmla="*/ 3284 w 22133"/>
                <a:gd name="connsiteY1" fmla="*/ 2006 h 13008"/>
                <a:gd name="connsiteX2" fmla="*/ 18855 w 22133"/>
                <a:gd name="connsiteY2" fmla="*/ 2006 h 13008"/>
                <a:gd name="connsiteX3" fmla="*/ 18855 w 22133"/>
                <a:gd name="connsiteY3" fmla="*/ 11002 h 13008"/>
                <a:gd name="connsiteX4" fmla="*/ 3284 w 2213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08">
                  <a:moveTo>
                    <a:pt x="3284" y="11002"/>
                  </a:moveTo>
                  <a:cubicBezTo>
                    <a:pt x="-1095" y="8574"/>
                    <a:pt x="-1095" y="4435"/>
                    <a:pt x="3284" y="2006"/>
                  </a:cubicBezTo>
                  <a:cubicBezTo>
                    <a:pt x="7662" y="-669"/>
                    <a:pt x="14476" y="-669"/>
                    <a:pt x="18855" y="2006"/>
                  </a:cubicBezTo>
                  <a:cubicBezTo>
                    <a:pt x="23226" y="4435"/>
                    <a:pt x="23226" y="8574"/>
                    <a:pt x="18855"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3" name="Freeform: Shape 562">
              <a:extLst>
                <a:ext uri="{FF2B5EF4-FFF2-40B4-BE49-F238E27FC236}">
                  <a16:creationId xmlns:a16="http://schemas.microsoft.com/office/drawing/2014/main" id="{45CEF29C-F1BD-4FDD-85F6-35305D1219FA}"/>
                </a:ext>
              </a:extLst>
            </p:cNvPr>
            <p:cNvSpPr/>
            <p:nvPr/>
          </p:nvSpPr>
          <p:spPr>
            <a:xfrm>
              <a:off x="6380556" y="3621405"/>
              <a:ext cx="22253" cy="12830"/>
            </a:xfrm>
            <a:custGeom>
              <a:avLst/>
              <a:gdLst>
                <a:gd name="connsiteX0" fmla="*/ 3406 w 22253"/>
                <a:gd name="connsiteY0" fmla="*/ 11010 h 12830"/>
                <a:gd name="connsiteX1" fmla="*/ 3167 w 22253"/>
                <a:gd name="connsiteY1" fmla="*/ 2006 h 12830"/>
                <a:gd name="connsiteX2" fmla="*/ 18970 w 22253"/>
                <a:gd name="connsiteY2" fmla="*/ 2006 h 12830"/>
                <a:gd name="connsiteX3" fmla="*/ 18970 w 22253"/>
                <a:gd name="connsiteY3" fmla="*/ 11010 h 12830"/>
                <a:gd name="connsiteX4" fmla="*/ 3406 w 2225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10"/>
                  </a:moveTo>
                  <a:cubicBezTo>
                    <a:pt x="-973" y="8574"/>
                    <a:pt x="-1212" y="4442"/>
                    <a:pt x="3167" y="2006"/>
                  </a:cubicBezTo>
                  <a:cubicBezTo>
                    <a:pt x="7538" y="-669"/>
                    <a:pt x="14352" y="-669"/>
                    <a:pt x="18970" y="2006"/>
                  </a:cubicBezTo>
                  <a:cubicBezTo>
                    <a:pt x="23348" y="4442"/>
                    <a:pt x="23348" y="8574"/>
                    <a:pt x="1897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Shape 563">
              <a:extLst>
                <a:ext uri="{FF2B5EF4-FFF2-40B4-BE49-F238E27FC236}">
                  <a16:creationId xmlns:a16="http://schemas.microsoft.com/office/drawing/2014/main" id="{159E6816-F78D-4CE3-8FE1-67DA64460D90}"/>
                </a:ext>
              </a:extLst>
            </p:cNvPr>
            <p:cNvSpPr/>
            <p:nvPr/>
          </p:nvSpPr>
          <p:spPr>
            <a:xfrm>
              <a:off x="6277913" y="3562788"/>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595" y="-669"/>
                    <a:pt x="18973" y="2006"/>
                  </a:cubicBezTo>
                  <a:cubicBezTo>
                    <a:pt x="23352" y="4442"/>
                    <a:pt x="23352" y="8574"/>
                    <a:pt x="18973" y="11010"/>
                  </a:cubicBezTo>
                  <a:cubicBezTo>
                    <a:pt x="14841" y="13685"/>
                    <a:pt x="8027"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5" name="Freeform: Shape 564">
              <a:extLst>
                <a:ext uri="{FF2B5EF4-FFF2-40B4-BE49-F238E27FC236}">
                  <a16:creationId xmlns:a16="http://schemas.microsoft.com/office/drawing/2014/main" id="{F9523774-CBC6-4E63-85D5-5DFB459E508B}"/>
                </a:ext>
              </a:extLst>
            </p:cNvPr>
            <p:cNvSpPr/>
            <p:nvPr/>
          </p:nvSpPr>
          <p:spPr>
            <a:xfrm>
              <a:off x="6175645" y="350441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69" y="-669"/>
                    <a:pt x="18848" y="2006"/>
                  </a:cubicBezTo>
                  <a:cubicBezTo>
                    <a:pt x="23226" y="4435"/>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6" name="Freeform: Shape 565">
              <a:extLst>
                <a:ext uri="{FF2B5EF4-FFF2-40B4-BE49-F238E27FC236}">
                  <a16:creationId xmlns:a16="http://schemas.microsoft.com/office/drawing/2014/main" id="{1B80D185-120A-4FB4-BCBE-7EFE9E656828}"/>
                </a:ext>
              </a:extLst>
            </p:cNvPr>
            <p:cNvSpPr/>
            <p:nvPr/>
          </p:nvSpPr>
          <p:spPr>
            <a:xfrm>
              <a:off x="6073005" y="3445802"/>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7" name="Freeform: Shape 566">
              <a:extLst>
                <a:ext uri="{FF2B5EF4-FFF2-40B4-BE49-F238E27FC236}">
                  <a16:creationId xmlns:a16="http://schemas.microsoft.com/office/drawing/2014/main" id="{9B8360E4-697C-4418-9299-281135F48094}"/>
                </a:ext>
              </a:extLst>
            </p:cNvPr>
            <p:cNvSpPr/>
            <p:nvPr/>
          </p:nvSpPr>
          <p:spPr>
            <a:xfrm>
              <a:off x="5970483" y="3387428"/>
              <a:ext cx="22260" cy="12829"/>
            </a:xfrm>
            <a:custGeom>
              <a:avLst/>
              <a:gdLst>
                <a:gd name="connsiteX0" fmla="*/ 3406 w 22260"/>
                <a:gd name="connsiteY0" fmla="*/ 11006 h 12829"/>
                <a:gd name="connsiteX1" fmla="*/ 3167 w 22260"/>
                <a:gd name="connsiteY1" fmla="*/ 2007 h 12829"/>
                <a:gd name="connsiteX2" fmla="*/ 18977 w 22260"/>
                <a:gd name="connsiteY2" fmla="*/ 2007 h 12829"/>
                <a:gd name="connsiteX3" fmla="*/ 18977 w 22260"/>
                <a:gd name="connsiteY3" fmla="*/ 11006 h 12829"/>
                <a:gd name="connsiteX4" fmla="*/ 3406 w 2226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6"/>
                  </a:moveTo>
                  <a:cubicBezTo>
                    <a:pt x="-973" y="8574"/>
                    <a:pt x="-1212" y="4439"/>
                    <a:pt x="3167" y="2007"/>
                  </a:cubicBezTo>
                  <a:cubicBezTo>
                    <a:pt x="7545" y="-669"/>
                    <a:pt x="14598" y="-669"/>
                    <a:pt x="18977" y="2007"/>
                  </a:cubicBezTo>
                  <a:cubicBezTo>
                    <a:pt x="23355" y="4439"/>
                    <a:pt x="23355" y="8574"/>
                    <a:pt x="18977" y="11006"/>
                  </a:cubicBezTo>
                  <a:cubicBezTo>
                    <a:pt x="14598" y="13438"/>
                    <a:pt x="7784" y="13438"/>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9BC24B5D-BBA8-4969-B652-2DCC795C88F6}"/>
                </a:ext>
              </a:extLst>
            </p:cNvPr>
            <p:cNvSpPr/>
            <p:nvPr/>
          </p:nvSpPr>
          <p:spPr>
            <a:xfrm>
              <a:off x="5868212" y="3328812"/>
              <a:ext cx="22133" cy="12830"/>
            </a:xfrm>
            <a:custGeom>
              <a:avLst/>
              <a:gdLst>
                <a:gd name="connsiteX0" fmla="*/ 3284 w 22133"/>
                <a:gd name="connsiteY0" fmla="*/ 11006 h 12830"/>
                <a:gd name="connsiteX1" fmla="*/ 3284 w 22133"/>
                <a:gd name="connsiteY1" fmla="*/ 2007 h 12830"/>
                <a:gd name="connsiteX2" fmla="*/ 18855 w 22133"/>
                <a:gd name="connsiteY2" fmla="*/ 2007 h 12830"/>
                <a:gd name="connsiteX3" fmla="*/ 18855 w 22133"/>
                <a:gd name="connsiteY3" fmla="*/ 11006 h 12830"/>
                <a:gd name="connsiteX4" fmla="*/ 3284 w 2213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84" y="11006"/>
                  </a:moveTo>
                  <a:cubicBezTo>
                    <a:pt x="-1095" y="8574"/>
                    <a:pt x="-1095" y="4439"/>
                    <a:pt x="3284" y="2007"/>
                  </a:cubicBezTo>
                  <a:cubicBezTo>
                    <a:pt x="7662" y="-669"/>
                    <a:pt x="14477" y="-669"/>
                    <a:pt x="18855" y="2007"/>
                  </a:cubicBezTo>
                  <a:cubicBezTo>
                    <a:pt x="23226" y="4439"/>
                    <a:pt x="23226" y="8574"/>
                    <a:pt x="18855" y="11006"/>
                  </a:cubicBezTo>
                  <a:cubicBezTo>
                    <a:pt x="14477"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D8E2F81F-F645-45F4-8647-B9F9643E7BDF}"/>
                </a:ext>
              </a:extLst>
            </p:cNvPr>
            <p:cNvSpPr/>
            <p:nvPr/>
          </p:nvSpPr>
          <p:spPr>
            <a:xfrm>
              <a:off x="5765572" y="3270196"/>
              <a:ext cx="22131" cy="13011"/>
            </a:xfrm>
            <a:custGeom>
              <a:avLst/>
              <a:gdLst>
                <a:gd name="connsiteX0" fmla="*/ 3284 w 22131"/>
                <a:gd name="connsiteY0" fmla="*/ 11005 h 13011"/>
                <a:gd name="connsiteX1" fmla="*/ 3284 w 22131"/>
                <a:gd name="connsiteY1" fmla="*/ 2006 h 13011"/>
                <a:gd name="connsiteX2" fmla="*/ 18848 w 22131"/>
                <a:gd name="connsiteY2" fmla="*/ 2006 h 13011"/>
                <a:gd name="connsiteX3" fmla="*/ 18848 w 22131"/>
                <a:gd name="connsiteY3" fmla="*/ 11005 h 13011"/>
                <a:gd name="connsiteX4" fmla="*/ 3284 w 22131"/>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1">
                  <a:moveTo>
                    <a:pt x="3284" y="11005"/>
                  </a:moveTo>
                  <a:cubicBezTo>
                    <a:pt x="-1095" y="8573"/>
                    <a:pt x="-1095" y="4438"/>
                    <a:pt x="3284" y="2006"/>
                  </a:cubicBezTo>
                  <a:cubicBezTo>
                    <a:pt x="7662" y="-669"/>
                    <a:pt x="14469" y="-669"/>
                    <a:pt x="18848" y="2006"/>
                  </a:cubicBezTo>
                  <a:cubicBezTo>
                    <a:pt x="23226" y="4438"/>
                    <a:pt x="23226" y="8573"/>
                    <a:pt x="18848" y="11005"/>
                  </a:cubicBezTo>
                  <a:cubicBezTo>
                    <a:pt x="14716" y="13681"/>
                    <a:pt x="7901" y="13681"/>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Shape 569">
              <a:extLst>
                <a:ext uri="{FF2B5EF4-FFF2-40B4-BE49-F238E27FC236}">
                  <a16:creationId xmlns:a16="http://schemas.microsoft.com/office/drawing/2014/main" id="{C288A4CC-80B4-4AFF-90E8-1830F3F9071F}"/>
                </a:ext>
              </a:extLst>
            </p:cNvPr>
            <p:cNvSpPr/>
            <p:nvPr/>
          </p:nvSpPr>
          <p:spPr>
            <a:xfrm>
              <a:off x="5663053" y="3211823"/>
              <a:ext cx="22257" cy="12829"/>
            </a:xfrm>
            <a:custGeom>
              <a:avLst/>
              <a:gdLst>
                <a:gd name="connsiteX0" fmla="*/ 3410 w 22257"/>
                <a:gd name="connsiteY0" fmla="*/ 11005 h 12829"/>
                <a:gd name="connsiteX1" fmla="*/ 3163 w 22257"/>
                <a:gd name="connsiteY1" fmla="*/ 2006 h 12829"/>
                <a:gd name="connsiteX2" fmla="*/ 18973 w 22257"/>
                <a:gd name="connsiteY2" fmla="*/ 2006 h 12829"/>
                <a:gd name="connsiteX3" fmla="*/ 18973 w 22257"/>
                <a:gd name="connsiteY3" fmla="*/ 11005 h 12829"/>
                <a:gd name="connsiteX4" fmla="*/ 3410 w 22257"/>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5"/>
                  </a:moveTo>
                  <a:cubicBezTo>
                    <a:pt x="-969" y="8573"/>
                    <a:pt x="-1215" y="4438"/>
                    <a:pt x="3163" y="2006"/>
                  </a:cubicBezTo>
                  <a:cubicBezTo>
                    <a:pt x="7542" y="-669"/>
                    <a:pt x="14595" y="-669"/>
                    <a:pt x="18973" y="2006"/>
                  </a:cubicBezTo>
                  <a:cubicBezTo>
                    <a:pt x="23352" y="4438"/>
                    <a:pt x="23352" y="8573"/>
                    <a:pt x="18973" y="11005"/>
                  </a:cubicBezTo>
                  <a:cubicBezTo>
                    <a:pt x="14595" y="13438"/>
                    <a:pt x="7788" y="13438"/>
                    <a:pt x="3410"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Shape 570">
              <a:extLst>
                <a:ext uri="{FF2B5EF4-FFF2-40B4-BE49-F238E27FC236}">
                  <a16:creationId xmlns:a16="http://schemas.microsoft.com/office/drawing/2014/main" id="{2EB36D6C-61D1-40EE-ABCA-4512C9328824}"/>
                </a:ext>
              </a:extLst>
            </p:cNvPr>
            <p:cNvSpPr/>
            <p:nvPr/>
          </p:nvSpPr>
          <p:spPr>
            <a:xfrm>
              <a:off x="5560413" y="3153207"/>
              <a:ext cx="22257" cy="13012"/>
            </a:xfrm>
            <a:custGeom>
              <a:avLst/>
              <a:gdLst>
                <a:gd name="connsiteX0" fmla="*/ 3410 w 22257"/>
                <a:gd name="connsiteY0" fmla="*/ 11006 h 13012"/>
                <a:gd name="connsiteX1" fmla="*/ 3163 w 22257"/>
                <a:gd name="connsiteY1" fmla="*/ 2007 h 13012"/>
                <a:gd name="connsiteX2" fmla="*/ 18973 w 22257"/>
                <a:gd name="connsiteY2" fmla="*/ 2007 h 13012"/>
                <a:gd name="connsiteX3" fmla="*/ 18973 w 22257"/>
                <a:gd name="connsiteY3" fmla="*/ 11006 h 13012"/>
                <a:gd name="connsiteX4" fmla="*/ 3410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410" y="11006"/>
                  </a:moveTo>
                  <a:cubicBezTo>
                    <a:pt x="-969" y="8574"/>
                    <a:pt x="-1215" y="4439"/>
                    <a:pt x="3163" y="2007"/>
                  </a:cubicBezTo>
                  <a:cubicBezTo>
                    <a:pt x="7542" y="-669"/>
                    <a:pt x="14595" y="-669"/>
                    <a:pt x="18973" y="2007"/>
                  </a:cubicBezTo>
                  <a:cubicBezTo>
                    <a:pt x="23352" y="4439"/>
                    <a:pt x="23352" y="8574"/>
                    <a:pt x="18973" y="11006"/>
                  </a:cubicBezTo>
                  <a:cubicBezTo>
                    <a:pt x="14842" y="13681"/>
                    <a:pt x="8027"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Shape 571">
              <a:extLst>
                <a:ext uri="{FF2B5EF4-FFF2-40B4-BE49-F238E27FC236}">
                  <a16:creationId xmlns:a16="http://schemas.microsoft.com/office/drawing/2014/main" id="{17F490AB-4766-45C9-A2F6-A2FA9FDB7520}"/>
                </a:ext>
              </a:extLst>
            </p:cNvPr>
            <p:cNvSpPr/>
            <p:nvPr/>
          </p:nvSpPr>
          <p:spPr>
            <a:xfrm>
              <a:off x="7096960" y="391302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4" y="4442"/>
                    <a:pt x="23234"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0241D088-ED46-4168-81BB-1ACA5C5D4BDF}"/>
                </a:ext>
              </a:extLst>
            </p:cNvPr>
            <p:cNvSpPr/>
            <p:nvPr/>
          </p:nvSpPr>
          <p:spPr>
            <a:xfrm>
              <a:off x="6994328" y="3854412"/>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Shape 573">
              <a:extLst>
                <a:ext uri="{FF2B5EF4-FFF2-40B4-BE49-F238E27FC236}">
                  <a16:creationId xmlns:a16="http://schemas.microsoft.com/office/drawing/2014/main" id="{2CB70F95-3251-461C-AE18-2123B19D467D}"/>
                </a:ext>
              </a:extLst>
            </p:cNvPr>
            <p:cNvSpPr/>
            <p:nvPr/>
          </p:nvSpPr>
          <p:spPr>
            <a:xfrm>
              <a:off x="6891927" y="3796131"/>
              <a:ext cx="22260" cy="12740"/>
            </a:xfrm>
            <a:custGeom>
              <a:avLst/>
              <a:gdLst>
                <a:gd name="connsiteX0" fmla="*/ 3284 w 22260"/>
                <a:gd name="connsiteY0" fmla="*/ 10914 h 12740"/>
                <a:gd name="connsiteX1" fmla="*/ 3284 w 22260"/>
                <a:gd name="connsiteY1" fmla="*/ 1918 h 12740"/>
                <a:gd name="connsiteX2" fmla="*/ 18855 w 22260"/>
                <a:gd name="connsiteY2" fmla="*/ 1918 h 12740"/>
                <a:gd name="connsiteX3" fmla="*/ 19094 w 22260"/>
                <a:gd name="connsiteY3" fmla="*/ 10914 h 12740"/>
                <a:gd name="connsiteX4" fmla="*/ 3284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284" y="10914"/>
                  </a:moveTo>
                  <a:cubicBezTo>
                    <a:pt x="-1095" y="8485"/>
                    <a:pt x="-1095" y="4346"/>
                    <a:pt x="3284" y="1918"/>
                  </a:cubicBezTo>
                  <a:cubicBezTo>
                    <a:pt x="7662" y="-518"/>
                    <a:pt x="14476" y="-757"/>
                    <a:pt x="18855" y="1918"/>
                  </a:cubicBezTo>
                  <a:cubicBezTo>
                    <a:pt x="23233"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94790CEF-5D03-45AD-AE1C-FF306AC09A34}"/>
                </a:ext>
              </a:extLst>
            </p:cNvPr>
            <p:cNvSpPr/>
            <p:nvPr/>
          </p:nvSpPr>
          <p:spPr>
            <a:xfrm>
              <a:off x="6789287" y="3737426"/>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77" y="-669"/>
                    <a:pt x="18848" y="2006"/>
                  </a:cubicBezTo>
                  <a:cubicBezTo>
                    <a:pt x="23226" y="4435"/>
                    <a:pt x="23226" y="8574"/>
                    <a:pt x="18848"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211F0635-CFB1-40C4-A6BA-21B4D67E7F65}"/>
                </a:ext>
              </a:extLst>
            </p:cNvPr>
            <p:cNvSpPr/>
            <p:nvPr/>
          </p:nvSpPr>
          <p:spPr>
            <a:xfrm>
              <a:off x="6686894" y="3678899"/>
              <a:ext cx="22131" cy="12831"/>
            </a:xfrm>
            <a:custGeom>
              <a:avLst/>
              <a:gdLst>
                <a:gd name="connsiteX0" fmla="*/ 3284 w 22131"/>
                <a:gd name="connsiteY0" fmla="*/ 10914 h 12831"/>
                <a:gd name="connsiteX1" fmla="*/ 3284 w 22131"/>
                <a:gd name="connsiteY1" fmla="*/ 1918 h 12831"/>
                <a:gd name="connsiteX2" fmla="*/ 18848 w 22131"/>
                <a:gd name="connsiteY2" fmla="*/ 1918 h 12831"/>
                <a:gd name="connsiteX3" fmla="*/ 18848 w 22131"/>
                <a:gd name="connsiteY3" fmla="*/ 10914 h 12831"/>
                <a:gd name="connsiteX4" fmla="*/ 3284 w 22131"/>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1">
                  <a:moveTo>
                    <a:pt x="3284" y="10914"/>
                  </a:moveTo>
                  <a:cubicBezTo>
                    <a:pt x="-1095" y="8485"/>
                    <a:pt x="-1095" y="4346"/>
                    <a:pt x="3284" y="1918"/>
                  </a:cubicBezTo>
                  <a:cubicBezTo>
                    <a:pt x="7662" y="-518"/>
                    <a:pt x="14469" y="-757"/>
                    <a:pt x="18848" y="1918"/>
                  </a:cubicBezTo>
                  <a:cubicBezTo>
                    <a:pt x="23226" y="4346"/>
                    <a:pt x="23226" y="8485"/>
                    <a:pt x="18848" y="10914"/>
                  </a:cubicBezTo>
                  <a:cubicBezTo>
                    <a:pt x="14469" y="13349"/>
                    <a:pt x="7662" y="1358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29CFC9CB-F33D-499B-B2FB-7F1A6B3439CE}"/>
                </a:ext>
              </a:extLst>
            </p:cNvPr>
            <p:cNvSpPr/>
            <p:nvPr/>
          </p:nvSpPr>
          <p:spPr>
            <a:xfrm>
              <a:off x="6584254" y="3620433"/>
              <a:ext cx="22258" cy="12830"/>
            </a:xfrm>
            <a:custGeom>
              <a:avLst/>
              <a:gdLst>
                <a:gd name="connsiteX0" fmla="*/ 3284 w 22258"/>
                <a:gd name="connsiteY0" fmla="*/ 11010 h 12830"/>
                <a:gd name="connsiteX1" fmla="*/ 3284 w 22258"/>
                <a:gd name="connsiteY1" fmla="*/ 2006 h 12830"/>
                <a:gd name="connsiteX2" fmla="*/ 18855 w 22258"/>
                <a:gd name="connsiteY2" fmla="*/ 2006 h 12830"/>
                <a:gd name="connsiteX3" fmla="*/ 19094 w 22258"/>
                <a:gd name="connsiteY3" fmla="*/ 11010 h 12830"/>
                <a:gd name="connsiteX4" fmla="*/ 3284 w 2225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30">
                  <a:moveTo>
                    <a:pt x="3284" y="11010"/>
                  </a:moveTo>
                  <a:cubicBezTo>
                    <a:pt x="-1095" y="8574"/>
                    <a:pt x="-1095" y="4442"/>
                    <a:pt x="3284" y="2006"/>
                  </a:cubicBezTo>
                  <a:cubicBezTo>
                    <a:pt x="7662" y="-669"/>
                    <a:pt x="14476" y="-669"/>
                    <a:pt x="18855" y="2006"/>
                  </a:cubicBezTo>
                  <a:cubicBezTo>
                    <a:pt x="23226" y="4442"/>
                    <a:pt x="23473" y="8574"/>
                    <a:pt x="19094" y="11010"/>
                  </a:cubicBezTo>
                  <a:cubicBezTo>
                    <a:pt x="14716" y="13438"/>
                    <a:pt x="7909"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D6AF523B-CE2B-49AF-95B8-225C66D45E04}"/>
                </a:ext>
              </a:extLst>
            </p:cNvPr>
            <p:cNvSpPr/>
            <p:nvPr/>
          </p:nvSpPr>
          <p:spPr>
            <a:xfrm>
              <a:off x="6481861" y="356181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9" name="Freeform: Shape 578">
              <a:extLst>
                <a:ext uri="{FF2B5EF4-FFF2-40B4-BE49-F238E27FC236}">
                  <a16:creationId xmlns:a16="http://schemas.microsoft.com/office/drawing/2014/main" id="{E3D646EF-7C49-4528-83AA-1E2FB77AD811}"/>
                </a:ext>
              </a:extLst>
            </p:cNvPr>
            <p:cNvSpPr/>
            <p:nvPr/>
          </p:nvSpPr>
          <p:spPr>
            <a:xfrm>
              <a:off x="6379460" y="3503448"/>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7" y="2006"/>
                  </a:cubicBezTo>
                  <a:cubicBezTo>
                    <a:pt x="23226" y="4434"/>
                    <a:pt x="23226" y="8574"/>
                    <a:pt x="18847"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0" name="Freeform: Shape 579">
              <a:extLst>
                <a:ext uri="{FF2B5EF4-FFF2-40B4-BE49-F238E27FC236}">
                  <a16:creationId xmlns:a16="http://schemas.microsoft.com/office/drawing/2014/main" id="{712D970C-7A80-4A61-B0F4-F69ACBF3EAED}"/>
                </a:ext>
              </a:extLst>
            </p:cNvPr>
            <p:cNvSpPr/>
            <p:nvPr/>
          </p:nvSpPr>
          <p:spPr>
            <a:xfrm>
              <a:off x="6276821" y="3444829"/>
              <a:ext cx="22258" cy="12829"/>
            </a:xfrm>
            <a:custGeom>
              <a:avLst/>
              <a:gdLst>
                <a:gd name="connsiteX0" fmla="*/ 3284 w 22258"/>
                <a:gd name="connsiteY0" fmla="*/ 11006 h 12829"/>
                <a:gd name="connsiteX1" fmla="*/ 3284 w 22258"/>
                <a:gd name="connsiteY1" fmla="*/ 2006 h 12829"/>
                <a:gd name="connsiteX2" fmla="*/ 18855 w 22258"/>
                <a:gd name="connsiteY2" fmla="*/ 2006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3"/>
                    <a:pt x="-1095" y="4439"/>
                    <a:pt x="3284" y="2006"/>
                  </a:cubicBezTo>
                  <a:cubicBezTo>
                    <a:pt x="7662" y="-669"/>
                    <a:pt x="14476" y="-669"/>
                    <a:pt x="18855"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1" name="Freeform: Shape 580">
              <a:extLst>
                <a:ext uri="{FF2B5EF4-FFF2-40B4-BE49-F238E27FC236}">
                  <a16:creationId xmlns:a16="http://schemas.microsoft.com/office/drawing/2014/main" id="{BA868D9E-5FBF-414A-A703-BF9A39AD9B77}"/>
                </a:ext>
              </a:extLst>
            </p:cNvPr>
            <p:cNvSpPr/>
            <p:nvPr/>
          </p:nvSpPr>
          <p:spPr>
            <a:xfrm>
              <a:off x="6174427" y="3386213"/>
              <a:ext cx="22257" cy="13012"/>
            </a:xfrm>
            <a:custGeom>
              <a:avLst/>
              <a:gdLst>
                <a:gd name="connsiteX0" fmla="*/ 3284 w 22257"/>
                <a:gd name="connsiteY0" fmla="*/ 11006 h 13012"/>
                <a:gd name="connsiteX1" fmla="*/ 3284 w 22257"/>
                <a:gd name="connsiteY1" fmla="*/ 2007 h 13012"/>
                <a:gd name="connsiteX2" fmla="*/ 18848 w 22257"/>
                <a:gd name="connsiteY2" fmla="*/ 2007 h 13012"/>
                <a:gd name="connsiteX3" fmla="*/ 19094 w 22257"/>
                <a:gd name="connsiteY3" fmla="*/ 11006 h 13012"/>
                <a:gd name="connsiteX4" fmla="*/ 3284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2" name="Freeform: Shape 581">
              <a:extLst>
                <a:ext uri="{FF2B5EF4-FFF2-40B4-BE49-F238E27FC236}">
                  <a16:creationId xmlns:a16="http://schemas.microsoft.com/office/drawing/2014/main" id="{8F041782-6C02-4C3C-BA5F-C0DB03A3C962}"/>
                </a:ext>
              </a:extLst>
            </p:cNvPr>
            <p:cNvSpPr/>
            <p:nvPr/>
          </p:nvSpPr>
          <p:spPr>
            <a:xfrm>
              <a:off x="6071788" y="3327839"/>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F2B57B33-578F-49A9-9E69-94273DDD6F20}"/>
                </a:ext>
              </a:extLst>
            </p:cNvPr>
            <p:cNvSpPr/>
            <p:nvPr/>
          </p:nvSpPr>
          <p:spPr>
            <a:xfrm>
              <a:off x="5969394" y="3269223"/>
              <a:ext cx="22254" cy="13012"/>
            </a:xfrm>
            <a:custGeom>
              <a:avLst/>
              <a:gdLst>
                <a:gd name="connsiteX0" fmla="*/ 3284 w 22254"/>
                <a:gd name="connsiteY0" fmla="*/ 11006 h 13012"/>
                <a:gd name="connsiteX1" fmla="*/ 3284 w 22254"/>
                <a:gd name="connsiteY1" fmla="*/ 2007 h 13012"/>
                <a:gd name="connsiteX2" fmla="*/ 18848 w 22254"/>
                <a:gd name="connsiteY2" fmla="*/ 2007 h 13012"/>
                <a:gd name="connsiteX3" fmla="*/ 19094 w 22254"/>
                <a:gd name="connsiteY3" fmla="*/ 11006 h 13012"/>
                <a:gd name="connsiteX4" fmla="*/ 3284 w 22254"/>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2">
                  <a:moveTo>
                    <a:pt x="3284" y="11006"/>
                  </a:moveTo>
                  <a:cubicBezTo>
                    <a:pt x="-1095" y="8574"/>
                    <a:pt x="-1095" y="4439"/>
                    <a:pt x="3284" y="2007"/>
                  </a:cubicBezTo>
                  <a:cubicBezTo>
                    <a:pt x="7662" y="-669"/>
                    <a:pt x="14469" y="-669"/>
                    <a:pt x="18848" y="2007"/>
                  </a:cubicBezTo>
                  <a:cubicBezTo>
                    <a:pt x="23226" y="4439"/>
                    <a:pt x="23465" y="8574"/>
                    <a:pt x="19094"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8F6CCFB5-CE51-4347-9C60-89A69641B0A6}"/>
                </a:ext>
              </a:extLst>
            </p:cNvPr>
            <p:cNvSpPr/>
            <p:nvPr/>
          </p:nvSpPr>
          <p:spPr>
            <a:xfrm>
              <a:off x="5866755" y="3210850"/>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86DC61B6-D2D9-4B48-9146-72E860EEFAB1}"/>
                </a:ext>
              </a:extLst>
            </p:cNvPr>
            <p:cNvSpPr/>
            <p:nvPr/>
          </p:nvSpPr>
          <p:spPr>
            <a:xfrm>
              <a:off x="5764354" y="3152233"/>
              <a:ext cx="22138" cy="12922"/>
            </a:xfrm>
            <a:custGeom>
              <a:avLst/>
              <a:gdLst>
                <a:gd name="connsiteX0" fmla="*/ 3284 w 22138"/>
                <a:gd name="connsiteY0" fmla="*/ 11006 h 12922"/>
                <a:gd name="connsiteX1" fmla="*/ 3284 w 22138"/>
                <a:gd name="connsiteY1" fmla="*/ 2007 h 12922"/>
                <a:gd name="connsiteX2" fmla="*/ 18855 w 22138"/>
                <a:gd name="connsiteY2" fmla="*/ 2007 h 12922"/>
                <a:gd name="connsiteX3" fmla="*/ 18855 w 22138"/>
                <a:gd name="connsiteY3" fmla="*/ 11006 h 12922"/>
                <a:gd name="connsiteX4" fmla="*/ 3284 w 22138"/>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6"/>
                  </a:moveTo>
                  <a:cubicBezTo>
                    <a:pt x="-1095" y="8574"/>
                    <a:pt x="-1095" y="4439"/>
                    <a:pt x="3284" y="2007"/>
                  </a:cubicBezTo>
                  <a:cubicBezTo>
                    <a:pt x="7662" y="-669"/>
                    <a:pt x="14477" y="-669"/>
                    <a:pt x="18855" y="2007"/>
                  </a:cubicBezTo>
                  <a:cubicBezTo>
                    <a:pt x="23233" y="4439"/>
                    <a:pt x="23233" y="8574"/>
                    <a:pt x="18855"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EEE59E14-5BF5-45D8-B061-9C43CD1DCB54}"/>
                </a:ext>
              </a:extLst>
            </p:cNvPr>
            <p:cNvSpPr/>
            <p:nvPr/>
          </p:nvSpPr>
          <p:spPr>
            <a:xfrm>
              <a:off x="5661961" y="3093861"/>
              <a:ext cx="22258" cy="12829"/>
            </a:xfrm>
            <a:custGeom>
              <a:avLst/>
              <a:gdLst>
                <a:gd name="connsiteX0" fmla="*/ 3284 w 22258"/>
                <a:gd name="connsiteY0" fmla="*/ 11005 h 12829"/>
                <a:gd name="connsiteX1" fmla="*/ 3284 w 22258"/>
                <a:gd name="connsiteY1" fmla="*/ 2006 h 12829"/>
                <a:gd name="connsiteX2" fmla="*/ 18855 w 22258"/>
                <a:gd name="connsiteY2" fmla="*/ 2006 h 12829"/>
                <a:gd name="connsiteX3" fmla="*/ 19094 w 22258"/>
                <a:gd name="connsiteY3" fmla="*/ 11005 h 12829"/>
                <a:gd name="connsiteX4" fmla="*/ 3284 w 22258"/>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5"/>
                  </a:moveTo>
                  <a:cubicBezTo>
                    <a:pt x="-1095" y="8573"/>
                    <a:pt x="-1095" y="4438"/>
                    <a:pt x="3284" y="2006"/>
                  </a:cubicBezTo>
                  <a:cubicBezTo>
                    <a:pt x="7662" y="-669"/>
                    <a:pt x="14477" y="-669"/>
                    <a:pt x="18855" y="2006"/>
                  </a:cubicBezTo>
                  <a:cubicBezTo>
                    <a:pt x="23226" y="4438"/>
                    <a:pt x="23473" y="8573"/>
                    <a:pt x="19094" y="11005"/>
                  </a:cubicBezTo>
                  <a:cubicBezTo>
                    <a:pt x="14477" y="13438"/>
                    <a:pt x="7662" y="13438"/>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7C340493-C99B-4F0D-856B-A5BFFCCC2186}"/>
                </a:ext>
              </a:extLst>
            </p:cNvPr>
            <p:cNvSpPr/>
            <p:nvPr/>
          </p:nvSpPr>
          <p:spPr>
            <a:xfrm>
              <a:off x="7198143" y="3853441"/>
              <a:ext cx="22138" cy="12922"/>
            </a:xfrm>
            <a:custGeom>
              <a:avLst/>
              <a:gdLst>
                <a:gd name="connsiteX0" fmla="*/ 3284 w 22138"/>
                <a:gd name="connsiteY0" fmla="*/ 11002 h 12922"/>
                <a:gd name="connsiteX1" fmla="*/ 3284 w 22138"/>
                <a:gd name="connsiteY1" fmla="*/ 2006 h 12922"/>
                <a:gd name="connsiteX2" fmla="*/ 18855 w 22138"/>
                <a:gd name="connsiteY2" fmla="*/ 2006 h 12922"/>
                <a:gd name="connsiteX3" fmla="*/ 18855 w 22138"/>
                <a:gd name="connsiteY3" fmla="*/ 11002 h 12922"/>
                <a:gd name="connsiteX4" fmla="*/ 3284 w 2213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B0B58C14-8F29-465C-ACD0-D4E27DEEEFF2}"/>
                </a:ext>
              </a:extLst>
            </p:cNvPr>
            <p:cNvSpPr/>
            <p:nvPr/>
          </p:nvSpPr>
          <p:spPr>
            <a:xfrm>
              <a:off x="7095503" y="3795065"/>
              <a:ext cx="22131" cy="12829"/>
            </a:xfrm>
            <a:custGeom>
              <a:avLst/>
              <a:gdLst>
                <a:gd name="connsiteX0" fmla="*/ 3284 w 22131"/>
                <a:gd name="connsiteY0" fmla="*/ 11008 h 12829"/>
                <a:gd name="connsiteX1" fmla="*/ 3284 w 22131"/>
                <a:gd name="connsiteY1" fmla="*/ 2012 h 12829"/>
                <a:gd name="connsiteX2" fmla="*/ 18848 w 22131"/>
                <a:gd name="connsiteY2" fmla="*/ 2012 h 12829"/>
                <a:gd name="connsiteX3" fmla="*/ 18848 w 22131"/>
                <a:gd name="connsiteY3" fmla="*/ 11008 h 12829"/>
                <a:gd name="connsiteX4" fmla="*/ 3284 w 22131"/>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8"/>
                  </a:moveTo>
                  <a:cubicBezTo>
                    <a:pt x="-1095" y="8572"/>
                    <a:pt x="-1095" y="4440"/>
                    <a:pt x="3284" y="2012"/>
                  </a:cubicBezTo>
                  <a:cubicBezTo>
                    <a:pt x="7663" y="-671"/>
                    <a:pt x="14469" y="-671"/>
                    <a:pt x="18848" y="2012"/>
                  </a:cubicBezTo>
                  <a:cubicBezTo>
                    <a:pt x="23226" y="4440"/>
                    <a:pt x="23226" y="8572"/>
                    <a:pt x="18848" y="11008"/>
                  </a:cubicBezTo>
                  <a:cubicBezTo>
                    <a:pt x="14716" y="13436"/>
                    <a:pt x="7663" y="13436"/>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279D9759-E665-4E20-B802-958ADD54D4F3}"/>
                </a:ext>
              </a:extLst>
            </p:cNvPr>
            <p:cNvSpPr/>
            <p:nvPr/>
          </p:nvSpPr>
          <p:spPr>
            <a:xfrm>
              <a:off x="6993110" y="3736541"/>
              <a:ext cx="22257" cy="12743"/>
            </a:xfrm>
            <a:custGeom>
              <a:avLst/>
              <a:gdLst>
                <a:gd name="connsiteX0" fmla="*/ 3284 w 22257"/>
                <a:gd name="connsiteY0" fmla="*/ 10916 h 12743"/>
                <a:gd name="connsiteX1" fmla="*/ 3284 w 22257"/>
                <a:gd name="connsiteY1" fmla="*/ 1920 h 12743"/>
                <a:gd name="connsiteX2" fmla="*/ 18848 w 22257"/>
                <a:gd name="connsiteY2" fmla="*/ 1920 h 12743"/>
                <a:gd name="connsiteX3" fmla="*/ 19094 w 22257"/>
                <a:gd name="connsiteY3" fmla="*/ 10916 h 12743"/>
                <a:gd name="connsiteX4" fmla="*/ 3284 w 22257"/>
                <a:gd name="connsiteY4" fmla="*/ 10916 h 1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43">
                  <a:moveTo>
                    <a:pt x="3284" y="10916"/>
                  </a:moveTo>
                  <a:cubicBezTo>
                    <a:pt x="-1095" y="8481"/>
                    <a:pt x="-1095" y="4349"/>
                    <a:pt x="3284" y="1920"/>
                  </a:cubicBezTo>
                  <a:cubicBezTo>
                    <a:pt x="7662" y="-515"/>
                    <a:pt x="14469" y="-762"/>
                    <a:pt x="18848" y="1920"/>
                  </a:cubicBezTo>
                  <a:cubicBezTo>
                    <a:pt x="23226" y="4349"/>
                    <a:pt x="23473" y="8481"/>
                    <a:pt x="19094" y="10916"/>
                  </a:cubicBezTo>
                  <a:cubicBezTo>
                    <a:pt x="14716" y="13352"/>
                    <a:pt x="7662" y="13352"/>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7CB130C9-ADBE-4251-8347-4FCD15776811}"/>
                </a:ext>
              </a:extLst>
            </p:cNvPr>
            <p:cNvSpPr/>
            <p:nvPr/>
          </p:nvSpPr>
          <p:spPr>
            <a:xfrm>
              <a:off x="6890709" y="3678078"/>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45AB2DE8-FE49-451C-A3D1-DC4CD68A2BFF}"/>
                </a:ext>
              </a:extLst>
            </p:cNvPr>
            <p:cNvSpPr/>
            <p:nvPr/>
          </p:nvSpPr>
          <p:spPr>
            <a:xfrm>
              <a:off x="6788077" y="361946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8" y="2006"/>
                  </a:cubicBezTo>
                  <a:cubicBezTo>
                    <a:pt x="23226" y="4434"/>
                    <a:pt x="23226" y="8574"/>
                    <a:pt x="18848" y="11002"/>
                  </a:cubicBezTo>
                  <a:cubicBezTo>
                    <a:pt x="14708"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75A35B6F-F02E-4AF9-803C-AA6C1498B458}"/>
                </a:ext>
              </a:extLst>
            </p:cNvPr>
            <p:cNvSpPr/>
            <p:nvPr/>
          </p:nvSpPr>
          <p:spPr>
            <a:xfrm>
              <a:off x="6685676" y="3560934"/>
              <a:ext cx="22257" cy="12834"/>
            </a:xfrm>
            <a:custGeom>
              <a:avLst/>
              <a:gdLst>
                <a:gd name="connsiteX0" fmla="*/ 3284 w 22257"/>
                <a:gd name="connsiteY0" fmla="*/ 10914 h 12834"/>
                <a:gd name="connsiteX1" fmla="*/ 3284 w 22257"/>
                <a:gd name="connsiteY1" fmla="*/ 1918 h 12834"/>
                <a:gd name="connsiteX2" fmla="*/ 18847 w 22257"/>
                <a:gd name="connsiteY2" fmla="*/ 1918 h 12834"/>
                <a:gd name="connsiteX3" fmla="*/ 19094 w 22257"/>
                <a:gd name="connsiteY3" fmla="*/ 10914 h 12834"/>
                <a:gd name="connsiteX4" fmla="*/ 3284 w 22257"/>
                <a:gd name="connsiteY4" fmla="*/ 10914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4"/>
                  </a:moveTo>
                  <a:cubicBezTo>
                    <a:pt x="-1095" y="8485"/>
                    <a:pt x="-1095" y="4353"/>
                    <a:pt x="3284" y="1918"/>
                  </a:cubicBezTo>
                  <a:cubicBezTo>
                    <a:pt x="7662" y="-518"/>
                    <a:pt x="14469" y="-757"/>
                    <a:pt x="18847" y="1918"/>
                  </a:cubicBezTo>
                  <a:cubicBezTo>
                    <a:pt x="23226" y="4353"/>
                    <a:pt x="23473" y="8485"/>
                    <a:pt x="19094" y="10914"/>
                  </a:cubicBezTo>
                  <a:cubicBezTo>
                    <a:pt x="14716" y="13349"/>
                    <a:pt x="7662" y="13596"/>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6252100E-D72F-4722-B170-2CCFFAE6C400}"/>
                </a:ext>
              </a:extLst>
            </p:cNvPr>
            <p:cNvSpPr/>
            <p:nvPr/>
          </p:nvSpPr>
          <p:spPr>
            <a:xfrm>
              <a:off x="6583036" y="3502469"/>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7" y="2006"/>
                  </a:cubicBezTo>
                  <a:cubicBezTo>
                    <a:pt x="23226" y="4442"/>
                    <a:pt x="23226" y="8574"/>
                    <a:pt x="18847"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EF6ED46B-5B7E-4565-B582-935AC627354B}"/>
                </a:ext>
              </a:extLst>
            </p:cNvPr>
            <p:cNvSpPr/>
            <p:nvPr/>
          </p:nvSpPr>
          <p:spPr>
            <a:xfrm>
              <a:off x="6480643" y="3443856"/>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469" y="13439"/>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991DA162-3405-4CE2-89FB-5FDDE0B177D8}"/>
                </a:ext>
              </a:extLst>
            </p:cNvPr>
            <p:cNvSpPr/>
            <p:nvPr/>
          </p:nvSpPr>
          <p:spPr>
            <a:xfrm>
              <a:off x="6378003" y="3385483"/>
              <a:ext cx="22257" cy="12830"/>
            </a:xfrm>
            <a:custGeom>
              <a:avLst/>
              <a:gdLst>
                <a:gd name="connsiteX0" fmla="*/ 3284 w 22257"/>
                <a:gd name="connsiteY0" fmla="*/ 11006 h 12830"/>
                <a:gd name="connsiteX1" fmla="*/ 3284 w 22257"/>
                <a:gd name="connsiteY1" fmla="*/ 2007 h 12830"/>
                <a:gd name="connsiteX2" fmla="*/ 18848 w 22257"/>
                <a:gd name="connsiteY2" fmla="*/ 2007 h 12830"/>
                <a:gd name="connsiteX3" fmla="*/ 19094 w 22257"/>
                <a:gd name="connsiteY3" fmla="*/ 11006 h 12830"/>
                <a:gd name="connsiteX4" fmla="*/ 3284 w 2225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6" name="Freeform: Shape 595">
              <a:extLst>
                <a:ext uri="{FF2B5EF4-FFF2-40B4-BE49-F238E27FC236}">
                  <a16:creationId xmlns:a16="http://schemas.microsoft.com/office/drawing/2014/main" id="{192B1BEB-45AB-4636-B186-14F55C1D1453}"/>
                </a:ext>
              </a:extLst>
            </p:cNvPr>
            <p:cNvSpPr/>
            <p:nvPr/>
          </p:nvSpPr>
          <p:spPr>
            <a:xfrm>
              <a:off x="6275610" y="3326866"/>
              <a:ext cx="22253" cy="12830"/>
            </a:xfrm>
            <a:custGeom>
              <a:avLst/>
              <a:gdLst>
                <a:gd name="connsiteX0" fmla="*/ 3284 w 22253"/>
                <a:gd name="connsiteY0" fmla="*/ 11006 h 12830"/>
                <a:gd name="connsiteX1" fmla="*/ 3284 w 22253"/>
                <a:gd name="connsiteY1" fmla="*/ 2007 h 12830"/>
                <a:gd name="connsiteX2" fmla="*/ 18848 w 22253"/>
                <a:gd name="connsiteY2" fmla="*/ 2007 h 12830"/>
                <a:gd name="connsiteX3" fmla="*/ 19087 w 22253"/>
                <a:gd name="connsiteY3" fmla="*/ 11006 h 12830"/>
                <a:gd name="connsiteX4" fmla="*/ 3284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284" y="11006"/>
                  </a:moveTo>
                  <a:cubicBezTo>
                    <a:pt x="-1095" y="8574"/>
                    <a:pt x="-1095" y="4439"/>
                    <a:pt x="3284" y="2007"/>
                  </a:cubicBezTo>
                  <a:cubicBezTo>
                    <a:pt x="7662" y="-669"/>
                    <a:pt x="14469" y="-669"/>
                    <a:pt x="18848" y="2007"/>
                  </a:cubicBezTo>
                  <a:cubicBezTo>
                    <a:pt x="23226" y="4439"/>
                    <a:pt x="23465" y="8574"/>
                    <a:pt x="19087"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7CE80700-A599-4F86-877B-4BEA92F7E94B}"/>
                </a:ext>
              </a:extLst>
            </p:cNvPr>
            <p:cNvSpPr/>
            <p:nvPr/>
          </p:nvSpPr>
          <p:spPr>
            <a:xfrm>
              <a:off x="6173209" y="3268250"/>
              <a:ext cx="22131" cy="13012"/>
            </a:xfrm>
            <a:custGeom>
              <a:avLst/>
              <a:gdLst>
                <a:gd name="connsiteX0" fmla="*/ 3284 w 22131"/>
                <a:gd name="connsiteY0" fmla="*/ 11006 h 13012"/>
                <a:gd name="connsiteX1" fmla="*/ 3284 w 22131"/>
                <a:gd name="connsiteY1" fmla="*/ 2006 h 13012"/>
                <a:gd name="connsiteX2" fmla="*/ 18848 w 22131"/>
                <a:gd name="connsiteY2" fmla="*/ 2006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761DAD04-D008-426E-A26E-867565025D2D}"/>
                </a:ext>
              </a:extLst>
            </p:cNvPr>
            <p:cNvSpPr/>
            <p:nvPr/>
          </p:nvSpPr>
          <p:spPr>
            <a:xfrm>
              <a:off x="6070570" y="3209878"/>
              <a:ext cx="22258" cy="12829"/>
            </a:xfrm>
            <a:custGeom>
              <a:avLst/>
              <a:gdLst>
                <a:gd name="connsiteX0" fmla="*/ 3284 w 22258"/>
                <a:gd name="connsiteY0" fmla="*/ 11006 h 12829"/>
                <a:gd name="connsiteX1" fmla="*/ 3284 w 22258"/>
                <a:gd name="connsiteY1" fmla="*/ 2007 h 12829"/>
                <a:gd name="connsiteX2" fmla="*/ 18855 w 22258"/>
                <a:gd name="connsiteY2" fmla="*/ 2007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4"/>
                    <a:pt x="-1095" y="4439"/>
                    <a:pt x="3284" y="2007"/>
                  </a:cubicBezTo>
                  <a:cubicBezTo>
                    <a:pt x="7662" y="-669"/>
                    <a:pt x="14476" y="-669"/>
                    <a:pt x="18855"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3FBF44E4-FA20-439A-B781-FC5D3674AEA6}"/>
                </a:ext>
              </a:extLst>
            </p:cNvPr>
            <p:cNvSpPr/>
            <p:nvPr/>
          </p:nvSpPr>
          <p:spPr>
            <a:xfrm>
              <a:off x="5968176" y="3151261"/>
              <a:ext cx="22257" cy="12922"/>
            </a:xfrm>
            <a:custGeom>
              <a:avLst/>
              <a:gdLst>
                <a:gd name="connsiteX0" fmla="*/ 3284 w 22257"/>
                <a:gd name="connsiteY0" fmla="*/ 11006 h 12922"/>
                <a:gd name="connsiteX1" fmla="*/ 3284 w 22257"/>
                <a:gd name="connsiteY1" fmla="*/ 2007 h 12922"/>
                <a:gd name="connsiteX2" fmla="*/ 18848 w 22257"/>
                <a:gd name="connsiteY2" fmla="*/ 2007 h 12922"/>
                <a:gd name="connsiteX3" fmla="*/ 19094 w 22257"/>
                <a:gd name="connsiteY3" fmla="*/ 11006 h 12922"/>
                <a:gd name="connsiteX4" fmla="*/ 3284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A852598E-87A7-428A-BF9F-8F7442C63DCA}"/>
                </a:ext>
              </a:extLst>
            </p:cNvPr>
            <p:cNvSpPr/>
            <p:nvPr/>
          </p:nvSpPr>
          <p:spPr>
            <a:xfrm>
              <a:off x="5865537" y="3092888"/>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1C0120AC-311A-48F7-B80E-F13CD0DCB661}"/>
                </a:ext>
              </a:extLst>
            </p:cNvPr>
            <p:cNvSpPr/>
            <p:nvPr/>
          </p:nvSpPr>
          <p:spPr>
            <a:xfrm>
              <a:off x="5763144" y="3034271"/>
              <a:ext cx="22254" cy="12829"/>
            </a:xfrm>
            <a:custGeom>
              <a:avLst/>
              <a:gdLst>
                <a:gd name="connsiteX0" fmla="*/ 3284 w 22254"/>
                <a:gd name="connsiteY0" fmla="*/ 11006 h 12829"/>
                <a:gd name="connsiteX1" fmla="*/ 3284 w 22254"/>
                <a:gd name="connsiteY1" fmla="*/ 2007 h 12829"/>
                <a:gd name="connsiteX2" fmla="*/ 18847 w 22254"/>
                <a:gd name="connsiteY2" fmla="*/ 2007 h 12829"/>
                <a:gd name="connsiteX3" fmla="*/ 19094 w 22254"/>
                <a:gd name="connsiteY3" fmla="*/ 11006 h 12829"/>
                <a:gd name="connsiteX4" fmla="*/ 3284 w 22254"/>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284" y="11006"/>
                  </a:moveTo>
                  <a:cubicBezTo>
                    <a:pt x="-1095" y="8574"/>
                    <a:pt x="-1095" y="4439"/>
                    <a:pt x="3284" y="2007"/>
                  </a:cubicBezTo>
                  <a:cubicBezTo>
                    <a:pt x="7662" y="-669"/>
                    <a:pt x="14469" y="-669"/>
                    <a:pt x="18847" y="2007"/>
                  </a:cubicBezTo>
                  <a:cubicBezTo>
                    <a:pt x="23226" y="4439"/>
                    <a:pt x="23465"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7B2069D7-D4F8-4B7F-8507-E18F713C9E86}"/>
                </a:ext>
              </a:extLst>
            </p:cNvPr>
            <p:cNvSpPr/>
            <p:nvPr/>
          </p:nvSpPr>
          <p:spPr>
            <a:xfrm>
              <a:off x="7299325" y="3794092"/>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7B29B62D-DB16-4EA1-95F7-C815DEE1771C}"/>
                </a:ext>
              </a:extLst>
            </p:cNvPr>
            <p:cNvSpPr/>
            <p:nvPr/>
          </p:nvSpPr>
          <p:spPr>
            <a:xfrm>
              <a:off x="7196686" y="3735476"/>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92313B78-F363-4B5F-8B55-6D09E182060C}"/>
                </a:ext>
              </a:extLst>
            </p:cNvPr>
            <p:cNvSpPr/>
            <p:nvPr/>
          </p:nvSpPr>
          <p:spPr>
            <a:xfrm>
              <a:off x="7094285" y="3676860"/>
              <a:ext cx="22138" cy="13015"/>
            </a:xfrm>
            <a:custGeom>
              <a:avLst/>
              <a:gdLst>
                <a:gd name="connsiteX0" fmla="*/ 3284 w 22138"/>
                <a:gd name="connsiteY0" fmla="*/ 11010 h 13015"/>
                <a:gd name="connsiteX1" fmla="*/ 3284 w 22138"/>
                <a:gd name="connsiteY1" fmla="*/ 2006 h 13015"/>
                <a:gd name="connsiteX2" fmla="*/ 18855 w 22138"/>
                <a:gd name="connsiteY2" fmla="*/ 2006 h 13015"/>
                <a:gd name="connsiteX3" fmla="*/ 18855 w 22138"/>
                <a:gd name="connsiteY3" fmla="*/ 11010 h 13015"/>
                <a:gd name="connsiteX4" fmla="*/ 3284 w 22138"/>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15">
                  <a:moveTo>
                    <a:pt x="3284" y="11010"/>
                  </a:moveTo>
                  <a:cubicBezTo>
                    <a:pt x="-1095" y="8574"/>
                    <a:pt x="-1095" y="4442"/>
                    <a:pt x="3284" y="2006"/>
                  </a:cubicBezTo>
                  <a:cubicBezTo>
                    <a:pt x="7662" y="-669"/>
                    <a:pt x="14477" y="-669"/>
                    <a:pt x="18855" y="2006"/>
                  </a:cubicBezTo>
                  <a:cubicBezTo>
                    <a:pt x="23234" y="4442"/>
                    <a:pt x="23234" y="8574"/>
                    <a:pt x="18855"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EFDC781E-E220-448F-895D-A91FFE503A3C}"/>
                </a:ext>
              </a:extLst>
            </p:cNvPr>
            <p:cNvSpPr/>
            <p:nvPr/>
          </p:nvSpPr>
          <p:spPr>
            <a:xfrm>
              <a:off x="6991892" y="3618491"/>
              <a:ext cx="22377" cy="12829"/>
            </a:xfrm>
            <a:custGeom>
              <a:avLst/>
              <a:gdLst>
                <a:gd name="connsiteX0" fmla="*/ 3284 w 22377"/>
                <a:gd name="connsiteY0" fmla="*/ 11002 h 12829"/>
                <a:gd name="connsiteX1" fmla="*/ 3284 w 22377"/>
                <a:gd name="connsiteY1" fmla="*/ 2006 h 12829"/>
                <a:gd name="connsiteX2" fmla="*/ 19094 w 22377"/>
                <a:gd name="connsiteY2" fmla="*/ 2006 h 12829"/>
                <a:gd name="connsiteX3" fmla="*/ 19094 w 22377"/>
                <a:gd name="connsiteY3" fmla="*/ 11002 h 12829"/>
                <a:gd name="connsiteX4" fmla="*/ 3284 w 2237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2"/>
                  </a:moveTo>
                  <a:cubicBezTo>
                    <a:pt x="-1095" y="8574"/>
                    <a:pt x="-1095" y="4434"/>
                    <a:pt x="3284" y="2006"/>
                  </a:cubicBezTo>
                  <a:cubicBezTo>
                    <a:pt x="7662" y="-669"/>
                    <a:pt x="14716" y="-669"/>
                    <a:pt x="19094" y="2006"/>
                  </a:cubicBezTo>
                  <a:cubicBezTo>
                    <a:pt x="23473"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5CCD5038-0047-4E49-AA04-72356164E785}"/>
                </a:ext>
              </a:extLst>
            </p:cNvPr>
            <p:cNvSpPr/>
            <p:nvPr/>
          </p:nvSpPr>
          <p:spPr>
            <a:xfrm>
              <a:off x="6889252" y="3559874"/>
              <a:ext cx="22377" cy="12919"/>
            </a:xfrm>
            <a:custGeom>
              <a:avLst/>
              <a:gdLst>
                <a:gd name="connsiteX0" fmla="*/ 3284 w 22377"/>
                <a:gd name="connsiteY0" fmla="*/ 11002 h 12919"/>
                <a:gd name="connsiteX1" fmla="*/ 3284 w 22377"/>
                <a:gd name="connsiteY1" fmla="*/ 2006 h 12919"/>
                <a:gd name="connsiteX2" fmla="*/ 19094 w 22377"/>
                <a:gd name="connsiteY2" fmla="*/ 2006 h 12919"/>
                <a:gd name="connsiteX3" fmla="*/ 19094 w 22377"/>
                <a:gd name="connsiteY3" fmla="*/ 11002 h 12919"/>
                <a:gd name="connsiteX4" fmla="*/ 3284 w 2237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19">
                  <a:moveTo>
                    <a:pt x="3284" y="11002"/>
                  </a:moveTo>
                  <a:cubicBezTo>
                    <a:pt x="-1095" y="8574"/>
                    <a:pt x="-1095" y="4434"/>
                    <a:pt x="3284" y="2006"/>
                  </a:cubicBezTo>
                  <a:cubicBezTo>
                    <a:pt x="7662" y="-669"/>
                    <a:pt x="14716" y="-669"/>
                    <a:pt x="19094" y="2006"/>
                  </a:cubicBezTo>
                  <a:cubicBezTo>
                    <a:pt x="2347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F510581C-3CFD-4AFB-9B6D-721DC46EB155}"/>
                </a:ext>
              </a:extLst>
            </p:cNvPr>
            <p:cNvSpPr/>
            <p:nvPr/>
          </p:nvSpPr>
          <p:spPr>
            <a:xfrm>
              <a:off x="6786859" y="350149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Shape 607">
              <a:extLst>
                <a:ext uri="{FF2B5EF4-FFF2-40B4-BE49-F238E27FC236}">
                  <a16:creationId xmlns:a16="http://schemas.microsoft.com/office/drawing/2014/main" id="{EBEB8B0D-657D-432D-BF7E-18FEB1E9E1B5}"/>
                </a:ext>
              </a:extLst>
            </p:cNvPr>
            <p:cNvSpPr/>
            <p:nvPr/>
          </p:nvSpPr>
          <p:spPr>
            <a:xfrm>
              <a:off x="6684219" y="3442883"/>
              <a:ext cx="22377" cy="12922"/>
            </a:xfrm>
            <a:custGeom>
              <a:avLst/>
              <a:gdLst>
                <a:gd name="connsiteX0" fmla="*/ 3284 w 22377"/>
                <a:gd name="connsiteY0" fmla="*/ 11006 h 12922"/>
                <a:gd name="connsiteX1" fmla="*/ 3284 w 22377"/>
                <a:gd name="connsiteY1" fmla="*/ 2007 h 12922"/>
                <a:gd name="connsiteX2" fmla="*/ 19094 w 22377"/>
                <a:gd name="connsiteY2" fmla="*/ 2007 h 12922"/>
                <a:gd name="connsiteX3" fmla="*/ 19094 w 22377"/>
                <a:gd name="connsiteY3" fmla="*/ 11006 h 12922"/>
                <a:gd name="connsiteX4" fmla="*/ 3284 w 2237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22">
                  <a:moveTo>
                    <a:pt x="3284" y="11006"/>
                  </a:moveTo>
                  <a:cubicBezTo>
                    <a:pt x="-1095" y="8574"/>
                    <a:pt x="-1095" y="4439"/>
                    <a:pt x="3284" y="2007"/>
                  </a:cubicBezTo>
                  <a:cubicBezTo>
                    <a:pt x="7662" y="-669"/>
                    <a:pt x="14469" y="-669"/>
                    <a:pt x="19094" y="2007"/>
                  </a:cubicBezTo>
                  <a:cubicBezTo>
                    <a:pt x="23473" y="4439"/>
                    <a:pt x="23473" y="8574"/>
                    <a:pt x="19094" y="11006"/>
                  </a:cubicBezTo>
                  <a:cubicBezTo>
                    <a:pt x="14716" y="13438"/>
                    <a:pt x="7909"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Shape 608">
              <a:extLst>
                <a:ext uri="{FF2B5EF4-FFF2-40B4-BE49-F238E27FC236}">
                  <a16:creationId xmlns:a16="http://schemas.microsoft.com/office/drawing/2014/main" id="{25D62C4E-E3DA-4AFE-9977-26BCC21C33ED}"/>
                </a:ext>
              </a:extLst>
            </p:cNvPr>
            <p:cNvSpPr/>
            <p:nvPr/>
          </p:nvSpPr>
          <p:spPr>
            <a:xfrm>
              <a:off x="6581826" y="3384510"/>
              <a:ext cx="22370" cy="12829"/>
            </a:xfrm>
            <a:custGeom>
              <a:avLst/>
              <a:gdLst>
                <a:gd name="connsiteX0" fmla="*/ 3284 w 22370"/>
                <a:gd name="connsiteY0" fmla="*/ 11006 h 12829"/>
                <a:gd name="connsiteX1" fmla="*/ 3284 w 22370"/>
                <a:gd name="connsiteY1" fmla="*/ 2007 h 12829"/>
                <a:gd name="connsiteX2" fmla="*/ 19087 w 22370"/>
                <a:gd name="connsiteY2" fmla="*/ 2007 h 12829"/>
                <a:gd name="connsiteX3" fmla="*/ 19087 w 22370"/>
                <a:gd name="connsiteY3" fmla="*/ 11006 h 12829"/>
                <a:gd name="connsiteX4" fmla="*/ 3284 w 2237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 h="12829">
                  <a:moveTo>
                    <a:pt x="3284" y="11006"/>
                  </a:moveTo>
                  <a:cubicBezTo>
                    <a:pt x="-1095" y="8574"/>
                    <a:pt x="-1095" y="4439"/>
                    <a:pt x="3284" y="2007"/>
                  </a:cubicBezTo>
                  <a:cubicBezTo>
                    <a:pt x="7655" y="-669"/>
                    <a:pt x="14708" y="-669"/>
                    <a:pt x="19087" y="2007"/>
                  </a:cubicBezTo>
                  <a:cubicBezTo>
                    <a:pt x="23465" y="4439"/>
                    <a:pt x="23465" y="8574"/>
                    <a:pt x="19087" y="11006"/>
                  </a:cubicBezTo>
                  <a:cubicBezTo>
                    <a:pt x="14469" y="13438"/>
                    <a:pt x="7655"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0" name="Freeform: Shape 609">
              <a:extLst>
                <a:ext uri="{FF2B5EF4-FFF2-40B4-BE49-F238E27FC236}">
                  <a16:creationId xmlns:a16="http://schemas.microsoft.com/office/drawing/2014/main" id="{CB5BE807-FF43-43A8-B000-E14EB42CE07D}"/>
                </a:ext>
              </a:extLst>
            </p:cNvPr>
            <p:cNvSpPr/>
            <p:nvPr/>
          </p:nvSpPr>
          <p:spPr>
            <a:xfrm>
              <a:off x="6479186" y="3325894"/>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1" name="Freeform: Shape 610">
              <a:extLst>
                <a:ext uri="{FF2B5EF4-FFF2-40B4-BE49-F238E27FC236}">
                  <a16:creationId xmlns:a16="http://schemas.microsoft.com/office/drawing/2014/main" id="{CF1F79BB-C0E7-468F-A5D4-CC576030A693}"/>
                </a:ext>
              </a:extLst>
            </p:cNvPr>
            <p:cNvSpPr/>
            <p:nvPr/>
          </p:nvSpPr>
          <p:spPr>
            <a:xfrm>
              <a:off x="6376785" y="3267277"/>
              <a:ext cx="22131" cy="13012"/>
            </a:xfrm>
            <a:custGeom>
              <a:avLst/>
              <a:gdLst>
                <a:gd name="connsiteX0" fmla="*/ 3284 w 22131"/>
                <a:gd name="connsiteY0" fmla="*/ 11006 h 13012"/>
                <a:gd name="connsiteX1" fmla="*/ 3284 w 22131"/>
                <a:gd name="connsiteY1" fmla="*/ 2007 h 13012"/>
                <a:gd name="connsiteX2" fmla="*/ 18848 w 22131"/>
                <a:gd name="connsiteY2" fmla="*/ 2007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Shape 611">
              <a:extLst>
                <a:ext uri="{FF2B5EF4-FFF2-40B4-BE49-F238E27FC236}">
                  <a16:creationId xmlns:a16="http://schemas.microsoft.com/office/drawing/2014/main" id="{D2B3FF4A-2B18-4C00-8962-D814A76D0078}"/>
                </a:ext>
              </a:extLst>
            </p:cNvPr>
            <p:cNvSpPr/>
            <p:nvPr/>
          </p:nvSpPr>
          <p:spPr>
            <a:xfrm>
              <a:off x="6274392" y="3208904"/>
              <a:ext cx="22377" cy="12830"/>
            </a:xfrm>
            <a:custGeom>
              <a:avLst/>
              <a:gdLst>
                <a:gd name="connsiteX0" fmla="*/ 3284 w 22377"/>
                <a:gd name="connsiteY0" fmla="*/ 11006 h 12830"/>
                <a:gd name="connsiteX1" fmla="*/ 3284 w 22377"/>
                <a:gd name="connsiteY1" fmla="*/ 2007 h 12830"/>
                <a:gd name="connsiteX2" fmla="*/ 19094 w 22377"/>
                <a:gd name="connsiteY2" fmla="*/ 2007 h 12830"/>
                <a:gd name="connsiteX3" fmla="*/ 19094 w 22377"/>
                <a:gd name="connsiteY3" fmla="*/ 11006 h 12830"/>
                <a:gd name="connsiteX4" fmla="*/ 3284 w 2237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Shape 612">
              <a:extLst>
                <a:ext uri="{FF2B5EF4-FFF2-40B4-BE49-F238E27FC236}">
                  <a16:creationId xmlns:a16="http://schemas.microsoft.com/office/drawing/2014/main" id="{79456A2A-7D30-44D1-A1D4-808739182DF4}"/>
                </a:ext>
              </a:extLst>
            </p:cNvPr>
            <p:cNvSpPr/>
            <p:nvPr/>
          </p:nvSpPr>
          <p:spPr>
            <a:xfrm>
              <a:off x="6171752" y="3150289"/>
              <a:ext cx="22131" cy="12921"/>
            </a:xfrm>
            <a:custGeom>
              <a:avLst/>
              <a:gdLst>
                <a:gd name="connsiteX0" fmla="*/ 3284 w 22131"/>
                <a:gd name="connsiteY0" fmla="*/ 11006 h 12921"/>
                <a:gd name="connsiteX1" fmla="*/ 3284 w 22131"/>
                <a:gd name="connsiteY1" fmla="*/ 2007 h 12921"/>
                <a:gd name="connsiteX2" fmla="*/ 18848 w 22131"/>
                <a:gd name="connsiteY2" fmla="*/ 2007 h 12921"/>
                <a:gd name="connsiteX3" fmla="*/ 18848 w 22131"/>
                <a:gd name="connsiteY3" fmla="*/ 11006 h 12921"/>
                <a:gd name="connsiteX4" fmla="*/ 3284 w 22131"/>
                <a:gd name="connsiteY4" fmla="*/ 11006 h 1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1">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Shape 613">
              <a:extLst>
                <a:ext uri="{FF2B5EF4-FFF2-40B4-BE49-F238E27FC236}">
                  <a16:creationId xmlns:a16="http://schemas.microsoft.com/office/drawing/2014/main" id="{9C481B05-263F-4DF1-8220-2C32A9233148}"/>
                </a:ext>
              </a:extLst>
            </p:cNvPr>
            <p:cNvSpPr/>
            <p:nvPr/>
          </p:nvSpPr>
          <p:spPr>
            <a:xfrm>
              <a:off x="6069359" y="3091916"/>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Shape 614">
              <a:extLst>
                <a:ext uri="{FF2B5EF4-FFF2-40B4-BE49-F238E27FC236}">
                  <a16:creationId xmlns:a16="http://schemas.microsoft.com/office/drawing/2014/main" id="{FD9816ED-388E-4B8E-82D3-7A2279D94676}"/>
                </a:ext>
              </a:extLst>
            </p:cNvPr>
            <p:cNvSpPr/>
            <p:nvPr/>
          </p:nvSpPr>
          <p:spPr>
            <a:xfrm>
              <a:off x="5966959" y="3033299"/>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Shape 615">
              <a:extLst>
                <a:ext uri="{FF2B5EF4-FFF2-40B4-BE49-F238E27FC236}">
                  <a16:creationId xmlns:a16="http://schemas.microsoft.com/office/drawing/2014/main" id="{7F0CF6B8-78FC-4AED-B85B-57D28A5EFD8A}"/>
                </a:ext>
              </a:extLst>
            </p:cNvPr>
            <p:cNvSpPr/>
            <p:nvPr/>
          </p:nvSpPr>
          <p:spPr>
            <a:xfrm>
              <a:off x="5864319" y="2974926"/>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60EF07DF-1FC9-4A6D-82E6-9E7A8537C410}"/>
              </a:ext>
              <a:ext uri="{C183D7F6-B498-43B3-948B-1728B52AA6E4}">
                <adec:decorative xmlns:adec="http://schemas.microsoft.com/office/drawing/2017/decorative" val="1"/>
              </a:ext>
            </a:extLst>
          </p:cNvPr>
          <p:cNvSpPr txBox="1"/>
          <p:nvPr/>
        </p:nvSpPr>
        <p:spPr>
          <a:xfrm>
            <a:off x="5616217" y="2803064"/>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BF00B"/>
                </a:solidFill>
                <a:effectLst/>
                <a:uLnTx/>
                <a:uFillTx/>
                <a:latin typeface="Segoe UI"/>
                <a:ea typeface="+mn-ea"/>
                <a:cs typeface="+mn-cs"/>
              </a:rPr>
              <a:t>EXTRACT</a:t>
            </a:r>
          </a:p>
        </p:txBody>
      </p:sp>
      <p:sp>
        <p:nvSpPr>
          <p:cNvPr id="105" name="TextBox 104">
            <a:extLst>
              <a:ext uri="{FF2B5EF4-FFF2-40B4-BE49-F238E27FC236}">
                <a16:creationId xmlns:a16="http://schemas.microsoft.com/office/drawing/2014/main" id="{F6505705-B93A-450F-8A78-5FD43011EF2A}"/>
              </a:ext>
              <a:ext uri="{C183D7F6-B498-43B3-948B-1728B52AA6E4}">
                <adec:decorative xmlns:adec="http://schemas.microsoft.com/office/drawing/2017/decorative" val="1"/>
              </a:ext>
            </a:extLst>
          </p:cNvPr>
          <p:cNvSpPr txBox="1"/>
          <p:nvPr/>
        </p:nvSpPr>
        <p:spPr>
          <a:xfrm>
            <a:off x="6233895" y="3172155"/>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B900"/>
                </a:solidFill>
                <a:effectLst/>
                <a:uLnTx/>
                <a:uFillTx/>
                <a:latin typeface="Segoe UI"/>
                <a:ea typeface="+mn-ea"/>
                <a:cs typeface="+mn-cs"/>
              </a:rPr>
              <a:t>TRANSFORM</a:t>
            </a:r>
          </a:p>
        </p:txBody>
      </p:sp>
      <p:sp>
        <p:nvSpPr>
          <p:cNvPr id="106" name="TextBox 105">
            <a:extLst>
              <a:ext uri="{FF2B5EF4-FFF2-40B4-BE49-F238E27FC236}">
                <a16:creationId xmlns:a16="http://schemas.microsoft.com/office/drawing/2014/main" id="{3969E7A8-D2D0-4B80-8D3D-EB401A3B2EC6}"/>
              </a:ext>
              <a:ext uri="{C183D7F6-B498-43B3-948B-1728B52AA6E4}">
                <adec:decorative xmlns:adec="http://schemas.microsoft.com/office/drawing/2017/decorative" val="1"/>
              </a:ext>
            </a:extLst>
          </p:cNvPr>
          <p:cNvSpPr txBox="1"/>
          <p:nvPr/>
        </p:nvSpPr>
        <p:spPr>
          <a:xfrm>
            <a:off x="6839174" y="3513574"/>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a:ea typeface="+mn-ea"/>
                <a:cs typeface="+mn-cs"/>
              </a:rPr>
              <a:t>LOAD</a:t>
            </a:r>
          </a:p>
        </p:txBody>
      </p:sp>
      <p:sp>
        <p:nvSpPr>
          <p:cNvPr id="38" name="Freeform: Shape 37">
            <a:extLst>
              <a:ext uri="{FF2B5EF4-FFF2-40B4-BE49-F238E27FC236}">
                <a16:creationId xmlns:a16="http://schemas.microsoft.com/office/drawing/2014/main" id="{085D622C-E588-49E3-A90A-94DE3E81605B}"/>
              </a:ext>
              <a:ext uri="{C183D7F6-B498-43B3-948B-1728B52AA6E4}">
                <adec:decorative xmlns:adec="http://schemas.microsoft.com/office/drawing/2017/decorative" val="1"/>
              </a:ext>
            </a:extLst>
          </p:cNvPr>
          <p:cNvSpPr/>
          <p:nvPr/>
        </p:nvSpPr>
        <p:spPr bwMode="auto">
          <a:xfrm>
            <a:off x="5507350" y="2597026"/>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sq">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E939C0AF-716E-461E-B6A0-06D545AF2B44}"/>
              </a:ext>
              <a:ext uri="{C183D7F6-B498-43B3-948B-1728B52AA6E4}">
                <adec:decorative xmlns:adec="http://schemas.microsoft.com/office/drawing/2017/decorative" val="1"/>
              </a:ext>
            </a:extLst>
          </p:cNvPr>
          <p:cNvGrpSpPr/>
          <p:nvPr/>
        </p:nvGrpSpPr>
        <p:grpSpPr>
          <a:xfrm>
            <a:off x="5510908" y="2329533"/>
            <a:ext cx="2141596" cy="1474078"/>
            <a:chOff x="4192418" y="2011180"/>
            <a:chExt cx="2141596" cy="1474078"/>
          </a:xfrm>
          <a:solidFill>
            <a:schemeClr val="accent4">
              <a:alpha val="25000"/>
            </a:schemeClr>
          </a:solidFill>
        </p:grpSpPr>
        <p:sp>
          <p:nvSpPr>
            <p:cNvPr id="56" name="Freeform: Shape 55">
              <a:extLst>
                <a:ext uri="{FF2B5EF4-FFF2-40B4-BE49-F238E27FC236}">
                  <a16:creationId xmlns:a16="http://schemas.microsoft.com/office/drawing/2014/main" id="{91938C55-D208-449F-94C0-23A35348D1A1}"/>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00B3228A-66EC-497D-87F6-8ABFD6B46FD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18602C36-7D13-4263-930C-8640ADEB3F07}"/>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EE96300E-40FB-419B-B296-E471F9A91A4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32ABB9D2-69EE-419F-8A38-F3C61689CBF2}"/>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75818C47-DA7C-4D4F-B4E1-2D2CBB244144}"/>
              </a:ext>
              <a:ext uri="{C183D7F6-B498-43B3-948B-1728B52AA6E4}">
                <adec:decorative xmlns:adec="http://schemas.microsoft.com/office/drawing/2017/decorative" val="1"/>
              </a:ext>
            </a:extLst>
          </p:cNvPr>
          <p:cNvGrpSpPr/>
          <p:nvPr/>
        </p:nvGrpSpPr>
        <p:grpSpPr>
          <a:xfrm>
            <a:off x="5510908" y="2058937"/>
            <a:ext cx="2141596" cy="1474078"/>
            <a:chOff x="4192418" y="2011180"/>
            <a:chExt cx="2141596" cy="1474078"/>
          </a:xfrm>
          <a:solidFill>
            <a:schemeClr val="accent4">
              <a:alpha val="25000"/>
            </a:schemeClr>
          </a:solidFill>
        </p:grpSpPr>
        <p:sp>
          <p:nvSpPr>
            <p:cNvPr id="75" name="Freeform: Shape 74">
              <a:extLst>
                <a:ext uri="{FF2B5EF4-FFF2-40B4-BE49-F238E27FC236}">
                  <a16:creationId xmlns:a16="http://schemas.microsoft.com/office/drawing/2014/main" id="{D3561D16-0736-4E88-9AEB-9D08FBE91D58}"/>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F1AEFF30-B317-4E60-B0EB-5F2C57351B7B}"/>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2108CEB3-7D25-483A-8EF9-E21FB2040635}"/>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B301145A-9CD2-412D-90A5-B550D35D772F}"/>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01146CF9-67E3-4441-AB3A-B6616A01EC9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9C972139-3B77-4931-8E50-9A230DECD0F9}"/>
              </a:ext>
              <a:ext uri="{C183D7F6-B498-43B3-948B-1728B52AA6E4}">
                <adec:decorative xmlns:adec="http://schemas.microsoft.com/office/drawing/2017/decorative" val="1"/>
              </a:ext>
            </a:extLst>
          </p:cNvPr>
          <p:cNvGrpSpPr/>
          <p:nvPr/>
        </p:nvGrpSpPr>
        <p:grpSpPr>
          <a:xfrm>
            <a:off x="5510908" y="1788341"/>
            <a:ext cx="2141596" cy="1474078"/>
            <a:chOff x="4192418" y="2011180"/>
            <a:chExt cx="2141596" cy="1474078"/>
          </a:xfrm>
          <a:solidFill>
            <a:schemeClr val="accent4">
              <a:alpha val="25000"/>
            </a:schemeClr>
          </a:solidFill>
        </p:grpSpPr>
        <p:sp>
          <p:nvSpPr>
            <p:cNvPr id="82" name="Freeform: Shape 81">
              <a:extLst>
                <a:ext uri="{FF2B5EF4-FFF2-40B4-BE49-F238E27FC236}">
                  <a16:creationId xmlns:a16="http://schemas.microsoft.com/office/drawing/2014/main" id="{0D60FFC2-487C-41B7-9E0E-30122BCBA81F}"/>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E15E7185-406C-41C8-AE02-2182958F022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Shape 91">
              <a:extLst>
                <a:ext uri="{FF2B5EF4-FFF2-40B4-BE49-F238E27FC236}">
                  <a16:creationId xmlns:a16="http://schemas.microsoft.com/office/drawing/2014/main" id="{4B6D7E5A-A609-4EB1-AFE4-194E6844E91B}"/>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A9C3EFAC-7451-4283-B6D4-27FF2F0323B9}"/>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463807C9-8054-47CD-9B1F-AE292F4EA64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68D047A-EDA8-4CDE-94A8-AF5C63260997}"/>
              </a:ext>
              <a:ext uri="{C183D7F6-B498-43B3-948B-1728B52AA6E4}">
                <adec:decorative xmlns:adec="http://schemas.microsoft.com/office/drawing/2017/decorative" val="1"/>
              </a:ext>
            </a:extLst>
          </p:cNvPr>
          <p:cNvGrpSpPr/>
          <p:nvPr/>
        </p:nvGrpSpPr>
        <p:grpSpPr>
          <a:xfrm>
            <a:off x="5510908" y="1517745"/>
            <a:ext cx="2141596" cy="1474078"/>
            <a:chOff x="4192418" y="2011180"/>
            <a:chExt cx="2141596" cy="1474078"/>
          </a:xfrm>
          <a:solidFill>
            <a:schemeClr val="accent4">
              <a:alpha val="25000"/>
            </a:schemeClr>
          </a:solidFill>
        </p:grpSpPr>
        <p:sp>
          <p:nvSpPr>
            <p:cNvPr id="97" name="Freeform: Shape 96">
              <a:extLst>
                <a:ext uri="{FF2B5EF4-FFF2-40B4-BE49-F238E27FC236}">
                  <a16:creationId xmlns:a16="http://schemas.microsoft.com/office/drawing/2014/main" id="{2CEEDDFE-3388-4647-8D9D-2DD2DB3E03A9}"/>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93173EE2-4E81-45D4-8596-A152869C6827}"/>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3ABB9D7-6AD0-4130-B17D-2B5B4FA2DBAE}"/>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Shape 99">
              <a:extLst>
                <a:ext uri="{FF2B5EF4-FFF2-40B4-BE49-F238E27FC236}">
                  <a16:creationId xmlns:a16="http://schemas.microsoft.com/office/drawing/2014/main" id="{1167489A-8B7F-4F9D-82EE-45C7F6A2289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101">
              <a:extLst>
                <a:ext uri="{FF2B5EF4-FFF2-40B4-BE49-F238E27FC236}">
                  <a16:creationId xmlns:a16="http://schemas.microsoft.com/office/drawing/2014/main" id="{47CAA420-548C-440E-9037-64F8903D7579}"/>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E80DD5E7-951A-49D0-AC80-D21496E6B457}"/>
              </a:ext>
              <a:ext uri="{C183D7F6-B498-43B3-948B-1728B52AA6E4}">
                <adec:decorative xmlns:adec="http://schemas.microsoft.com/office/drawing/2017/decorative" val="1"/>
              </a:ext>
            </a:extLst>
          </p:cNvPr>
          <p:cNvGrpSpPr/>
          <p:nvPr/>
        </p:nvGrpSpPr>
        <p:grpSpPr>
          <a:xfrm>
            <a:off x="5510908" y="1247149"/>
            <a:ext cx="2141596" cy="1474078"/>
            <a:chOff x="4192418" y="2011180"/>
            <a:chExt cx="2141596" cy="1474078"/>
          </a:xfrm>
          <a:solidFill>
            <a:schemeClr val="accent4">
              <a:alpha val="50000"/>
            </a:schemeClr>
          </a:solidFill>
        </p:grpSpPr>
        <p:sp>
          <p:nvSpPr>
            <p:cNvPr id="104" name="Freeform: Shape 103">
              <a:extLst>
                <a:ext uri="{FF2B5EF4-FFF2-40B4-BE49-F238E27FC236}">
                  <a16:creationId xmlns:a16="http://schemas.microsoft.com/office/drawing/2014/main" id="{0FB5E8DB-AD44-4BCA-8FD8-C8EE2113B09B}"/>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FF971ACE-E0A3-47B8-9293-9EF872CE7ACA}"/>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1D13AAAF-1BA7-440D-A6CE-C3BC74EC06BF}"/>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63750C7-7326-4818-983A-0DEF6B594618}"/>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59B06AF1-CBE9-47D5-84D2-156D7F5278A3}"/>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3" name="Freeform: Shape 112">
            <a:extLst>
              <a:ext uri="{FF2B5EF4-FFF2-40B4-BE49-F238E27FC236}">
                <a16:creationId xmlns:a16="http://schemas.microsoft.com/office/drawing/2014/main" id="{B014456F-3E17-44C3-B46E-CEC92C35B100}"/>
              </a:ext>
              <a:ext uri="{C183D7F6-B498-43B3-948B-1728B52AA6E4}">
                <adec:decorative xmlns:adec="http://schemas.microsoft.com/office/drawing/2017/decorative" val="1"/>
              </a:ext>
            </a:extLst>
          </p:cNvPr>
          <p:cNvSpPr/>
          <p:nvPr/>
        </p:nvSpPr>
        <p:spPr bwMode="auto">
          <a:xfrm>
            <a:off x="6120856" y="2954342"/>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9452AC25-600E-4CFF-AF09-CEDE2325C243}"/>
              </a:ext>
              <a:ext uri="{C183D7F6-B498-43B3-948B-1728B52AA6E4}">
                <adec:decorative xmlns:adec="http://schemas.microsoft.com/office/drawing/2017/decorative" val="1"/>
              </a:ext>
            </a:extLst>
          </p:cNvPr>
          <p:cNvGrpSpPr/>
          <p:nvPr/>
        </p:nvGrpSpPr>
        <p:grpSpPr>
          <a:xfrm>
            <a:off x="6124414" y="2686849"/>
            <a:ext cx="2141596" cy="1474078"/>
            <a:chOff x="4192418" y="2011180"/>
            <a:chExt cx="2141596" cy="1474078"/>
          </a:xfrm>
          <a:solidFill>
            <a:schemeClr val="accent5">
              <a:alpha val="25000"/>
            </a:schemeClr>
          </a:solidFill>
        </p:grpSpPr>
        <p:sp>
          <p:nvSpPr>
            <p:cNvPr id="117" name="Freeform: Shape 116">
              <a:extLst>
                <a:ext uri="{FF2B5EF4-FFF2-40B4-BE49-F238E27FC236}">
                  <a16:creationId xmlns:a16="http://schemas.microsoft.com/office/drawing/2014/main" id="{BBE0DE30-C6AB-4E84-8E96-7346CF4DB243}"/>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34C0EF9C-329B-4A28-9A38-CA2A5BADE63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AADA0C45-24E7-4943-B323-133EB52B43D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550DE3E1-E30D-4415-A132-EDA54D36213D}"/>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81048B5D-EC4B-40FD-85F5-41332EF1E58E}"/>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29151EA5-DC08-4118-8C63-68F6457883F5}"/>
              </a:ext>
              <a:ext uri="{C183D7F6-B498-43B3-948B-1728B52AA6E4}">
                <adec:decorative xmlns:adec="http://schemas.microsoft.com/office/drawing/2017/decorative" val="1"/>
              </a:ext>
            </a:extLst>
          </p:cNvPr>
          <p:cNvGrpSpPr/>
          <p:nvPr/>
        </p:nvGrpSpPr>
        <p:grpSpPr>
          <a:xfrm>
            <a:off x="6124414" y="2416253"/>
            <a:ext cx="2141596" cy="1474078"/>
            <a:chOff x="4192418" y="2011180"/>
            <a:chExt cx="2141596" cy="1474078"/>
          </a:xfrm>
          <a:solidFill>
            <a:schemeClr val="accent5">
              <a:alpha val="25000"/>
            </a:schemeClr>
          </a:solidFill>
        </p:grpSpPr>
        <p:sp>
          <p:nvSpPr>
            <p:cNvPr id="125" name="Freeform: Shape 124">
              <a:extLst>
                <a:ext uri="{FF2B5EF4-FFF2-40B4-BE49-F238E27FC236}">
                  <a16:creationId xmlns:a16="http://schemas.microsoft.com/office/drawing/2014/main" id="{F82E03CF-9819-4DC3-9BC2-0E5ACDAB1D19}"/>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644AFA32-A15F-4A20-92A1-9075716DAA84}"/>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2AEC6848-9599-4D68-8EAA-F922C7DCB6ED}"/>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E70783C9-ED50-4AE3-8127-55B373F158EA}"/>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B77E0D6B-D3EB-45BE-9A80-5F218A72CDCD}"/>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0" name="Group 129">
            <a:extLst>
              <a:ext uri="{FF2B5EF4-FFF2-40B4-BE49-F238E27FC236}">
                <a16:creationId xmlns:a16="http://schemas.microsoft.com/office/drawing/2014/main" id="{0921A0F9-B5F0-456D-97CB-F3A214502572}"/>
              </a:ext>
              <a:ext uri="{C183D7F6-B498-43B3-948B-1728B52AA6E4}">
                <adec:decorative xmlns:adec="http://schemas.microsoft.com/office/drawing/2017/decorative" val="1"/>
              </a:ext>
            </a:extLst>
          </p:cNvPr>
          <p:cNvGrpSpPr/>
          <p:nvPr/>
        </p:nvGrpSpPr>
        <p:grpSpPr>
          <a:xfrm>
            <a:off x="6124414" y="2145657"/>
            <a:ext cx="2141596" cy="1474078"/>
            <a:chOff x="4192418" y="2011180"/>
            <a:chExt cx="2141596" cy="1474078"/>
          </a:xfrm>
          <a:solidFill>
            <a:schemeClr val="accent5">
              <a:alpha val="25000"/>
            </a:schemeClr>
          </a:solidFill>
        </p:grpSpPr>
        <p:sp>
          <p:nvSpPr>
            <p:cNvPr id="131" name="Freeform: Shape 130">
              <a:extLst>
                <a:ext uri="{FF2B5EF4-FFF2-40B4-BE49-F238E27FC236}">
                  <a16:creationId xmlns:a16="http://schemas.microsoft.com/office/drawing/2014/main" id="{776AE4E8-6487-482E-B137-21413BA2536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C0792CF1-A0EC-40B1-A4A5-5A965D70280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D1FCECEA-A577-44AC-A375-6F12E132F21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Shape 133">
              <a:extLst>
                <a:ext uri="{FF2B5EF4-FFF2-40B4-BE49-F238E27FC236}">
                  <a16:creationId xmlns:a16="http://schemas.microsoft.com/office/drawing/2014/main" id="{38C80374-C00F-48D2-AC8E-B8766AB01060}"/>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24716B3B-F3E3-4D47-92B4-D89B9427E552}"/>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6" name="Group 135">
            <a:extLst>
              <a:ext uri="{FF2B5EF4-FFF2-40B4-BE49-F238E27FC236}">
                <a16:creationId xmlns:a16="http://schemas.microsoft.com/office/drawing/2014/main" id="{13A26BB9-5FD8-4E62-84F3-084983D65FFB}"/>
              </a:ext>
              <a:ext uri="{C183D7F6-B498-43B3-948B-1728B52AA6E4}">
                <adec:decorative xmlns:adec="http://schemas.microsoft.com/office/drawing/2017/decorative" val="1"/>
              </a:ext>
            </a:extLst>
          </p:cNvPr>
          <p:cNvGrpSpPr/>
          <p:nvPr/>
        </p:nvGrpSpPr>
        <p:grpSpPr>
          <a:xfrm>
            <a:off x="6124414" y="1875061"/>
            <a:ext cx="2141596" cy="1474078"/>
            <a:chOff x="4192418" y="2011180"/>
            <a:chExt cx="2141596" cy="1474078"/>
          </a:xfrm>
          <a:solidFill>
            <a:schemeClr val="accent5">
              <a:alpha val="25000"/>
            </a:schemeClr>
          </a:solidFill>
        </p:grpSpPr>
        <p:sp>
          <p:nvSpPr>
            <p:cNvPr id="137" name="Freeform: Shape 136">
              <a:extLst>
                <a:ext uri="{FF2B5EF4-FFF2-40B4-BE49-F238E27FC236}">
                  <a16:creationId xmlns:a16="http://schemas.microsoft.com/office/drawing/2014/main" id="{BA1CF9D9-CDC6-4EDF-B9B6-405DBB1DE9D0}"/>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35318BAE-BFD6-4BE7-A035-44056792961C}"/>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C35515AE-F640-4C7E-BDB3-79D011DBD982}"/>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7EE82AA3-2EB8-489D-AD21-1CFAE029D965}"/>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E8EC4C5B-E8FE-4D87-933C-964DB3851DA3}"/>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4B321965-D6DC-490B-BD12-924FF2425768}"/>
              </a:ext>
              <a:ext uri="{C183D7F6-B498-43B3-948B-1728B52AA6E4}">
                <adec:decorative xmlns:adec="http://schemas.microsoft.com/office/drawing/2017/decorative" val="1"/>
              </a:ext>
            </a:extLst>
          </p:cNvPr>
          <p:cNvGrpSpPr/>
          <p:nvPr/>
        </p:nvGrpSpPr>
        <p:grpSpPr>
          <a:xfrm>
            <a:off x="6124414" y="1604465"/>
            <a:ext cx="2141596" cy="1474078"/>
            <a:chOff x="4192418" y="2011180"/>
            <a:chExt cx="2141596" cy="1474078"/>
          </a:xfrm>
          <a:solidFill>
            <a:schemeClr val="accent5">
              <a:alpha val="50000"/>
            </a:schemeClr>
          </a:solidFill>
        </p:grpSpPr>
        <p:sp>
          <p:nvSpPr>
            <p:cNvPr id="143" name="Freeform: Shape 142">
              <a:extLst>
                <a:ext uri="{FF2B5EF4-FFF2-40B4-BE49-F238E27FC236}">
                  <a16:creationId xmlns:a16="http://schemas.microsoft.com/office/drawing/2014/main" id="{CD70FE5D-77F5-420B-910D-3CB102CB5D0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BAC1D5C8-7A71-41A1-8B16-EE7C334E76F5}"/>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4268D66E-664D-4263-8B3D-122D9F8761F7}"/>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314473F9-2F0F-4E50-83DF-06FB36C7C4DE}"/>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EFF338B5-D738-4BC0-8D0C-0D6B17745E0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 name="Freeform: Shape 147">
            <a:extLst>
              <a:ext uri="{FF2B5EF4-FFF2-40B4-BE49-F238E27FC236}">
                <a16:creationId xmlns:a16="http://schemas.microsoft.com/office/drawing/2014/main" id="{AFE5AE68-B91E-492A-9A2E-263BBBE52117}"/>
              </a:ext>
              <a:ext uri="{C183D7F6-B498-43B3-948B-1728B52AA6E4}">
                <adec:decorative xmlns:adec="http://schemas.microsoft.com/office/drawing/2017/decorative" val="1"/>
              </a:ext>
            </a:extLst>
          </p:cNvPr>
          <p:cNvSpPr/>
          <p:nvPr/>
        </p:nvSpPr>
        <p:spPr bwMode="auto">
          <a:xfrm>
            <a:off x="6724858" y="3306338"/>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70302963-E8BA-4C54-95EA-1BCC288069B7}"/>
              </a:ext>
              <a:ext uri="{C183D7F6-B498-43B3-948B-1728B52AA6E4}">
                <adec:decorative xmlns:adec="http://schemas.microsoft.com/office/drawing/2017/decorative" val="1"/>
              </a:ext>
            </a:extLst>
          </p:cNvPr>
          <p:cNvGrpSpPr/>
          <p:nvPr/>
        </p:nvGrpSpPr>
        <p:grpSpPr>
          <a:xfrm>
            <a:off x="6728416" y="3038845"/>
            <a:ext cx="2141596" cy="1474078"/>
            <a:chOff x="4192418" y="2011180"/>
            <a:chExt cx="2141596" cy="1474078"/>
          </a:xfrm>
          <a:solidFill>
            <a:schemeClr val="accent2">
              <a:alpha val="25000"/>
            </a:schemeClr>
          </a:solidFill>
        </p:grpSpPr>
        <p:sp>
          <p:nvSpPr>
            <p:cNvPr id="150" name="Freeform: Shape 149">
              <a:extLst>
                <a:ext uri="{FF2B5EF4-FFF2-40B4-BE49-F238E27FC236}">
                  <a16:creationId xmlns:a16="http://schemas.microsoft.com/office/drawing/2014/main" id="{EF7D5EDF-A29E-4C15-A4AD-786CFC86170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F0EC03E7-DD0E-4541-B512-84007DF39D3A}"/>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B4FA5324-D747-4E35-94DA-5658EEA91869}"/>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Shape 152">
              <a:extLst>
                <a:ext uri="{FF2B5EF4-FFF2-40B4-BE49-F238E27FC236}">
                  <a16:creationId xmlns:a16="http://schemas.microsoft.com/office/drawing/2014/main" id="{048E248A-F2FB-4223-8B79-35438B66204E}"/>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Shape 153">
              <a:extLst>
                <a:ext uri="{FF2B5EF4-FFF2-40B4-BE49-F238E27FC236}">
                  <a16:creationId xmlns:a16="http://schemas.microsoft.com/office/drawing/2014/main" id="{34484648-A5E4-4625-8427-6D6BC6550ECC}"/>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BC7C73FF-8404-4E4A-A716-BCA2EB3AAE0F}"/>
              </a:ext>
              <a:ext uri="{C183D7F6-B498-43B3-948B-1728B52AA6E4}">
                <adec:decorative xmlns:adec="http://schemas.microsoft.com/office/drawing/2017/decorative" val="1"/>
              </a:ext>
            </a:extLst>
          </p:cNvPr>
          <p:cNvGrpSpPr/>
          <p:nvPr/>
        </p:nvGrpSpPr>
        <p:grpSpPr>
          <a:xfrm>
            <a:off x="6728416" y="2768249"/>
            <a:ext cx="2141596" cy="1474078"/>
            <a:chOff x="4192418" y="2011180"/>
            <a:chExt cx="2141596" cy="1474078"/>
          </a:xfrm>
          <a:solidFill>
            <a:schemeClr val="accent2">
              <a:alpha val="25000"/>
            </a:schemeClr>
          </a:solidFill>
        </p:grpSpPr>
        <p:sp>
          <p:nvSpPr>
            <p:cNvPr id="156" name="Freeform: Shape 155">
              <a:extLst>
                <a:ext uri="{FF2B5EF4-FFF2-40B4-BE49-F238E27FC236}">
                  <a16:creationId xmlns:a16="http://schemas.microsoft.com/office/drawing/2014/main" id="{01F52C80-5AA7-4185-8B8A-313CE629A84E}"/>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39B3D653-D66D-4039-80C3-28AAEAF7588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45D972D5-E2AF-437A-8F62-F9D0E19B475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3F422831-518F-4F56-B0FF-274BC38E41EF}"/>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95F76125-5ACD-4CA5-BE10-C37F798B7614}"/>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913DF355-C989-4BAC-9CD0-242B4E86BD6D}"/>
              </a:ext>
              <a:ext uri="{C183D7F6-B498-43B3-948B-1728B52AA6E4}">
                <adec:decorative xmlns:adec="http://schemas.microsoft.com/office/drawing/2017/decorative" val="1"/>
              </a:ext>
            </a:extLst>
          </p:cNvPr>
          <p:cNvGrpSpPr/>
          <p:nvPr/>
        </p:nvGrpSpPr>
        <p:grpSpPr>
          <a:xfrm>
            <a:off x="6728416" y="2497653"/>
            <a:ext cx="2141596" cy="1474078"/>
            <a:chOff x="4192418" y="2011180"/>
            <a:chExt cx="2141596" cy="1474078"/>
          </a:xfrm>
          <a:solidFill>
            <a:schemeClr val="accent2">
              <a:alpha val="25000"/>
            </a:schemeClr>
          </a:solidFill>
        </p:grpSpPr>
        <p:sp>
          <p:nvSpPr>
            <p:cNvPr id="162" name="Freeform: Shape 161">
              <a:extLst>
                <a:ext uri="{FF2B5EF4-FFF2-40B4-BE49-F238E27FC236}">
                  <a16:creationId xmlns:a16="http://schemas.microsoft.com/office/drawing/2014/main" id="{9BFDDAEB-50B5-41DD-8A72-3011F3E2B8E5}"/>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Freeform: Shape 162">
              <a:extLst>
                <a:ext uri="{FF2B5EF4-FFF2-40B4-BE49-F238E27FC236}">
                  <a16:creationId xmlns:a16="http://schemas.microsoft.com/office/drawing/2014/main" id="{BA20B342-E9A8-4899-9167-5267475B50E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Shape 163">
              <a:extLst>
                <a:ext uri="{FF2B5EF4-FFF2-40B4-BE49-F238E27FC236}">
                  <a16:creationId xmlns:a16="http://schemas.microsoft.com/office/drawing/2014/main" id="{E46BF276-550F-4E73-B71F-EBB4FAD8EA6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6A2494B4-7F38-47FA-AF44-FD682906BD4B}"/>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Shape 165">
              <a:extLst>
                <a:ext uri="{FF2B5EF4-FFF2-40B4-BE49-F238E27FC236}">
                  <a16:creationId xmlns:a16="http://schemas.microsoft.com/office/drawing/2014/main" id="{5DB5013E-34C7-4760-9EB1-2A17E10CFBB5}"/>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E4AB8710-D047-47AE-B049-0E07DA1D9572}"/>
              </a:ext>
              <a:ext uri="{C183D7F6-B498-43B3-948B-1728B52AA6E4}">
                <adec:decorative xmlns:adec="http://schemas.microsoft.com/office/drawing/2017/decorative" val="1"/>
              </a:ext>
            </a:extLst>
          </p:cNvPr>
          <p:cNvGrpSpPr/>
          <p:nvPr/>
        </p:nvGrpSpPr>
        <p:grpSpPr>
          <a:xfrm>
            <a:off x="6728416" y="2227057"/>
            <a:ext cx="2141596" cy="1474078"/>
            <a:chOff x="4192418" y="2011180"/>
            <a:chExt cx="2141596" cy="1474078"/>
          </a:xfrm>
          <a:solidFill>
            <a:schemeClr val="accent2">
              <a:alpha val="25000"/>
            </a:schemeClr>
          </a:solidFill>
        </p:grpSpPr>
        <p:sp>
          <p:nvSpPr>
            <p:cNvPr id="168" name="Freeform: Shape 167">
              <a:extLst>
                <a:ext uri="{FF2B5EF4-FFF2-40B4-BE49-F238E27FC236}">
                  <a16:creationId xmlns:a16="http://schemas.microsoft.com/office/drawing/2014/main" id="{6C29FD9D-23A1-4419-9D1C-FDE9B9409689}"/>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20D6FE49-136C-43C6-8222-4E0A4862AA2D}"/>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35693A69-AF19-4FD2-8549-82040ED4BF3C}"/>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Freeform: Shape 170">
              <a:extLst>
                <a:ext uri="{FF2B5EF4-FFF2-40B4-BE49-F238E27FC236}">
                  <a16:creationId xmlns:a16="http://schemas.microsoft.com/office/drawing/2014/main" id="{76C05A92-4E9B-417C-9848-D787E7E7918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Freeform: Shape 171">
              <a:extLst>
                <a:ext uri="{FF2B5EF4-FFF2-40B4-BE49-F238E27FC236}">
                  <a16:creationId xmlns:a16="http://schemas.microsoft.com/office/drawing/2014/main" id="{F383465B-3492-413A-9953-B7DD00CEE29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1446CF1-9A9A-431C-B64E-7E3121B82662}"/>
              </a:ext>
              <a:ext uri="{C183D7F6-B498-43B3-948B-1728B52AA6E4}">
                <adec:decorative xmlns:adec="http://schemas.microsoft.com/office/drawing/2017/decorative" val="1"/>
              </a:ext>
            </a:extLst>
          </p:cNvPr>
          <p:cNvGrpSpPr/>
          <p:nvPr/>
        </p:nvGrpSpPr>
        <p:grpSpPr>
          <a:xfrm>
            <a:off x="6728416" y="1956461"/>
            <a:ext cx="2141596" cy="1474078"/>
            <a:chOff x="4192418" y="2011180"/>
            <a:chExt cx="2141596" cy="1474078"/>
          </a:xfrm>
          <a:solidFill>
            <a:schemeClr val="accent2">
              <a:alpha val="50000"/>
            </a:schemeClr>
          </a:solidFill>
        </p:grpSpPr>
        <p:sp>
          <p:nvSpPr>
            <p:cNvPr id="174" name="Freeform: Shape 173">
              <a:extLst>
                <a:ext uri="{FF2B5EF4-FFF2-40B4-BE49-F238E27FC236}">
                  <a16:creationId xmlns:a16="http://schemas.microsoft.com/office/drawing/2014/main" id="{63410C65-344F-4FB7-A9B1-05A604ABD73E}"/>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Freeform: Shape 174">
              <a:extLst>
                <a:ext uri="{FF2B5EF4-FFF2-40B4-BE49-F238E27FC236}">
                  <a16:creationId xmlns:a16="http://schemas.microsoft.com/office/drawing/2014/main" id="{0A2EC2FB-61B0-4CA5-8480-364D026C1622}"/>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175">
              <a:extLst>
                <a:ext uri="{FF2B5EF4-FFF2-40B4-BE49-F238E27FC236}">
                  <a16:creationId xmlns:a16="http://schemas.microsoft.com/office/drawing/2014/main" id="{F13DCA8D-F752-431B-A36B-35CCB157A1B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67C4F784-3830-4778-A3A9-B70A488ED25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80E7078A-7E6B-40F1-8E8D-712E00F04887}"/>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EC4CEACC-969E-4FFD-9398-31DD796443AD}"/>
              </a:ext>
              <a:ext uri="{C183D7F6-B498-43B3-948B-1728B52AA6E4}">
                <adec:decorative xmlns:adec="http://schemas.microsoft.com/office/drawing/2017/decorative" val="1"/>
              </a:ext>
            </a:extLst>
          </p:cNvPr>
          <p:cNvGrpSpPr/>
          <p:nvPr/>
        </p:nvGrpSpPr>
        <p:grpSpPr>
          <a:xfrm>
            <a:off x="5388820" y="2196425"/>
            <a:ext cx="127755" cy="1396684"/>
            <a:chOff x="4119566" y="2396520"/>
            <a:chExt cx="127755" cy="1396684"/>
          </a:xfrm>
        </p:grpSpPr>
        <p:cxnSp>
          <p:nvCxnSpPr>
            <p:cNvPr id="6" name="Straight Connector 5">
              <a:extLst>
                <a:ext uri="{FF2B5EF4-FFF2-40B4-BE49-F238E27FC236}">
                  <a16:creationId xmlns:a16="http://schemas.microsoft.com/office/drawing/2014/main" id="{C5BABFB8-D5A8-48DB-8279-BE4B7104C067}"/>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DE5D0B6-D3FB-4C4B-833A-693FF865773E}"/>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95AAA0-B494-445A-92F1-F13E384C8F87}"/>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E56453B-438E-4E18-92E3-076344AE776B}"/>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CA59933-1482-4740-BCFD-B0383AF4BEBB}"/>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A01FD8D-C18E-4058-AFBB-D6E39D00CF13}"/>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FF62AA0-F775-4279-B7F2-EFFD3198BA69}"/>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A4E39F7-701B-4733-AC99-1A9A75AFA23D}"/>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442BF52-CFEC-487E-B3AE-FEE01FFACD23}"/>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4F4621A-6B0B-4EA1-93EA-A6722F5142D7}"/>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5181158-0C34-4873-B743-F6EDAD2D8D2B}"/>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82C0183-DA66-4941-BA0A-ACEBA2EE1749}"/>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D37296-FE07-441D-8E41-BE6A13DB852C}"/>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15ED8E-E389-4F82-A924-7583B2E076A5}"/>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086BF1-5E41-49D3-8A63-21929608ECDD}"/>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97955D-AE71-4CFB-A75C-D573D62EC501}"/>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6AE778-BF30-4130-AB2D-CAA36B2DBAC1}"/>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938C350-56A5-46E0-AB18-CF0AE1870DC3}"/>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AFFB986-79A0-45E9-A1D5-9514945D996A}"/>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80D2484-9D1B-4CD8-A1C9-F04E9499AE25}"/>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0EDF1B9-CA2B-4CCD-9F88-4B1068372558}"/>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4DF5173-6A61-427D-A1A3-71C611ADAB9E}"/>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F2EC0EB-95FB-49A3-9E46-90956A1A271A}"/>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4193D1D-41E4-4EA2-873F-0E56BAD090E9}"/>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1EBACB-4DB2-4B44-980A-BDFFB225955B}"/>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3104197-EAEC-48A1-A4BF-88127DDDA9F9}"/>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B041BE0-220C-45EC-B844-AC09D7F9FBB6}"/>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B5A76C4-15BC-40F4-8DE3-496B482AADD1}"/>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49D7891-777C-414E-8766-0BF2672D8AB9}"/>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BA4B0CE-8A9E-4028-9570-06AB95BCE668}"/>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4DCE9EF-F865-47B3-B8FC-4CA1EDF1549B}"/>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374B8080-C1ED-4EFD-952B-13948460A55B}"/>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F8F7AE5B-6540-46A8-9183-F113D2072334}"/>
              </a:ext>
              <a:ext uri="{C183D7F6-B498-43B3-948B-1728B52AA6E4}">
                <adec:decorative xmlns:adec="http://schemas.microsoft.com/office/drawing/2017/decorative" val="1"/>
              </a:ext>
            </a:extLst>
          </p:cNvPr>
          <p:cNvGrpSpPr/>
          <p:nvPr/>
        </p:nvGrpSpPr>
        <p:grpSpPr>
          <a:xfrm>
            <a:off x="5933305" y="2520655"/>
            <a:ext cx="127755" cy="1396684"/>
            <a:chOff x="4119566" y="2396520"/>
            <a:chExt cx="127755" cy="1396684"/>
          </a:xfrm>
        </p:grpSpPr>
        <p:cxnSp>
          <p:nvCxnSpPr>
            <p:cNvPr id="232" name="Straight Connector 231">
              <a:extLst>
                <a:ext uri="{FF2B5EF4-FFF2-40B4-BE49-F238E27FC236}">
                  <a16:creationId xmlns:a16="http://schemas.microsoft.com/office/drawing/2014/main" id="{43297EB9-B82C-46F6-8392-40E509EC7D01}"/>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FD8C5E4-C494-4E7E-89E8-16267E28C67D}"/>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49D0B2-76E2-4DA0-B194-06AE41894268}"/>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DAE032C-CC4C-4884-BA5F-08271C2927F8}"/>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F39EDC8-7AF8-4FE6-92B1-4FF952D5BD07}"/>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D8B26CE-18EB-4000-BD91-DA14D4DB00D3}"/>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B124E344-785C-43B8-8540-7BAB1066FD00}"/>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F03FAC6-7198-44D3-99F8-DDB61D68CFAE}"/>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A51C48D-D69B-419B-ADA7-26A51F3EC13C}"/>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5A64C1C-6648-480D-951B-5C5A256D6F6D}"/>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8B236E0-D08E-43F4-AAB5-5F5CB747A8CD}"/>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046F8AEA-28BC-444A-A5F4-23526950C47F}"/>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B8BDA40-084A-41C7-A968-A3CAC25A1053}"/>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FE7A518-80D4-42D6-8A7E-B15F93BD4E9B}"/>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979D9D8-4038-4448-81EE-9FC2751CB196}"/>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B67982-43F4-45F2-85C8-D989220E97FA}"/>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D927255-220B-4EEB-8CFE-90FB049FDA4A}"/>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7BBA08A-03F6-4834-A5F9-CEF97BFB890A}"/>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52AFC6-BE79-4AAE-894C-C180498A9623}"/>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A1E8204-7C66-43F0-A589-DFFBF0A3F551}"/>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165896E-183B-45BB-BDC0-8C13156A9949}"/>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8145B94-36DA-4753-896E-BCC4BA5E4D61}"/>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F1093FD-EEEF-41EA-ACC9-A4302D8B48A1}"/>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C138D25-7044-4C23-9ED6-3AA6A25B7D72}"/>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DADC6D-DD26-46EA-8701-D8B581800915}"/>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C6DC6D1-5B6A-4D21-B4CA-1786E0447028}"/>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F793E75-2F52-4C6E-99F9-77319D37E417}"/>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E160835-A00C-4CCA-B145-356D9D38C449}"/>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747031E-E158-466B-9BC6-204D21DE91CD}"/>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59E5E6BE-4988-4FE1-BD09-70EB2AC219AE}"/>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DF7ED8D-3830-43B5-A990-C3F53DFC2ECF}"/>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5154AD96-470B-49CB-9AEC-FF3A66A7D0AE}"/>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160D930C-0B5E-4A10-8575-364B79D51EA4}"/>
              </a:ext>
              <a:ext uri="{C183D7F6-B498-43B3-948B-1728B52AA6E4}">
                <adec:decorative xmlns:adec="http://schemas.microsoft.com/office/drawing/2017/decorative" val="1"/>
              </a:ext>
            </a:extLst>
          </p:cNvPr>
          <p:cNvGrpSpPr/>
          <p:nvPr/>
        </p:nvGrpSpPr>
        <p:grpSpPr>
          <a:xfrm>
            <a:off x="6632688" y="2937003"/>
            <a:ext cx="127755" cy="1396684"/>
            <a:chOff x="4119566" y="2396520"/>
            <a:chExt cx="127755" cy="1396684"/>
          </a:xfrm>
        </p:grpSpPr>
        <p:cxnSp>
          <p:nvCxnSpPr>
            <p:cNvPr id="265" name="Straight Connector 264">
              <a:extLst>
                <a:ext uri="{FF2B5EF4-FFF2-40B4-BE49-F238E27FC236}">
                  <a16:creationId xmlns:a16="http://schemas.microsoft.com/office/drawing/2014/main" id="{88AD4394-E3A7-4B6E-9F12-71BA4FAE3C01}"/>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D258930-01E8-4D11-858A-9199C22C1279}"/>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C79ABA0-A1D8-4866-8604-0BCE90CE6639}"/>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133B057-6133-4EDC-B427-804C49494389}"/>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7950D7A-274B-43DF-87A0-A056DD89A97C}"/>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E78BB15-F3BA-4ED0-A236-ADFBDB613D15}"/>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67C8754-809F-486A-99BA-FEB6DAF092CD}"/>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7798732-A852-4B2C-B9AF-7520C0331521}"/>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C0879B7-4435-4A9D-B98C-86BAAF5BB674}"/>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0057B98-E7B3-4B97-A5DF-4DAB70A99190}"/>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4725607-AA30-429B-9C20-58A2116F3BC4}"/>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A3878B8-F6F4-42D1-92F1-7AA56525518F}"/>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479F63B-396D-426B-878B-9668F1BD6599}"/>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0AAECE7-C7D9-47B6-9D83-C8CC03A9497F}"/>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A1DCF31-A73F-4A5B-AF12-1B4440063BA6}"/>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B6BD7BA-0CE7-44C3-850F-12F50E29A0C6}"/>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1A41E5C3-830C-4744-8256-07AF13779A87}"/>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BD0689D-BA37-49CF-B9DF-AD91DC19EC1D}"/>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C02F4C3-12DD-415B-91DF-EF1E985010CF}"/>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C60B503-9BC7-407A-883A-EFF829DAA185}"/>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F963464-589A-4C96-A34E-56E25EEA9872}"/>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401B6003-803D-495E-B18A-57F46854F2B5}"/>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46CC67A-E93F-45CD-89E2-9C904F45002D}"/>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BA8714A-D6BC-4693-8CDE-464ABD66BB39}"/>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E1B40D7C-BB71-4FF5-A90C-361D0B2E2B17}"/>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26B72CF-4415-4D32-BF12-8DBB9C482BD4}"/>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2789826-34B9-41A5-9946-920A0F1B1DC5}"/>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9C82CF7-3D0B-47A2-BCD8-0A65FF3BB879}"/>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BC45AFE-0F77-4F37-A336-009DD9F0C0E4}"/>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8643282-21FB-457B-9A4B-FDEF268A0873}"/>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70469D06-4D92-42E2-8C7E-63C320320C00}"/>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6" name="Oval 295">
              <a:extLst>
                <a:ext uri="{FF2B5EF4-FFF2-40B4-BE49-F238E27FC236}">
                  <a16:creationId xmlns:a16="http://schemas.microsoft.com/office/drawing/2014/main" id="{B40C3AC5-B13A-4C72-B514-AC8BBCFFDAE1}"/>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8F54591D-6674-4BD1-BCC4-2BF123C15CA1}"/>
              </a:ext>
              <a:ext uri="{C183D7F6-B498-43B3-948B-1728B52AA6E4}">
                <adec:decorative xmlns:adec="http://schemas.microsoft.com/office/drawing/2017/decorative" val="1"/>
              </a:ext>
            </a:extLst>
          </p:cNvPr>
          <p:cNvGrpSpPr/>
          <p:nvPr/>
        </p:nvGrpSpPr>
        <p:grpSpPr>
          <a:xfrm>
            <a:off x="7551964" y="4019691"/>
            <a:ext cx="3664561" cy="2411746"/>
            <a:chOff x="6282710" y="4191374"/>
            <a:chExt cx="3664561" cy="2411746"/>
          </a:xfrm>
        </p:grpSpPr>
        <p:grpSp>
          <p:nvGrpSpPr>
            <p:cNvPr id="13" name="Group 12">
              <a:extLst>
                <a:ext uri="{FF2B5EF4-FFF2-40B4-BE49-F238E27FC236}">
                  <a16:creationId xmlns:a16="http://schemas.microsoft.com/office/drawing/2014/main" id="{ECA11DA1-7469-4F59-A84D-D08008B53534}"/>
                </a:ext>
              </a:extLst>
            </p:cNvPr>
            <p:cNvGrpSpPr/>
            <p:nvPr/>
          </p:nvGrpSpPr>
          <p:grpSpPr>
            <a:xfrm>
              <a:off x="6950771" y="4645501"/>
              <a:ext cx="2996500" cy="1957619"/>
              <a:chOff x="6950771" y="4645501"/>
              <a:chExt cx="2996500" cy="1957619"/>
            </a:xfrm>
          </p:grpSpPr>
          <p:grpSp>
            <p:nvGrpSpPr>
              <p:cNvPr id="88" name="Group 87">
                <a:extLst>
                  <a:ext uri="{FF2B5EF4-FFF2-40B4-BE49-F238E27FC236}">
                    <a16:creationId xmlns:a16="http://schemas.microsoft.com/office/drawing/2014/main" id="{F2300990-D3EC-4238-9BAE-522E59D62746}"/>
                  </a:ext>
                </a:extLst>
              </p:cNvPr>
              <p:cNvGrpSpPr/>
              <p:nvPr/>
            </p:nvGrpSpPr>
            <p:grpSpPr>
              <a:xfrm>
                <a:off x="6950771" y="4645501"/>
                <a:ext cx="2996500" cy="1957619"/>
                <a:chOff x="8551581" y="3995411"/>
                <a:chExt cx="2606905" cy="1703096"/>
              </a:xfrm>
            </p:grpSpPr>
            <p:pic>
              <p:nvPicPr>
                <p:cNvPr id="89" name="Picture 88" descr="A picture containing text, electronics&#10;&#10;Description automatically generated">
                  <a:extLst>
                    <a:ext uri="{FF2B5EF4-FFF2-40B4-BE49-F238E27FC236}">
                      <a16:creationId xmlns:a16="http://schemas.microsoft.com/office/drawing/2014/main" id="{156698A7-BC7E-4FBE-A354-F89E8053941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sp>
              <p:nvSpPr>
                <p:cNvPr id="91" name="TextBox 90">
                  <a:extLst>
                    <a:ext uri="{FF2B5EF4-FFF2-40B4-BE49-F238E27FC236}">
                      <a16:creationId xmlns:a16="http://schemas.microsoft.com/office/drawing/2014/main" id="{4B67D668-4D59-48B2-B011-01AB4C2DC3C5}"/>
                    </a:ext>
                  </a:extLst>
                </p:cNvPr>
                <p:cNvSpPr txBox="1"/>
                <p:nvPr/>
              </p:nvSpPr>
              <p:spPr>
                <a:xfrm>
                  <a:off x="9350743" y="4933874"/>
                  <a:ext cx="492443" cy="764633"/>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pic>
            <p:nvPicPr>
              <p:cNvPr id="109" name="Graphic 108">
                <a:extLst>
                  <a:ext uri="{FF2B5EF4-FFF2-40B4-BE49-F238E27FC236}">
                    <a16:creationId xmlns:a16="http://schemas.microsoft.com/office/drawing/2014/main" id="{2AA42631-7176-458A-83C9-470991DF62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50208" y="5043119"/>
                <a:ext cx="1331403" cy="825349"/>
              </a:xfrm>
              <a:prstGeom prst="rect">
                <a:avLst/>
              </a:prstGeom>
            </p:spPr>
          </p:pic>
          <p:pic>
            <p:nvPicPr>
              <p:cNvPr id="110" name="Graphic 109">
                <a:extLst>
                  <a:ext uri="{FF2B5EF4-FFF2-40B4-BE49-F238E27FC236}">
                    <a16:creationId xmlns:a16="http://schemas.microsoft.com/office/drawing/2014/main" id="{2DDF8215-A71C-4472-BB16-3FC44DC08F3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85856" y="5404846"/>
                <a:ext cx="510287" cy="478721"/>
              </a:xfrm>
              <a:prstGeom prst="rect">
                <a:avLst/>
              </a:prstGeom>
            </p:spPr>
          </p:pic>
        </p:grpSp>
        <p:pic>
          <p:nvPicPr>
            <p:cNvPr id="15" name="Graphic 14">
              <a:extLst>
                <a:ext uri="{FF2B5EF4-FFF2-40B4-BE49-F238E27FC236}">
                  <a16:creationId xmlns:a16="http://schemas.microsoft.com/office/drawing/2014/main" id="{DD144C89-25C6-47A5-B78F-48B2A41A4F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6282710" y="4224189"/>
              <a:ext cx="1951781" cy="1091551"/>
            </a:xfrm>
            <a:prstGeom prst="rect">
              <a:avLst/>
            </a:prstGeom>
          </p:spPr>
        </p:pic>
        <p:grpSp>
          <p:nvGrpSpPr>
            <p:cNvPr id="319" name="Group 318">
              <a:extLst>
                <a:ext uri="{FF2B5EF4-FFF2-40B4-BE49-F238E27FC236}">
                  <a16:creationId xmlns:a16="http://schemas.microsoft.com/office/drawing/2014/main" id="{9BCF95F7-1D37-48AA-BD93-09A23D8F42BE}"/>
                </a:ext>
              </a:extLst>
            </p:cNvPr>
            <p:cNvGrpSpPr/>
            <p:nvPr/>
          </p:nvGrpSpPr>
          <p:grpSpPr>
            <a:xfrm>
              <a:off x="7241425" y="4191374"/>
              <a:ext cx="1302495" cy="1312849"/>
              <a:chOff x="5950569" y="2597033"/>
              <a:chExt cx="1473627" cy="1485341"/>
            </a:xfrm>
          </p:grpSpPr>
          <p:pic>
            <p:nvPicPr>
              <p:cNvPr id="312" name="Graphic 311">
                <a:extLst>
                  <a:ext uri="{FF2B5EF4-FFF2-40B4-BE49-F238E27FC236}">
                    <a16:creationId xmlns:a16="http://schemas.microsoft.com/office/drawing/2014/main" id="{BAA560F3-7928-43C5-A41B-6E12C04E35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0569" y="3564859"/>
                <a:ext cx="420160" cy="517515"/>
              </a:xfrm>
              <a:prstGeom prst="rect">
                <a:avLst/>
              </a:prstGeom>
            </p:spPr>
          </p:pic>
          <p:pic>
            <p:nvPicPr>
              <p:cNvPr id="313" name="Graphic 312">
                <a:extLst>
                  <a:ext uri="{FF2B5EF4-FFF2-40B4-BE49-F238E27FC236}">
                    <a16:creationId xmlns:a16="http://schemas.microsoft.com/office/drawing/2014/main" id="{581C1B73-3929-4DB0-B459-923BC9C74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1338" y="3222283"/>
                <a:ext cx="420160" cy="517515"/>
              </a:xfrm>
              <a:prstGeom prst="rect">
                <a:avLst/>
              </a:prstGeom>
            </p:spPr>
          </p:pic>
          <p:pic>
            <p:nvPicPr>
              <p:cNvPr id="314" name="Graphic 313">
                <a:extLst>
                  <a:ext uri="{FF2B5EF4-FFF2-40B4-BE49-F238E27FC236}">
                    <a16:creationId xmlns:a16="http://schemas.microsoft.com/office/drawing/2014/main" id="{A0F7EF7E-7EA3-45F3-BE20-7EA685916D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0558" y="2909658"/>
                <a:ext cx="420160" cy="517515"/>
              </a:xfrm>
              <a:prstGeom prst="rect">
                <a:avLst/>
              </a:prstGeom>
            </p:spPr>
          </p:pic>
          <p:pic>
            <p:nvPicPr>
              <p:cNvPr id="315" name="Graphic 314">
                <a:extLst>
                  <a:ext uri="{FF2B5EF4-FFF2-40B4-BE49-F238E27FC236}">
                    <a16:creationId xmlns:a16="http://schemas.microsoft.com/office/drawing/2014/main" id="{C48A5602-7307-4E03-90C8-7E1BA511AF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4816" y="2909658"/>
                <a:ext cx="420160" cy="517515"/>
              </a:xfrm>
              <a:prstGeom prst="rect">
                <a:avLst/>
              </a:prstGeom>
            </p:spPr>
          </p:pic>
          <p:pic>
            <p:nvPicPr>
              <p:cNvPr id="316" name="Graphic 315">
                <a:extLst>
                  <a:ext uri="{FF2B5EF4-FFF2-40B4-BE49-F238E27FC236}">
                    <a16:creationId xmlns:a16="http://schemas.microsoft.com/office/drawing/2014/main" id="{249C7E8A-79F2-4247-87F9-B3C146CCA7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4036" y="2597033"/>
                <a:ext cx="420160" cy="517515"/>
              </a:xfrm>
              <a:prstGeom prst="rect">
                <a:avLst/>
              </a:prstGeom>
            </p:spPr>
          </p:pic>
          <p:pic>
            <p:nvPicPr>
              <p:cNvPr id="317" name="Graphic 316">
                <a:extLst>
                  <a:ext uri="{FF2B5EF4-FFF2-40B4-BE49-F238E27FC236}">
                    <a16:creationId xmlns:a16="http://schemas.microsoft.com/office/drawing/2014/main" id="{18E2D08A-123E-4562-A285-33B7B6316A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9828" y="2609481"/>
                <a:ext cx="420160" cy="517515"/>
              </a:xfrm>
              <a:prstGeom prst="rect">
                <a:avLst/>
              </a:prstGeom>
            </p:spPr>
          </p:pic>
          <p:pic>
            <p:nvPicPr>
              <p:cNvPr id="318" name="Graphic 317">
                <a:extLst>
                  <a:ext uri="{FF2B5EF4-FFF2-40B4-BE49-F238E27FC236}">
                    <a16:creationId xmlns:a16="http://schemas.microsoft.com/office/drawing/2014/main" id="{2D1AD564-BA19-4759-BD56-DF975771FE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3743" y="3258417"/>
                <a:ext cx="420160" cy="517515"/>
              </a:xfrm>
              <a:prstGeom prst="rect">
                <a:avLst/>
              </a:prstGeom>
            </p:spPr>
          </p:pic>
        </p:grpSp>
      </p:grpSp>
      <p:grpSp>
        <p:nvGrpSpPr>
          <p:cNvPr id="618" name="Group 617">
            <a:extLst>
              <a:ext uri="{FF2B5EF4-FFF2-40B4-BE49-F238E27FC236}">
                <a16:creationId xmlns:a16="http://schemas.microsoft.com/office/drawing/2014/main" id="{240C252E-03FC-4BD8-B604-64161B9B2507}"/>
              </a:ext>
              <a:ext uri="{C183D7F6-B498-43B3-948B-1728B52AA6E4}">
                <adec:decorative xmlns:adec="http://schemas.microsoft.com/office/drawing/2017/decorative" val="1"/>
              </a:ext>
            </a:extLst>
          </p:cNvPr>
          <p:cNvGrpSpPr/>
          <p:nvPr/>
        </p:nvGrpSpPr>
        <p:grpSpPr>
          <a:xfrm>
            <a:off x="7667913" y="3593450"/>
            <a:ext cx="1565244" cy="801040"/>
            <a:chOff x="9702487" y="3807574"/>
            <a:chExt cx="1565244" cy="801040"/>
          </a:xfrm>
        </p:grpSpPr>
        <p:sp>
          <p:nvSpPr>
            <p:cNvPr id="330" name="Arc 329">
              <a:extLst>
                <a:ext uri="{FF2B5EF4-FFF2-40B4-BE49-F238E27FC236}">
                  <a16:creationId xmlns:a16="http://schemas.microsoft.com/office/drawing/2014/main" id="{6C325D47-1473-4B7D-98E6-C438E33BEC8F}"/>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714A9561-9EA9-4F76-9B0C-29AD7070041F}"/>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B89B764-28AE-467D-87BD-3AC7229A66A3}"/>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7" name="Arc 336">
              <a:extLst>
                <a:ext uri="{FF2B5EF4-FFF2-40B4-BE49-F238E27FC236}">
                  <a16:creationId xmlns:a16="http://schemas.microsoft.com/office/drawing/2014/main" id="{4E23A9D9-7BC8-4EFE-88D2-6BF7D2EB7FB3}"/>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8" name="Straight Connector 337">
              <a:extLst>
                <a:ext uri="{FF2B5EF4-FFF2-40B4-BE49-F238E27FC236}">
                  <a16:creationId xmlns:a16="http://schemas.microsoft.com/office/drawing/2014/main" id="{F9E052FD-19DD-4DF3-B4F0-B580D3CC05F4}"/>
                </a:ext>
              </a:extLst>
            </p:cNvPr>
            <p:cNvCxnSpPr>
              <a:cxnSpLocks/>
              <a:endCxn id="337"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3C8EA4C-2F3C-43F7-9CEE-8E0F708DE6EC}"/>
                </a:ext>
              </a:extLst>
            </p:cNvPr>
            <p:cNvCxnSpPr>
              <a:cxnSpLocks/>
              <a:endCxn id="337"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0700AE9-B197-44C1-8460-0617F042C87C}"/>
              </a:ext>
              <a:ext uri="{C183D7F6-B498-43B3-948B-1728B52AA6E4}">
                <adec:decorative xmlns:adec="http://schemas.microsoft.com/office/drawing/2017/decorative" val="1"/>
              </a:ext>
            </a:extLst>
          </p:cNvPr>
          <p:cNvSpPr>
            <a:spLocks noGrp="1"/>
          </p:cNvSpPr>
          <p:nvPr>
            <p:ph type="title"/>
          </p:nvPr>
        </p:nvSpPr>
        <p:spPr>
          <a:xfrm>
            <a:off x="588963" y="457200"/>
            <a:ext cx="11017250" cy="861774"/>
          </a:xfrm>
        </p:spPr>
        <p:txBody>
          <a:bodyPr/>
          <a:lstStyle/>
          <a:p>
            <a:r>
              <a:rPr lang="en-US" sz="2800"/>
              <a:t>Preparing data to be analytics-ready </a:t>
            </a:r>
            <a:r>
              <a:rPr lang="en-US" sz="2800">
                <a:solidFill>
                  <a:schemeClr val="accent2"/>
                </a:solidFill>
              </a:rPr>
              <a:t>requires various processes</a:t>
            </a:r>
            <a:br>
              <a:rPr lang="en-US" sz="2800"/>
            </a:br>
            <a:endParaRPr lang="en-US" sz="2800"/>
          </a:p>
        </p:txBody>
      </p:sp>
    </p:spTree>
    <p:extLst>
      <p:ext uri="{BB962C8B-B14F-4D97-AF65-F5344CB8AC3E}">
        <p14:creationId xmlns:p14="http://schemas.microsoft.com/office/powerpoint/2010/main" val="1949379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618"/>
                                        </p:tgtEl>
                                      </p:cBhvr>
                                    </p:animEffect>
                                    <p:animScale>
                                      <p:cBhvr>
                                        <p:cTn id="7" dur="500" autoRev="1" fill="hold"/>
                                        <p:tgtEl>
                                          <p:spTgt spid="618"/>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619"/>
                                        </p:tgtEl>
                                      </p:cBhvr>
                                    </p:animEffect>
                                    <p:animScale>
                                      <p:cBhvr>
                                        <p:cTn id="10" dur="500" autoRev="1" fill="hold"/>
                                        <p:tgtEl>
                                          <p:spTgt spid="619"/>
                                        </p:tgtEl>
                                      </p:cBhvr>
                                      <p:by x="105000" y="105000"/>
                                    </p:animScale>
                                  </p:childTnLst>
                                </p:cTn>
                              </p:par>
                              <p:par>
                                <p:cTn id="11" presetID="26" presetClass="emph" presetSubtype="0" repeatCount="indefinite" fill="hold" nodeType="withEffect">
                                  <p:stCondLst>
                                    <p:cond delay="0"/>
                                  </p:stCondLst>
                                  <p:childTnLst>
                                    <p:animEffect transition="out" filter="fade">
                                      <p:cBhvr>
                                        <p:cTn id="12" dur="1000" tmFilter="0, 0; .2, .5; .8, .5; 1, 0"/>
                                        <p:tgtEl>
                                          <p:spTgt spid="626"/>
                                        </p:tgtEl>
                                      </p:cBhvr>
                                    </p:animEffect>
                                    <p:animScale>
                                      <p:cBhvr>
                                        <p:cTn id="13" dur="500" autoRev="1" fill="hold"/>
                                        <p:tgtEl>
                                          <p:spTgt spid="626"/>
                                        </p:tgtEl>
                                      </p:cBhvr>
                                      <p:by x="105000" y="105000"/>
                                    </p:animScale>
                                  </p:childTnLst>
                                </p:cTn>
                              </p:par>
                              <p:par>
                                <p:cTn id="14" presetID="10" presetClass="entr" presetSubtype="0" fill="hold"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500"/>
                                        <p:tgtEl>
                                          <p:spTgt spid="103"/>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500"/>
                                        <p:tgtEl>
                                          <p:spTgt spid="124"/>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130"/>
                                        </p:tgtEl>
                                        <p:attrNameLst>
                                          <p:attrName>style.visibility</p:attrName>
                                        </p:attrNameLst>
                                      </p:cBhvr>
                                      <p:to>
                                        <p:strVal val="visible"/>
                                      </p:to>
                                    </p:set>
                                    <p:animEffect transition="in" filter="fade">
                                      <p:cBhvr>
                                        <p:cTn id="44" dur="500"/>
                                        <p:tgtEl>
                                          <p:spTgt spid="130"/>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500"/>
                                        <p:tgtEl>
                                          <p:spTgt spid="136"/>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142"/>
                                        </p:tgtEl>
                                        <p:attrNameLst>
                                          <p:attrName>style.visibility</p:attrName>
                                        </p:attrNameLst>
                                      </p:cBhvr>
                                      <p:to>
                                        <p:strVal val="visible"/>
                                      </p:to>
                                    </p:set>
                                    <p:animEffect transition="in" filter="fade">
                                      <p:cBhvr>
                                        <p:cTn id="52" dur="500"/>
                                        <p:tgtEl>
                                          <p:spTgt spid="142"/>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55"/>
                                        </p:tgtEl>
                                        <p:attrNameLst>
                                          <p:attrName>style.visibility</p:attrName>
                                        </p:attrNameLst>
                                      </p:cBhvr>
                                      <p:to>
                                        <p:strVal val="visible"/>
                                      </p:to>
                                    </p:set>
                                    <p:animEffect transition="in" filter="fade">
                                      <p:cBhvr>
                                        <p:cTn id="60" dur="500"/>
                                        <p:tgtEl>
                                          <p:spTgt spid="155"/>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fade">
                                      <p:cBhvr>
                                        <p:cTn id="64" dur="500"/>
                                        <p:tgtEl>
                                          <p:spTgt spid="161"/>
                                        </p:tgtEl>
                                      </p:cBhvr>
                                    </p:animEffect>
                                  </p:childTnLst>
                                </p:cTn>
                              </p:par>
                            </p:childTnLst>
                          </p:cTn>
                        </p:par>
                        <p:par>
                          <p:cTn id="65" fill="hold">
                            <p:stCondLst>
                              <p:cond delay="7000"/>
                            </p:stCondLst>
                            <p:childTnLst>
                              <p:par>
                                <p:cTn id="66" presetID="10" presetClass="entr" presetSubtype="0" fill="hold" nodeType="afterEffect">
                                  <p:stCondLst>
                                    <p:cond delay="0"/>
                                  </p:stCondLst>
                                  <p:childTnLst>
                                    <p:set>
                                      <p:cBhvr>
                                        <p:cTn id="67" dur="1" fill="hold">
                                          <p:stCondLst>
                                            <p:cond delay="0"/>
                                          </p:stCondLst>
                                        </p:cTn>
                                        <p:tgtEl>
                                          <p:spTgt spid="167"/>
                                        </p:tgtEl>
                                        <p:attrNameLst>
                                          <p:attrName>style.visibility</p:attrName>
                                        </p:attrNameLst>
                                      </p:cBhvr>
                                      <p:to>
                                        <p:strVal val="visible"/>
                                      </p:to>
                                    </p:set>
                                    <p:animEffect transition="in" filter="fade">
                                      <p:cBhvr>
                                        <p:cTn id="68" dur="500"/>
                                        <p:tgtEl>
                                          <p:spTgt spid="167"/>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fade">
                                      <p:cBhvr>
                                        <p:cTn id="72"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ata Pipliesn Group">
            <a:extLst>
              <a:ext uri="{FF2B5EF4-FFF2-40B4-BE49-F238E27FC236}">
                <a16:creationId xmlns:a16="http://schemas.microsoft.com/office/drawing/2014/main" id="{F8D45BA1-971E-4463-AA6D-E36487EC9CD5}"/>
              </a:ext>
              <a:ext uri="{C183D7F6-B498-43B3-948B-1728B52AA6E4}">
                <adec:decorative xmlns:adec="http://schemas.microsoft.com/office/drawing/2017/decorative" val="1"/>
              </a:ext>
            </a:extLst>
          </p:cNvPr>
          <p:cNvGrpSpPr/>
          <p:nvPr/>
        </p:nvGrpSpPr>
        <p:grpSpPr>
          <a:xfrm>
            <a:off x="4845758" y="2913755"/>
            <a:ext cx="3512324" cy="2403762"/>
            <a:chOff x="4719706" y="3001205"/>
            <a:chExt cx="3512324" cy="2403762"/>
          </a:xfrm>
        </p:grpSpPr>
        <p:pic>
          <p:nvPicPr>
            <p:cNvPr id="3" name="Graphic 2">
              <a:extLst>
                <a:ext uri="{FF2B5EF4-FFF2-40B4-BE49-F238E27FC236}">
                  <a16:creationId xmlns:a16="http://schemas.microsoft.com/office/drawing/2014/main" id="{3A6913A0-3185-4AFC-AB4C-8D196D316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5691" y="3001205"/>
              <a:ext cx="3286339" cy="1941927"/>
            </a:xfrm>
            <a:prstGeom prst="rect">
              <a:avLst/>
            </a:prstGeom>
            <a:effectLst>
              <a:softEdge rad="0"/>
            </a:effectLst>
          </p:spPr>
        </p:pic>
        <p:sp>
          <p:nvSpPr>
            <p:cNvPr id="1018" name="Freeform: Shape 1017">
              <a:extLst>
                <a:ext uri="{FF2B5EF4-FFF2-40B4-BE49-F238E27FC236}">
                  <a16:creationId xmlns:a16="http://schemas.microsoft.com/office/drawing/2014/main" id="{A3032CED-519C-42D5-BBF8-7953CA327A32}"/>
                </a:ext>
              </a:extLst>
            </p:cNvPr>
            <p:cNvSpPr/>
            <p:nvPr/>
          </p:nvSpPr>
          <p:spPr>
            <a:xfrm>
              <a:off x="4719706" y="3953507"/>
              <a:ext cx="1909694" cy="1111498"/>
            </a:xfrm>
            <a:custGeom>
              <a:avLst/>
              <a:gdLst>
                <a:gd name="connsiteX0" fmla="*/ 2317639 w 4632947"/>
                <a:gd name="connsiteY0" fmla="*/ 0 h 2692655"/>
                <a:gd name="connsiteX1" fmla="*/ 4632947 w 4632947"/>
                <a:gd name="connsiteY1" fmla="*/ 1346328 h 2692655"/>
                <a:gd name="connsiteX2" fmla="*/ 2310653 w 4632947"/>
                <a:gd name="connsiteY2" fmla="*/ 2692656 h 2692655"/>
                <a:gd name="connsiteX3" fmla="*/ 0 w 4632947"/>
                <a:gd name="connsiteY3" fmla="*/ 1346328 h 2692655"/>
                <a:gd name="connsiteX4" fmla="*/ 2317639 w 4632947"/>
                <a:gd name="connsiteY4" fmla="*/ 0 h 2692655"/>
                <a:gd name="connsiteX0" fmla="*/ 2837487 w 5152795"/>
                <a:gd name="connsiteY0" fmla="*/ 0 h 2692657"/>
                <a:gd name="connsiteX1" fmla="*/ 5152795 w 5152795"/>
                <a:gd name="connsiteY1" fmla="*/ 1346328 h 2692657"/>
                <a:gd name="connsiteX2" fmla="*/ 2830501 w 5152795"/>
                <a:gd name="connsiteY2" fmla="*/ 2692656 h 2692657"/>
                <a:gd name="connsiteX3" fmla="*/ 0 w 5152795"/>
                <a:gd name="connsiteY3" fmla="*/ 1035615 h 2692657"/>
                <a:gd name="connsiteX4" fmla="*/ 2837487 w 5152795"/>
                <a:gd name="connsiteY4" fmla="*/ 0 h 2692657"/>
                <a:gd name="connsiteX0" fmla="*/ 2628354 w 5152795"/>
                <a:gd name="connsiteY0" fmla="*/ 0 h 3188602"/>
                <a:gd name="connsiteX1" fmla="*/ 5152795 w 5152795"/>
                <a:gd name="connsiteY1" fmla="*/ 1842274 h 3188602"/>
                <a:gd name="connsiteX2" fmla="*/ 2830501 w 5152795"/>
                <a:gd name="connsiteY2" fmla="*/ 3188602 h 3188602"/>
                <a:gd name="connsiteX3" fmla="*/ 0 w 5152795"/>
                <a:gd name="connsiteY3" fmla="*/ 1531561 h 3188602"/>
                <a:gd name="connsiteX4" fmla="*/ 2628354 w 5152795"/>
                <a:gd name="connsiteY4" fmla="*/ 0 h 3188602"/>
                <a:gd name="connsiteX0" fmla="*/ 2628354 w 5505336"/>
                <a:gd name="connsiteY0" fmla="*/ 0 h 3188602"/>
                <a:gd name="connsiteX1" fmla="*/ 5505336 w 5505336"/>
                <a:gd name="connsiteY1" fmla="*/ 1663016 h 3188602"/>
                <a:gd name="connsiteX2" fmla="*/ 2830501 w 5505336"/>
                <a:gd name="connsiteY2" fmla="*/ 3188602 h 3188602"/>
                <a:gd name="connsiteX3" fmla="*/ 0 w 5505336"/>
                <a:gd name="connsiteY3" fmla="*/ 1531561 h 3188602"/>
                <a:gd name="connsiteX4" fmla="*/ 2628354 w 5505336"/>
                <a:gd name="connsiteY4" fmla="*/ 0 h 3188602"/>
                <a:gd name="connsiteX0" fmla="*/ 2628354 w 5505336"/>
                <a:gd name="connsiteY0" fmla="*/ 0 h 3210854"/>
                <a:gd name="connsiteX1" fmla="*/ 5505336 w 5505336"/>
                <a:gd name="connsiteY1" fmla="*/ 1663016 h 3210854"/>
                <a:gd name="connsiteX2" fmla="*/ 2857203 w 5505336"/>
                <a:gd name="connsiteY2" fmla="*/ 3210854 h 3210854"/>
                <a:gd name="connsiteX3" fmla="*/ 0 w 5505336"/>
                <a:gd name="connsiteY3" fmla="*/ 1531561 h 3210854"/>
                <a:gd name="connsiteX4" fmla="*/ 2628354 w 5505336"/>
                <a:gd name="connsiteY4" fmla="*/ 0 h 3210854"/>
                <a:gd name="connsiteX0" fmla="*/ 2628354 w 5523137"/>
                <a:gd name="connsiteY0" fmla="*/ 0 h 3210854"/>
                <a:gd name="connsiteX1" fmla="*/ 5523137 w 5523137"/>
                <a:gd name="connsiteY1" fmla="*/ 1663016 h 3210854"/>
                <a:gd name="connsiteX2" fmla="*/ 2857203 w 5523137"/>
                <a:gd name="connsiteY2" fmla="*/ 3210854 h 3210854"/>
                <a:gd name="connsiteX3" fmla="*/ 0 w 5523137"/>
                <a:gd name="connsiteY3" fmla="*/ 1531561 h 3210854"/>
                <a:gd name="connsiteX4" fmla="*/ 2628354 w 5523137"/>
                <a:gd name="connsiteY4" fmla="*/ 0 h 3210854"/>
                <a:gd name="connsiteX0" fmla="*/ 2628354 w 5149302"/>
                <a:gd name="connsiteY0" fmla="*/ 0 h 3210854"/>
                <a:gd name="connsiteX1" fmla="*/ 5149302 w 5149302"/>
                <a:gd name="connsiteY1" fmla="*/ 1720870 h 3210854"/>
                <a:gd name="connsiteX2" fmla="*/ 2857203 w 5149302"/>
                <a:gd name="connsiteY2" fmla="*/ 3210854 h 3210854"/>
                <a:gd name="connsiteX3" fmla="*/ 0 w 5149302"/>
                <a:gd name="connsiteY3" fmla="*/ 1531561 h 3210854"/>
                <a:gd name="connsiteX4" fmla="*/ 2628354 w 5149302"/>
                <a:gd name="connsiteY4" fmla="*/ 0 h 3210854"/>
                <a:gd name="connsiteX0" fmla="*/ 2628354 w 5532039"/>
                <a:gd name="connsiteY0" fmla="*/ 0 h 3210854"/>
                <a:gd name="connsiteX1" fmla="*/ 5532039 w 5532039"/>
                <a:gd name="connsiteY1" fmla="*/ 1671915 h 3210854"/>
                <a:gd name="connsiteX2" fmla="*/ 2857203 w 5532039"/>
                <a:gd name="connsiteY2" fmla="*/ 3210854 h 3210854"/>
                <a:gd name="connsiteX3" fmla="*/ 0 w 5532039"/>
                <a:gd name="connsiteY3" fmla="*/ 1531561 h 3210854"/>
                <a:gd name="connsiteX4" fmla="*/ 2628354 w 5532039"/>
                <a:gd name="connsiteY4" fmla="*/ 0 h 3210854"/>
                <a:gd name="connsiteX0" fmla="*/ 424871 w 3328556"/>
                <a:gd name="connsiteY0" fmla="*/ 0 h 3210854"/>
                <a:gd name="connsiteX1" fmla="*/ 3328556 w 3328556"/>
                <a:gd name="connsiteY1" fmla="*/ 1671915 h 3210854"/>
                <a:gd name="connsiteX2" fmla="*/ 653720 w 3328556"/>
                <a:gd name="connsiteY2" fmla="*/ 3210854 h 3210854"/>
                <a:gd name="connsiteX3" fmla="*/ 0 w 3328556"/>
                <a:gd name="connsiteY3" fmla="*/ 245012 h 3210854"/>
                <a:gd name="connsiteX4" fmla="*/ 424871 w 3328556"/>
                <a:gd name="connsiteY4" fmla="*/ 0 h 3210854"/>
                <a:gd name="connsiteX0" fmla="*/ 424871 w 3328556"/>
                <a:gd name="connsiteY0" fmla="*/ 0 h 1924303"/>
                <a:gd name="connsiteX1" fmla="*/ 3328556 w 3328556"/>
                <a:gd name="connsiteY1" fmla="*/ 1671915 h 1924303"/>
                <a:gd name="connsiteX2" fmla="*/ 2899851 w 3328556"/>
                <a:gd name="connsiteY2" fmla="*/ 1924303 h 1924303"/>
                <a:gd name="connsiteX3" fmla="*/ 0 w 3328556"/>
                <a:gd name="connsiteY3" fmla="*/ 245012 h 1924303"/>
                <a:gd name="connsiteX4" fmla="*/ 424871 w 3328556"/>
                <a:gd name="connsiteY4" fmla="*/ 0 h 1924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556" h="1924303">
                  <a:moveTo>
                    <a:pt x="424871" y="0"/>
                  </a:moveTo>
                  <a:lnTo>
                    <a:pt x="3328556" y="1671915"/>
                  </a:lnTo>
                  <a:lnTo>
                    <a:pt x="2899851" y="1924303"/>
                  </a:lnTo>
                  <a:lnTo>
                    <a:pt x="0" y="245012"/>
                  </a:lnTo>
                  <a:lnTo>
                    <a:pt x="424871" y="0"/>
                  </a:lnTo>
                  <a:close/>
                </a:path>
              </a:pathLst>
            </a:custGeom>
            <a:solidFill>
              <a:schemeClr val="accent4">
                <a:lumMod val="75000"/>
              </a:schemeClr>
            </a:solidFill>
            <a:ln w="9525" cap="rnd">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1" name="TextBox 590">
              <a:extLst>
                <a:ext uri="{FF2B5EF4-FFF2-40B4-BE49-F238E27FC236}">
                  <a16:creationId xmlns:a16="http://schemas.microsoft.com/office/drawing/2014/main" id="{F930A479-A5B9-4062-9E5E-3AE60D0140F8}"/>
                </a:ext>
              </a:extLst>
            </p:cNvPr>
            <p:cNvSpPr txBox="1"/>
            <p:nvPr/>
          </p:nvSpPr>
          <p:spPr>
            <a:xfrm>
              <a:off x="5541409" y="3539947"/>
              <a:ext cx="215444"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Pipelines</a:t>
              </a:r>
            </a:p>
          </p:txBody>
        </p:sp>
      </p:grpSp>
      <p:grpSp>
        <p:nvGrpSpPr>
          <p:cNvPr id="1031" name="Group 1030">
            <a:extLst>
              <a:ext uri="{FF2B5EF4-FFF2-40B4-BE49-F238E27FC236}">
                <a16:creationId xmlns:a16="http://schemas.microsoft.com/office/drawing/2014/main" id="{89F0E9C3-A82C-4ACD-9352-9F20E290BC53}"/>
              </a:ext>
              <a:ext uri="{C183D7F6-B498-43B3-948B-1728B52AA6E4}">
                <adec:decorative xmlns:adec="http://schemas.microsoft.com/office/drawing/2017/decorative" val="1"/>
              </a:ext>
            </a:extLst>
          </p:cNvPr>
          <p:cNvGrpSpPr/>
          <p:nvPr/>
        </p:nvGrpSpPr>
        <p:grpSpPr>
          <a:xfrm>
            <a:off x="7551964" y="4019690"/>
            <a:ext cx="3664561" cy="2411746"/>
            <a:chOff x="6282710" y="4191374"/>
            <a:chExt cx="3664561" cy="2411746"/>
          </a:xfrm>
        </p:grpSpPr>
        <p:grpSp>
          <p:nvGrpSpPr>
            <p:cNvPr id="1032" name="Group 1031">
              <a:extLst>
                <a:ext uri="{FF2B5EF4-FFF2-40B4-BE49-F238E27FC236}">
                  <a16:creationId xmlns:a16="http://schemas.microsoft.com/office/drawing/2014/main" id="{9DE27F0C-26C9-461B-9425-CAAFC9DF2057}"/>
                </a:ext>
              </a:extLst>
            </p:cNvPr>
            <p:cNvGrpSpPr/>
            <p:nvPr/>
          </p:nvGrpSpPr>
          <p:grpSpPr>
            <a:xfrm>
              <a:off x="6950771" y="4645501"/>
              <a:ext cx="2996500" cy="1957619"/>
              <a:chOff x="6950771" y="4645501"/>
              <a:chExt cx="2996500" cy="1957619"/>
            </a:xfrm>
          </p:grpSpPr>
          <p:grpSp>
            <p:nvGrpSpPr>
              <p:cNvPr id="1042" name="Group 1041">
                <a:extLst>
                  <a:ext uri="{FF2B5EF4-FFF2-40B4-BE49-F238E27FC236}">
                    <a16:creationId xmlns:a16="http://schemas.microsoft.com/office/drawing/2014/main" id="{93E17741-AA86-46CF-9B7B-4C6AC54C47DF}"/>
                  </a:ext>
                </a:extLst>
              </p:cNvPr>
              <p:cNvGrpSpPr/>
              <p:nvPr/>
            </p:nvGrpSpPr>
            <p:grpSpPr>
              <a:xfrm>
                <a:off x="6950771" y="4645501"/>
                <a:ext cx="2996500" cy="1957619"/>
                <a:chOff x="8551581" y="3995411"/>
                <a:chExt cx="2606905" cy="1703096"/>
              </a:xfrm>
            </p:grpSpPr>
            <p:pic>
              <p:nvPicPr>
                <p:cNvPr id="1045" name="Picture 1044" descr="A picture containing text, electronics&#10;&#10;Description automatically generated">
                  <a:extLst>
                    <a:ext uri="{FF2B5EF4-FFF2-40B4-BE49-F238E27FC236}">
                      <a16:creationId xmlns:a16="http://schemas.microsoft.com/office/drawing/2014/main" id="{37D359B4-06E9-4D28-8535-3AE18C96C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sp>
              <p:nvSpPr>
                <p:cNvPr id="1046" name="TextBox 1045">
                  <a:extLst>
                    <a:ext uri="{FF2B5EF4-FFF2-40B4-BE49-F238E27FC236}">
                      <a16:creationId xmlns:a16="http://schemas.microsoft.com/office/drawing/2014/main" id="{DB16DA9B-D513-4F58-9CA0-B8C9183271D0}"/>
                    </a:ext>
                  </a:extLst>
                </p:cNvPr>
                <p:cNvSpPr txBox="1"/>
                <p:nvPr/>
              </p:nvSpPr>
              <p:spPr>
                <a:xfrm>
                  <a:off x="9350743" y="4933874"/>
                  <a:ext cx="492443" cy="764633"/>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pic>
            <p:nvPicPr>
              <p:cNvPr id="1043" name="Graphic 1042">
                <a:extLst>
                  <a:ext uri="{FF2B5EF4-FFF2-40B4-BE49-F238E27FC236}">
                    <a16:creationId xmlns:a16="http://schemas.microsoft.com/office/drawing/2014/main" id="{80BA57C3-C5F5-4CBE-983A-3312BE0BAE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0208" y="5043119"/>
                <a:ext cx="1331403" cy="825349"/>
              </a:xfrm>
              <a:prstGeom prst="rect">
                <a:avLst/>
              </a:prstGeom>
            </p:spPr>
          </p:pic>
          <p:pic>
            <p:nvPicPr>
              <p:cNvPr id="1044" name="Graphic 1043">
                <a:extLst>
                  <a:ext uri="{FF2B5EF4-FFF2-40B4-BE49-F238E27FC236}">
                    <a16:creationId xmlns:a16="http://schemas.microsoft.com/office/drawing/2014/main" id="{53685C01-E8B0-4EDD-B6CD-DE1C955B38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5856" y="5404846"/>
                <a:ext cx="510287" cy="478721"/>
              </a:xfrm>
              <a:prstGeom prst="rect">
                <a:avLst/>
              </a:prstGeom>
            </p:spPr>
          </p:pic>
        </p:grpSp>
        <p:pic>
          <p:nvPicPr>
            <p:cNvPr id="1033" name="Graphic 1032">
              <a:extLst>
                <a:ext uri="{FF2B5EF4-FFF2-40B4-BE49-F238E27FC236}">
                  <a16:creationId xmlns:a16="http://schemas.microsoft.com/office/drawing/2014/main" id="{2F20E567-3123-4BFE-B1AC-E22185B5B3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6282710" y="4224189"/>
              <a:ext cx="1951781" cy="1091551"/>
            </a:xfrm>
            <a:prstGeom prst="rect">
              <a:avLst/>
            </a:prstGeom>
          </p:spPr>
        </p:pic>
        <p:grpSp>
          <p:nvGrpSpPr>
            <p:cNvPr id="1034" name="Group 1033">
              <a:extLst>
                <a:ext uri="{FF2B5EF4-FFF2-40B4-BE49-F238E27FC236}">
                  <a16:creationId xmlns:a16="http://schemas.microsoft.com/office/drawing/2014/main" id="{7354801F-9F4F-4626-91E1-37787EB31B46}"/>
                </a:ext>
              </a:extLst>
            </p:cNvPr>
            <p:cNvGrpSpPr/>
            <p:nvPr/>
          </p:nvGrpSpPr>
          <p:grpSpPr>
            <a:xfrm>
              <a:off x="7241425" y="4191374"/>
              <a:ext cx="1302495" cy="1312849"/>
              <a:chOff x="5950569" y="2597033"/>
              <a:chExt cx="1473627" cy="1485341"/>
            </a:xfrm>
          </p:grpSpPr>
          <p:pic>
            <p:nvPicPr>
              <p:cNvPr id="1035" name="Graphic 1034">
                <a:extLst>
                  <a:ext uri="{FF2B5EF4-FFF2-40B4-BE49-F238E27FC236}">
                    <a16:creationId xmlns:a16="http://schemas.microsoft.com/office/drawing/2014/main" id="{D16B9AE4-AAD1-42B4-9FF4-6F37BA8937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0569" y="3564859"/>
                <a:ext cx="420160" cy="517515"/>
              </a:xfrm>
              <a:prstGeom prst="rect">
                <a:avLst/>
              </a:prstGeom>
            </p:spPr>
          </p:pic>
          <p:pic>
            <p:nvPicPr>
              <p:cNvPr id="1036" name="Graphic 1035">
                <a:extLst>
                  <a:ext uri="{FF2B5EF4-FFF2-40B4-BE49-F238E27FC236}">
                    <a16:creationId xmlns:a16="http://schemas.microsoft.com/office/drawing/2014/main" id="{82DB81F3-654B-41FA-B52B-2CBE62A9863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1338" y="3222283"/>
                <a:ext cx="420160" cy="517515"/>
              </a:xfrm>
              <a:prstGeom prst="rect">
                <a:avLst/>
              </a:prstGeom>
            </p:spPr>
          </p:pic>
          <p:pic>
            <p:nvPicPr>
              <p:cNvPr id="1037" name="Graphic 1036">
                <a:extLst>
                  <a:ext uri="{FF2B5EF4-FFF2-40B4-BE49-F238E27FC236}">
                    <a16:creationId xmlns:a16="http://schemas.microsoft.com/office/drawing/2014/main" id="{734906BF-64C1-46F6-A3C5-655D62BF7A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0558" y="2909658"/>
                <a:ext cx="420160" cy="517515"/>
              </a:xfrm>
              <a:prstGeom prst="rect">
                <a:avLst/>
              </a:prstGeom>
            </p:spPr>
          </p:pic>
          <p:pic>
            <p:nvPicPr>
              <p:cNvPr id="1038" name="Graphic 1037">
                <a:extLst>
                  <a:ext uri="{FF2B5EF4-FFF2-40B4-BE49-F238E27FC236}">
                    <a16:creationId xmlns:a16="http://schemas.microsoft.com/office/drawing/2014/main" id="{3AA765BB-6B6D-4D10-AF43-18E3B67BCA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4816" y="2909658"/>
                <a:ext cx="420160" cy="517515"/>
              </a:xfrm>
              <a:prstGeom prst="rect">
                <a:avLst/>
              </a:prstGeom>
            </p:spPr>
          </p:pic>
          <p:pic>
            <p:nvPicPr>
              <p:cNvPr id="1039" name="Graphic 1038">
                <a:extLst>
                  <a:ext uri="{FF2B5EF4-FFF2-40B4-BE49-F238E27FC236}">
                    <a16:creationId xmlns:a16="http://schemas.microsoft.com/office/drawing/2014/main" id="{040DBF04-154F-46AF-948E-1CBFED22BB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4036" y="2597033"/>
                <a:ext cx="420160" cy="517515"/>
              </a:xfrm>
              <a:prstGeom prst="rect">
                <a:avLst/>
              </a:prstGeom>
            </p:spPr>
          </p:pic>
          <p:pic>
            <p:nvPicPr>
              <p:cNvPr id="1040" name="Graphic 1039">
                <a:extLst>
                  <a:ext uri="{FF2B5EF4-FFF2-40B4-BE49-F238E27FC236}">
                    <a16:creationId xmlns:a16="http://schemas.microsoft.com/office/drawing/2014/main" id="{31B3BF4E-05C8-4EDD-85CA-20B8B71B20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9828" y="2609481"/>
                <a:ext cx="420160" cy="517515"/>
              </a:xfrm>
              <a:prstGeom prst="rect">
                <a:avLst/>
              </a:prstGeom>
            </p:spPr>
          </p:pic>
          <p:pic>
            <p:nvPicPr>
              <p:cNvPr id="1041" name="Graphic 1040">
                <a:extLst>
                  <a:ext uri="{FF2B5EF4-FFF2-40B4-BE49-F238E27FC236}">
                    <a16:creationId xmlns:a16="http://schemas.microsoft.com/office/drawing/2014/main" id="{0F9EEC7E-CDDB-4E6F-9D6E-5BC50610ED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3743" y="3258417"/>
                <a:ext cx="420160" cy="517515"/>
              </a:xfrm>
              <a:prstGeom prst="rect">
                <a:avLst/>
              </a:prstGeom>
            </p:spPr>
          </p:pic>
        </p:grpSp>
      </p:grpSp>
      <p:grpSp>
        <p:nvGrpSpPr>
          <p:cNvPr id="71" name="Group 70">
            <a:extLst>
              <a:ext uri="{FF2B5EF4-FFF2-40B4-BE49-F238E27FC236}">
                <a16:creationId xmlns:a16="http://schemas.microsoft.com/office/drawing/2014/main" id="{23B44B15-A0AA-4849-A913-D816A3E326D2}"/>
              </a:ext>
              <a:ext uri="{C183D7F6-B498-43B3-948B-1728B52AA6E4}">
                <adec:decorative xmlns:adec="http://schemas.microsoft.com/office/drawing/2017/decorative" val="1"/>
              </a:ext>
            </a:extLst>
          </p:cNvPr>
          <p:cNvGrpSpPr/>
          <p:nvPr/>
        </p:nvGrpSpPr>
        <p:grpSpPr>
          <a:xfrm>
            <a:off x="7648080" y="1086631"/>
            <a:ext cx="3755196" cy="2284875"/>
            <a:chOff x="6378826" y="1294411"/>
            <a:chExt cx="3755196" cy="2284875"/>
          </a:xfrm>
        </p:grpSpPr>
        <p:grpSp>
          <p:nvGrpSpPr>
            <p:cNvPr id="72" name="Group 71">
              <a:extLst>
                <a:ext uri="{FF2B5EF4-FFF2-40B4-BE49-F238E27FC236}">
                  <a16:creationId xmlns:a16="http://schemas.microsoft.com/office/drawing/2014/main" id="{8DC8356F-5B79-47FE-A8CA-71B28ECFACE2}"/>
                </a:ext>
              </a:extLst>
            </p:cNvPr>
            <p:cNvGrpSpPr/>
            <p:nvPr/>
          </p:nvGrpSpPr>
          <p:grpSpPr>
            <a:xfrm>
              <a:off x="7258600" y="1294411"/>
              <a:ext cx="2875422" cy="2084468"/>
              <a:chOff x="6500474" y="1452095"/>
              <a:chExt cx="3306391" cy="2396890"/>
            </a:xfrm>
          </p:grpSpPr>
          <p:pic>
            <p:nvPicPr>
              <p:cNvPr id="82" name="Picture 81" descr="A close-up of a logo&#10;&#10;Description automatically generated with low confidence">
                <a:extLst>
                  <a:ext uri="{FF2B5EF4-FFF2-40B4-BE49-F238E27FC236}">
                    <a16:creationId xmlns:a16="http://schemas.microsoft.com/office/drawing/2014/main" id="{ABA5757D-9728-4ABB-93EF-4FEA04651E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00474" y="1660197"/>
                <a:ext cx="3253867" cy="1881728"/>
              </a:xfrm>
              <a:prstGeom prst="rect">
                <a:avLst/>
              </a:prstGeom>
            </p:spPr>
          </p:pic>
          <p:grpSp>
            <p:nvGrpSpPr>
              <p:cNvPr id="83" name="Group 82">
                <a:extLst>
                  <a:ext uri="{FF2B5EF4-FFF2-40B4-BE49-F238E27FC236}">
                    <a16:creationId xmlns:a16="http://schemas.microsoft.com/office/drawing/2014/main" id="{DC10557D-2C96-4DE0-8546-56F1E676D783}"/>
                  </a:ext>
                </a:extLst>
              </p:cNvPr>
              <p:cNvGrpSpPr/>
              <p:nvPr/>
            </p:nvGrpSpPr>
            <p:grpSpPr>
              <a:xfrm>
                <a:off x="8030833" y="1452095"/>
                <a:ext cx="1776032" cy="2396890"/>
                <a:chOff x="6909962" y="1030552"/>
                <a:chExt cx="1776032" cy="2396890"/>
              </a:xfrm>
            </p:grpSpPr>
            <p:sp>
              <p:nvSpPr>
                <p:cNvPr id="84" name="TextBox 83">
                  <a:extLst>
                    <a:ext uri="{FF2B5EF4-FFF2-40B4-BE49-F238E27FC236}">
                      <a16:creationId xmlns:a16="http://schemas.microsoft.com/office/drawing/2014/main" id="{FD63A118-3324-4102-B972-6033792B7305}"/>
                    </a:ext>
                  </a:extLst>
                </p:cNvPr>
                <p:cNvSpPr txBox="1"/>
                <p:nvPr/>
              </p:nvSpPr>
              <p:spPr>
                <a:xfrm>
                  <a:off x="8193551" y="1562422"/>
                  <a:ext cx="49244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Relational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pic>
              <p:nvPicPr>
                <p:cNvPr id="85" name="Graphic 84">
                  <a:extLst>
                    <a:ext uri="{FF2B5EF4-FFF2-40B4-BE49-F238E27FC236}">
                      <a16:creationId xmlns:a16="http://schemas.microsoft.com/office/drawing/2014/main" id="{0F96D4F3-8F4E-43EA-A6F0-F4D9C81846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92904" y="1030552"/>
                  <a:ext cx="539484" cy="855279"/>
                </a:xfrm>
                <a:prstGeom prst="rect">
                  <a:avLst/>
                </a:prstGeom>
              </p:spPr>
            </p:pic>
            <p:pic>
              <p:nvPicPr>
                <p:cNvPr id="86" name="Graphic 85">
                  <a:extLst>
                    <a:ext uri="{FF2B5EF4-FFF2-40B4-BE49-F238E27FC236}">
                      <a16:creationId xmlns:a16="http://schemas.microsoft.com/office/drawing/2014/main" id="{E34F233C-7632-4B28-8F63-1FEE415E7C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54732" y="1112542"/>
                  <a:ext cx="473696" cy="914492"/>
                </a:xfrm>
                <a:prstGeom prst="rect">
                  <a:avLst/>
                </a:prstGeom>
              </p:spPr>
            </p:pic>
            <p:pic>
              <p:nvPicPr>
                <p:cNvPr id="87" name="Graphic 86">
                  <a:extLst>
                    <a:ext uri="{FF2B5EF4-FFF2-40B4-BE49-F238E27FC236}">
                      <a16:creationId xmlns:a16="http://schemas.microsoft.com/office/drawing/2014/main" id="{E74E798B-4B7E-4C60-9372-43080A6F295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09962" y="1350846"/>
                  <a:ext cx="617377" cy="772623"/>
                </a:xfrm>
                <a:prstGeom prst="rect">
                  <a:avLst/>
                </a:prstGeom>
              </p:spPr>
            </p:pic>
          </p:grpSp>
        </p:grpSp>
        <p:pic>
          <p:nvPicPr>
            <p:cNvPr id="73" name="Graphic 72">
              <a:extLst>
                <a:ext uri="{FF2B5EF4-FFF2-40B4-BE49-F238E27FC236}">
                  <a16:creationId xmlns:a16="http://schemas.microsoft.com/office/drawing/2014/main" id="{584AED73-D6F5-44E4-AFDD-4C6DFF49EA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8826" y="2487735"/>
              <a:ext cx="1951781" cy="1091551"/>
            </a:xfrm>
            <a:prstGeom prst="rect">
              <a:avLst/>
            </a:prstGeom>
          </p:spPr>
        </p:pic>
        <p:grpSp>
          <p:nvGrpSpPr>
            <p:cNvPr id="74" name="Group 73">
              <a:extLst>
                <a:ext uri="{FF2B5EF4-FFF2-40B4-BE49-F238E27FC236}">
                  <a16:creationId xmlns:a16="http://schemas.microsoft.com/office/drawing/2014/main" id="{CDABAD82-89B1-4D83-8AF5-727F2AE8B00E}"/>
                </a:ext>
              </a:extLst>
            </p:cNvPr>
            <p:cNvGrpSpPr/>
            <p:nvPr/>
          </p:nvGrpSpPr>
          <p:grpSpPr>
            <a:xfrm>
              <a:off x="7332210" y="1476719"/>
              <a:ext cx="1344043" cy="1538327"/>
              <a:chOff x="7321197" y="1381996"/>
              <a:chExt cx="1465307" cy="1677121"/>
            </a:xfrm>
          </p:grpSpPr>
          <p:pic>
            <p:nvPicPr>
              <p:cNvPr id="75" name="Graphic 74">
                <a:extLst>
                  <a:ext uri="{FF2B5EF4-FFF2-40B4-BE49-F238E27FC236}">
                    <a16:creationId xmlns:a16="http://schemas.microsoft.com/office/drawing/2014/main" id="{55E72B20-C920-4924-A67E-CA5344A406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1197" y="1996588"/>
                <a:ext cx="420160" cy="517515"/>
              </a:xfrm>
              <a:prstGeom prst="rect">
                <a:avLst/>
              </a:prstGeom>
            </p:spPr>
          </p:pic>
          <p:pic>
            <p:nvPicPr>
              <p:cNvPr id="76" name="Graphic 75">
                <a:extLst>
                  <a:ext uri="{FF2B5EF4-FFF2-40B4-BE49-F238E27FC236}">
                    <a16:creationId xmlns:a16="http://schemas.microsoft.com/office/drawing/2014/main" id="{B64BE542-DE2F-4D40-A4C2-BE98D9E12E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4115" y="2272257"/>
                <a:ext cx="420160" cy="517515"/>
              </a:xfrm>
              <a:prstGeom prst="rect">
                <a:avLst/>
              </a:prstGeom>
            </p:spPr>
          </p:pic>
          <p:pic>
            <p:nvPicPr>
              <p:cNvPr id="77" name="Graphic 76">
                <a:extLst>
                  <a:ext uri="{FF2B5EF4-FFF2-40B4-BE49-F238E27FC236}">
                    <a16:creationId xmlns:a16="http://schemas.microsoft.com/office/drawing/2014/main" id="{6765376F-DB80-437C-B736-DBFC8F7D40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2866" y="2541602"/>
                <a:ext cx="420160" cy="517515"/>
              </a:xfrm>
              <a:prstGeom prst="rect">
                <a:avLst/>
              </a:prstGeom>
            </p:spPr>
          </p:pic>
          <p:pic>
            <p:nvPicPr>
              <p:cNvPr id="78" name="Graphic 77">
                <a:extLst>
                  <a:ext uri="{FF2B5EF4-FFF2-40B4-BE49-F238E27FC236}">
                    <a16:creationId xmlns:a16="http://schemas.microsoft.com/office/drawing/2014/main" id="{DA571C72-0561-41AB-BC94-8007451E21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7593" y="1959632"/>
                <a:ext cx="420160" cy="517515"/>
              </a:xfrm>
              <a:prstGeom prst="rect">
                <a:avLst/>
              </a:prstGeom>
            </p:spPr>
          </p:pic>
          <p:pic>
            <p:nvPicPr>
              <p:cNvPr id="79" name="Graphic 78">
                <a:extLst>
                  <a:ext uri="{FF2B5EF4-FFF2-40B4-BE49-F238E27FC236}">
                    <a16:creationId xmlns:a16="http://schemas.microsoft.com/office/drawing/2014/main" id="{191F4A64-9C87-4B47-86AF-116C246178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6344" y="2228977"/>
                <a:ext cx="420160" cy="517515"/>
              </a:xfrm>
              <a:prstGeom prst="rect">
                <a:avLst/>
              </a:prstGeom>
            </p:spPr>
          </p:pic>
          <p:pic>
            <p:nvPicPr>
              <p:cNvPr id="80" name="Graphic 79">
                <a:extLst>
                  <a:ext uri="{FF2B5EF4-FFF2-40B4-BE49-F238E27FC236}">
                    <a16:creationId xmlns:a16="http://schemas.microsoft.com/office/drawing/2014/main" id="{39F6FD95-E6E9-4AA5-9F5E-FBA61B4FC4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4371" y="1690146"/>
                <a:ext cx="420160" cy="517515"/>
              </a:xfrm>
              <a:prstGeom prst="rect">
                <a:avLst/>
              </a:prstGeom>
            </p:spPr>
          </p:pic>
          <p:pic>
            <p:nvPicPr>
              <p:cNvPr id="81" name="Graphic 80">
                <a:extLst>
                  <a:ext uri="{FF2B5EF4-FFF2-40B4-BE49-F238E27FC236}">
                    <a16:creationId xmlns:a16="http://schemas.microsoft.com/office/drawing/2014/main" id="{CDD5A2C1-82AA-4421-A231-523963854B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0142" y="1381996"/>
                <a:ext cx="420160" cy="517515"/>
              </a:xfrm>
              <a:prstGeom prst="rect">
                <a:avLst/>
              </a:prstGeom>
            </p:spPr>
          </p:pic>
        </p:grpSp>
      </p:grpSp>
      <p:grpSp>
        <p:nvGrpSpPr>
          <p:cNvPr id="88" name="Group 87">
            <a:extLst>
              <a:ext uri="{FF2B5EF4-FFF2-40B4-BE49-F238E27FC236}">
                <a16:creationId xmlns:a16="http://schemas.microsoft.com/office/drawing/2014/main" id="{507EC519-CD7A-47BF-8DD7-9994F65CB7BE}"/>
              </a:ext>
              <a:ext uri="{C183D7F6-B498-43B3-948B-1728B52AA6E4}">
                <adec:decorative xmlns:adec="http://schemas.microsoft.com/office/drawing/2017/decorative" val="1"/>
              </a:ext>
            </a:extLst>
          </p:cNvPr>
          <p:cNvGrpSpPr/>
          <p:nvPr/>
        </p:nvGrpSpPr>
        <p:grpSpPr>
          <a:xfrm>
            <a:off x="7876122" y="1622136"/>
            <a:ext cx="1565244" cy="801040"/>
            <a:chOff x="9702487" y="3807574"/>
            <a:chExt cx="1565244" cy="801040"/>
          </a:xfrm>
        </p:grpSpPr>
        <p:sp>
          <p:nvSpPr>
            <p:cNvPr id="89" name="Arc 88">
              <a:extLst>
                <a:ext uri="{FF2B5EF4-FFF2-40B4-BE49-F238E27FC236}">
                  <a16:creationId xmlns:a16="http://schemas.microsoft.com/office/drawing/2014/main" id="{EA22994D-4CB6-4EDD-AE3D-CABE6A769965}"/>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F2D7D95B-5F3F-4CF4-810E-26B67B6D6717}"/>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344FB0-844C-4510-A62E-4F42259A75E8}"/>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Arc 91">
              <a:extLst>
                <a:ext uri="{FF2B5EF4-FFF2-40B4-BE49-F238E27FC236}">
                  <a16:creationId xmlns:a16="http://schemas.microsoft.com/office/drawing/2014/main" id="{0199A6E5-16A9-42D0-8EAB-66935D26EBAC}"/>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AE4A6E68-72AE-471E-87E0-185587CD02D0}"/>
                </a:ext>
              </a:extLst>
            </p:cNvPr>
            <p:cNvCxnSpPr>
              <a:cxnSpLocks/>
              <a:endCxn id="92"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2F87388-420B-4F71-AC68-249EE7455A4C}"/>
                </a:ext>
              </a:extLst>
            </p:cNvPr>
            <p:cNvCxnSpPr>
              <a:cxnSpLocks/>
              <a:endCxn id="92"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B942274C-FF1C-4F25-8414-C96ED40B88FF}"/>
              </a:ext>
              <a:ext uri="{C183D7F6-B498-43B3-948B-1728B52AA6E4}">
                <adec:decorative xmlns:adec="http://schemas.microsoft.com/office/drawing/2017/decorative" val="1"/>
              </a:ext>
            </a:extLst>
          </p:cNvPr>
          <p:cNvGrpSpPr/>
          <p:nvPr/>
        </p:nvGrpSpPr>
        <p:grpSpPr>
          <a:xfrm>
            <a:off x="2874462" y="833272"/>
            <a:ext cx="2864706" cy="2234944"/>
            <a:chOff x="2355093" y="2919660"/>
            <a:chExt cx="3294069" cy="2569918"/>
          </a:xfrm>
        </p:grpSpPr>
        <p:pic>
          <p:nvPicPr>
            <p:cNvPr id="96" name="Picture 95" descr="A picture containing electronics&#10;&#10;Description automatically generated">
              <a:extLst>
                <a:ext uri="{FF2B5EF4-FFF2-40B4-BE49-F238E27FC236}">
                  <a16:creationId xmlns:a16="http://schemas.microsoft.com/office/drawing/2014/main" id="{8DD4709A-D164-4575-A9A2-FE4F0F79DF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97" name="TextBox 96">
              <a:extLst>
                <a:ext uri="{FF2B5EF4-FFF2-40B4-BE49-F238E27FC236}">
                  <a16:creationId xmlns:a16="http://schemas.microsoft.com/office/drawing/2014/main" id="{86A2B781-007B-419B-88A7-8B31A302E358}"/>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98" name="Graphic 97">
              <a:extLst>
                <a:ext uri="{FF2B5EF4-FFF2-40B4-BE49-F238E27FC236}">
                  <a16:creationId xmlns:a16="http://schemas.microsoft.com/office/drawing/2014/main" id="{6739CD9F-4A3B-4014-8DFA-74323450521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111336" y="2919660"/>
              <a:ext cx="969176" cy="1237430"/>
            </a:xfrm>
            <a:prstGeom prst="rect">
              <a:avLst/>
            </a:prstGeom>
          </p:spPr>
        </p:pic>
        <p:pic>
          <p:nvPicPr>
            <p:cNvPr id="99" name="Graphic 98">
              <a:extLst>
                <a:ext uri="{FF2B5EF4-FFF2-40B4-BE49-F238E27FC236}">
                  <a16:creationId xmlns:a16="http://schemas.microsoft.com/office/drawing/2014/main" id="{9F032D4F-7E37-4182-8AA2-20B176E5BB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3023624" y="3716817"/>
              <a:ext cx="780007" cy="480319"/>
            </a:xfrm>
            <a:prstGeom prst="rect">
              <a:avLst/>
            </a:prstGeom>
          </p:spPr>
        </p:pic>
      </p:grpSp>
      <p:pic>
        <p:nvPicPr>
          <p:cNvPr id="100" name="Graphic 99">
            <a:extLst>
              <a:ext uri="{FF2B5EF4-FFF2-40B4-BE49-F238E27FC236}">
                <a16:creationId xmlns:a16="http://schemas.microsoft.com/office/drawing/2014/main" id="{33FFAA42-A80C-4D37-AEEB-0F4482B529E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4596502" y="2227040"/>
            <a:ext cx="1951781" cy="1091551"/>
          </a:xfrm>
          <a:prstGeom prst="rect">
            <a:avLst/>
          </a:prstGeom>
        </p:spPr>
      </p:pic>
      <p:grpSp>
        <p:nvGrpSpPr>
          <p:cNvPr id="101" name="Group 100">
            <a:extLst>
              <a:ext uri="{FF2B5EF4-FFF2-40B4-BE49-F238E27FC236}">
                <a16:creationId xmlns:a16="http://schemas.microsoft.com/office/drawing/2014/main" id="{CA4C7E3E-AC9C-435A-A473-349696528E53}"/>
              </a:ext>
              <a:ext uri="{C183D7F6-B498-43B3-948B-1728B52AA6E4}">
                <adec:decorative xmlns:adec="http://schemas.microsoft.com/office/drawing/2017/decorative" val="1"/>
              </a:ext>
            </a:extLst>
          </p:cNvPr>
          <p:cNvGrpSpPr/>
          <p:nvPr/>
        </p:nvGrpSpPr>
        <p:grpSpPr>
          <a:xfrm>
            <a:off x="4312850" y="1238179"/>
            <a:ext cx="1299698" cy="1574332"/>
            <a:chOff x="4023393" y="3369878"/>
            <a:chExt cx="1494901" cy="1810782"/>
          </a:xfrm>
        </p:grpSpPr>
        <p:pic>
          <p:nvPicPr>
            <p:cNvPr id="102" name="Graphic 101">
              <a:extLst>
                <a:ext uri="{FF2B5EF4-FFF2-40B4-BE49-F238E27FC236}">
                  <a16:creationId xmlns:a16="http://schemas.microsoft.com/office/drawing/2014/main" id="{D8CD41A6-8CEB-44F5-A601-7F6695B1014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3393" y="4663145"/>
              <a:ext cx="420160" cy="517515"/>
            </a:xfrm>
            <a:prstGeom prst="rect">
              <a:avLst/>
            </a:prstGeom>
          </p:spPr>
        </p:pic>
        <p:pic>
          <p:nvPicPr>
            <p:cNvPr id="103" name="Graphic 102">
              <a:extLst>
                <a:ext uri="{FF2B5EF4-FFF2-40B4-BE49-F238E27FC236}">
                  <a16:creationId xmlns:a16="http://schemas.microsoft.com/office/drawing/2014/main" id="{E7BBEFA1-14C4-4EA9-B7E6-555EA700B3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4057" y="4298177"/>
              <a:ext cx="420160" cy="517515"/>
            </a:xfrm>
            <a:prstGeom prst="rect">
              <a:avLst/>
            </a:prstGeom>
          </p:spPr>
        </p:pic>
        <p:pic>
          <p:nvPicPr>
            <p:cNvPr id="104" name="Graphic 103">
              <a:extLst>
                <a:ext uri="{FF2B5EF4-FFF2-40B4-BE49-F238E27FC236}">
                  <a16:creationId xmlns:a16="http://schemas.microsoft.com/office/drawing/2014/main" id="{3CAB0D6A-AF63-4BD3-90BC-5790A9464E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4656" y="4007944"/>
              <a:ext cx="420160" cy="517515"/>
            </a:xfrm>
            <a:prstGeom prst="rect">
              <a:avLst/>
            </a:prstGeom>
          </p:spPr>
        </p:pic>
        <p:pic>
          <p:nvPicPr>
            <p:cNvPr id="105" name="Graphic 104">
              <a:extLst>
                <a:ext uri="{FF2B5EF4-FFF2-40B4-BE49-F238E27FC236}">
                  <a16:creationId xmlns:a16="http://schemas.microsoft.com/office/drawing/2014/main" id="{3FCDE5BB-0C26-48A3-A5FF-D2B29F2224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7535" y="3985552"/>
              <a:ext cx="420160" cy="517515"/>
            </a:xfrm>
            <a:prstGeom prst="rect">
              <a:avLst/>
            </a:prstGeom>
          </p:spPr>
        </p:pic>
        <p:pic>
          <p:nvPicPr>
            <p:cNvPr id="106" name="Graphic 105">
              <a:extLst>
                <a:ext uri="{FF2B5EF4-FFF2-40B4-BE49-F238E27FC236}">
                  <a16:creationId xmlns:a16="http://schemas.microsoft.com/office/drawing/2014/main" id="{C338B87C-5708-48EA-8071-4A6FB9050B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8134" y="3695319"/>
              <a:ext cx="420160" cy="517515"/>
            </a:xfrm>
            <a:prstGeom prst="rect">
              <a:avLst/>
            </a:prstGeom>
          </p:spPr>
        </p:pic>
        <p:pic>
          <p:nvPicPr>
            <p:cNvPr id="107" name="Graphic 106">
              <a:extLst>
                <a:ext uri="{FF2B5EF4-FFF2-40B4-BE49-F238E27FC236}">
                  <a16:creationId xmlns:a16="http://schemas.microsoft.com/office/drawing/2014/main" id="{D20589C1-32B4-49F4-9F36-A34CDAC29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618" y="3369878"/>
              <a:ext cx="420160" cy="517515"/>
            </a:xfrm>
            <a:prstGeom prst="rect">
              <a:avLst/>
            </a:prstGeom>
          </p:spPr>
        </p:pic>
        <p:pic>
          <p:nvPicPr>
            <p:cNvPr id="108" name="Graphic 107">
              <a:extLst>
                <a:ext uri="{FF2B5EF4-FFF2-40B4-BE49-F238E27FC236}">
                  <a16:creationId xmlns:a16="http://schemas.microsoft.com/office/drawing/2014/main" id="{5066EA8C-B1A6-4958-B0FF-FF4AE1A1B0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6567" y="4356703"/>
              <a:ext cx="420160" cy="517515"/>
            </a:xfrm>
            <a:prstGeom prst="rect">
              <a:avLst/>
            </a:prstGeom>
          </p:spPr>
        </p:pic>
      </p:grpSp>
      <p:grpSp>
        <p:nvGrpSpPr>
          <p:cNvPr id="109" name="Group 108">
            <a:extLst>
              <a:ext uri="{FF2B5EF4-FFF2-40B4-BE49-F238E27FC236}">
                <a16:creationId xmlns:a16="http://schemas.microsoft.com/office/drawing/2014/main" id="{2D084D90-34F0-444B-BD32-B197A08FFB2A}"/>
              </a:ext>
              <a:ext uri="{C183D7F6-B498-43B3-948B-1728B52AA6E4}">
                <adec:decorative xmlns:adec="http://schemas.microsoft.com/office/drawing/2017/decorative" val="1"/>
              </a:ext>
            </a:extLst>
          </p:cNvPr>
          <p:cNvGrpSpPr/>
          <p:nvPr/>
        </p:nvGrpSpPr>
        <p:grpSpPr>
          <a:xfrm>
            <a:off x="4607725" y="1678787"/>
            <a:ext cx="1565244" cy="801040"/>
            <a:chOff x="9702487" y="3807574"/>
            <a:chExt cx="1565244" cy="801040"/>
          </a:xfrm>
        </p:grpSpPr>
        <p:sp>
          <p:nvSpPr>
            <p:cNvPr id="110" name="Arc 109">
              <a:extLst>
                <a:ext uri="{FF2B5EF4-FFF2-40B4-BE49-F238E27FC236}">
                  <a16:creationId xmlns:a16="http://schemas.microsoft.com/office/drawing/2014/main" id="{CAEC1CE4-3C54-46C5-9616-C3B418080F38}"/>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BB99036-1157-4BD7-85F0-7344731406F0}"/>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C405DF-5F44-4C3A-9953-38047FB9311E}"/>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Arc 112">
              <a:extLst>
                <a:ext uri="{FF2B5EF4-FFF2-40B4-BE49-F238E27FC236}">
                  <a16:creationId xmlns:a16="http://schemas.microsoft.com/office/drawing/2014/main" id="{B26AA3B0-1A16-4947-9778-FC1CA6ADEF4D}"/>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5D9AC814-AA05-4098-91E2-FD9BE50BC6C8}"/>
                </a:ext>
              </a:extLst>
            </p:cNvPr>
            <p:cNvCxnSpPr>
              <a:cxnSpLocks/>
              <a:endCxn id="113"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337E87F-F85B-4950-8BB8-5EB10CCDC9BA}"/>
                </a:ext>
              </a:extLst>
            </p:cNvPr>
            <p:cNvCxnSpPr>
              <a:cxnSpLocks/>
              <a:endCxn id="113"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0A763B5-78BD-4BBA-9B68-3FEA0C3C3182}"/>
              </a:ext>
              <a:ext uri="{C183D7F6-B498-43B3-948B-1728B52AA6E4}">
                <adec:decorative xmlns:adec="http://schemas.microsoft.com/office/drawing/2017/decorative" val="1"/>
              </a:ext>
            </a:extLst>
          </p:cNvPr>
          <p:cNvGrpSpPr/>
          <p:nvPr/>
        </p:nvGrpSpPr>
        <p:grpSpPr>
          <a:xfrm>
            <a:off x="5284274" y="2528181"/>
            <a:ext cx="3737973" cy="2180721"/>
            <a:chOff x="5284274" y="2708661"/>
            <a:chExt cx="3737973" cy="2180721"/>
          </a:xfrm>
        </p:grpSpPr>
        <p:sp>
          <p:nvSpPr>
            <p:cNvPr id="118" name="Freeform: Shape 117">
              <a:extLst>
                <a:ext uri="{FF2B5EF4-FFF2-40B4-BE49-F238E27FC236}">
                  <a16:creationId xmlns:a16="http://schemas.microsoft.com/office/drawing/2014/main" id="{CBA916DC-2C48-4C81-A74D-40A37B8EB07F}"/>
                </a:ext>
              </a:extLst>
            </p:cNvPr>
            <p:cNvSpPr/>
            <p:nvPr/>
          </p:nvSpPr>
          <p:spPr>
            <a:xfrm>
              <a:off x="5284274" y="2895638"/>
              <a:ext cx="3737165" cy="1993744"/>
            </a:xfrm>
            <a:custGeom>
              <a:avLst/>
              <a:gdLst>
                <a:gd name="connsiteX0" fmla="*/ 3665796 w 3737165"/>
                <a:gd name="connsiteY0" fmla="*/ 879975 h 1993744"/>
                <a:gd name="connsiteX1" fmla="*/ 1863043 w 3737165"/>
                <a:gd name="connsiteY1" fmla="*/ 0 h 1993744"/>
                <a:gd name="connsiteX2" fmla="*/ 127904 w 3737165"/>
                <a:gd name="connsiteY2" fmla="*/ 923267 h 1993744"/>
                <a:gd name="connsiteX3" fmla="*/ 4348 w 3737165"/>
                <a:gd name="connsiteY3" fmla="*/ 883382 h 1993744"/>
                <a:gd name="connsiteX4" fmla="*/ 943 w 3737165"/>
                <a:gd name="connsiteY4" fmla="*/ 924484 h 1993744"/>
                <a:gd name="connsiteX5" fmla="*/ 6781 w 3737165"/>
                <a:gd name="connsiteY5" fmla="*/ 933481 h 1993744"/>
                <a:gd name="connsiteX6" fmla="*/ 1836287 w 3737165"/>
                <a:gd name="connsiteY6" fmla="*/ 1983713 h 1993744"/>
                <a:gd name="connsiteX7" fmla="*/ 1913149 w 3737165"/>
                <a:gd name="connsiteY7" fmla="*/ 1983713 h 1993744"/>
                <a:gd name="connsiteX8" fmla="*/ 3730008 w 3737165"/>
                <a:gd name="connsiteY8" fmla="*/ 940048 h 1993744"/>
                <a:gd name="connsiteX9" fmla="*/ 3735844 w 3737165"/>
                <a:gd name="connsiteY9" fmla="*/ 931052 h 1993744"/>
                <a:gd name="connsiteX10" fmla="*/ 3732436 w 3737165"/>
                <a:gd name="connsiteY10" fmla="*/ 887753 h 1993744"/>
                <a:gd name="connsiteX11" fmla="*/ 3665796 w 3737165"/>
                <a:gd name="connsiteY11" fmla="*/ 879975 h 199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7165" h="1993744">
                  <a:moveTo>
                    <a:pt x="3665796" y="879975"/>
                  </a:moveTo>
                  <a:lnTo>
                    <a:pt x="1863043" y="0"/>
                  </a:lnTo>
                  <a:lnTo>
                    <a:pt x="127904" y="923267"/>
                  </a:lnTo>
                  <a:lnTo>
                    <a:pt x="4348" y="883382"/>
                  </a:lnTo>
                  <a:cubicBezTo>
                    <a:pt x="-2705" y="879004"/>
                    <a:pt x="943" y="915481"/>
                    <a:pt x="943" y="924484"/>
                  </a:cubicBezTo>
                  <a:cubicBezTo>
                    <a:pt x="943" y="927892"/>
                    <a:pt x="3375" y="932263"/>
                    <a:pt x="6781" y="933481"/>
                  </a:cubicBezTo>
                  <a:lnTo>
                    <a:pt x="1836287" y="1983713"/>
                  </a:lnTo>
                  <a:cubicBezTo>
                    <a:pt x="1859636" y="1997088"/>
                    <a:pt x="1890039" y="1997088"/>
                    <a:pt x="1913149" y="1983713"/>
                  </a:cubicBezTo>
                  <a:lnTo>
                    <a:pt x="3730008" y="940048"/>
                  </a:lnTo>
                  <a:cubicBezTo>
                    <a:pt x="3733408" y="937859"/>
                    <a:pt x="3735844" y="934452"/>
                    <a:pt x="3735844" y="931052"/>
                  </a:cubicBezTo>
                  <a:cubicBezTo>
                    <a:pt x="3735844" y="923267"/>
                    <a:pt x="3740461" y="884354"/>
                    <a:pt x="3732436" y="887753"/>
                  </a:cubicBezTo>
                  <a:lnTo>
                    <a:pt x="3665796" y="879975"/>
                  </a:lnTo>
                  <a:close/>
                </a:path>
              </a:pathLst>
            </a:custGeom>
            <a:gradFill flip="none" rotWithShape="1">
              <a:gsLst>
                <a:gs pos="100000">
                  <a:schemeClr val="accent1">
                    <a:lumMod val="50000"/>
                  </a:schemeClr>
                </a:gs>
                <a:gs pos="57000">
                  <a:schemeClr val="accent2"/>
                </a:gs>
                <a:gs pos="17000">
                  <a:schemeClr val="accent1"/>
                </a:gs>
              </a:gsLst>
              <a:lin ang="0" scaled="1"/>
              <a:tileRect/>
            </a:gra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458995F-A0A0-40F6-B194-8EABFE9D7543}"/>
                </a:ext>
              </a:extLst>
            </p:cNvPr>
            <p:cNvSpPr/>
            <p:nvPr/>
          </p:nvSpPr>
          <p:spPr>
            <a:xfrm>
              <a:off x="5284792" y="2708661"/>
              <a:ext cx="3737455" cy="2144966"/>
            </a:xfrm>
            <a:custGeom>
              <a:avLst/>
              <a:gdLst>
                <a:gd name="connsiteX0" fmla="*/ 1836015 w 3737455"/>
                <a:gd name="connsiteY0" fmla="*/ 2134930 h 2144966"/>
                <a:gd name="connsiteX1" fmla="*/ 5290 w 3737455"/>
                <a:gd name="connsiteY1" fmla="*/ 1084705 h 2144966"/>
                <a:gd name="connsiteX2" fmla="*/ 5290 w 3737455"/>
                <a:gd name="connsiteY2" fmla="*/ 1065734 h 2144966"/>
                <a:gd name="connsiteX3" fmla="*/ 1832608 w 3737455"/>
                <a:gd name="connsiteY3" fmla="*/ 7479 h 2144966"/>
                <a:gd name="connsiteX4" fmla="*/ 1893167 w 3737455"/>
                <a:gd name="connsiteY4" fmla="*/ 7479 h 2144966"/>
                <a:gd name="connsiteX5" fmla="*/ 3732165 w 3737455"/>
                <a:gd name="connsiteY5" fmla="*/ 1072541 h 2144966"/>
                <a:gd name="connsiteX6" fmla="*/ 3732165 w 3737455"/>
                <a:gd name="connsiteY6" fmla="*/ 1091512 h 2144966"/>
                <a:gd name="connsiteX7" fmla="*/ 1913117 w 3737455"/>
                <a:gd name="connsiteY7" fmla="*/ 2134930 h 2144966"/>
                <a:gd name="connsiteX8" fmla="*/ 1836015 w 3737455"/>
                <a:gd name="connsiteY8" fmla="*/ 2134930 h 21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7455" h="2144966">
                  <a:moveTo>
                    <a:pt x="1836015" y="2134930"/>
                  </a:moveTo>
                  <a:lnTo>
                    <a:pt x="5290" y="1084705"/>
                  </a:lnTo>
                  <a:cubicBezTo>
                    <a:pt x="-1763" y="1080326"/>
                    <a:pt x="-1763" y="1070351"/>
                    <a:pt x="5290" y="1065734"/>
                  </a:cubicBezTo>
                  <a:lnTo>
                    <a:pt x="1832608" y="7479"/>
                  </a:lnTo>
                  <a:cubicBezTo>
                    <a:pt x="1851340" y="-2493"/>
                    <a:pt x="1874689" y="-2493"/>
                    <a:pt x="1893167" y="7479"/>
                  </a:cubicBezTo>
                  <a:lnTo>
                    <a:pt x="3732165" y="1072541"/>
                  </a:lnTo>
                  <a:cubicBezTo>
                    <a:pt x="3739219" y="1076919"/>
                    <a:pt x="3739219" y="1086894"/>
                    <a:pt x="3732165" y="1091512"/>
                  </a:cubicBezTo>
                  <a:lnTo>
                    <a:pt x="1913117" y="2134930"/>
                  </a:lnTo>
                  <a:cubicBezTo>
                    <a:pt x="1888549" y="2148312"/>
                    <a:pt x="1859365" y="2148312"/>
                    <a:pt x="1836015" y="2134930"/>
                  </a:cubicBezTo>
                  <a:close/>
                </a:path>
              </a:pathLst>
            </a:custGeom>
            <a:solidFill>
              <a:srgbClr val="243A5E"/>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63D5A8A7-7844-41FA-A03F-11604DC8BB29}"/>
                </a:ext>
              </a:extLst>
            </p:cNvPr>
            <p:cNvSpPr/>
            <p:nvPr/>
          </p:nvSpPr>
          <p:spPr>
            <a:xfrm>
              <a:off x="7151207" y="4599582"/>
              <a:ext cx="22257" cy="12830"/>
            </a:xfrm>
            <a:custGeom>
              <a:avLst/>
              <a:gdLst>
                <a:gd name="connsiteX0" fmla="*/ 3410 w 22257"/>
                <a:gd name="connsiteY0" fmla="*/ 11010 h 12830"/>
                <a:gd name="connsiteX1" fmla="*/ 3163 w 22257"/>
                <a:gd name="connsiteY1" fmla="*/ 2006 h 12830"/>
                <a:gd name="connsiteX2" fmla="*/ 18974 w 22257"/>
                <a:gd name="connsiteY2" fmla="*/ 2006 h 12830"/>
                <a:gd name="connsiteX3" fmla="*/ 18974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4" y="2006"/>
                  </a:cubicBezTo>
                  <a:cubicBezTo>
                    <a:pt x="23352" y="4442"/>
                    <a:pt x="23352" y="8574"/>
                    <a:pt x="1897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546B223E-7914-48F0-951B-69E86CFC31B8}"/>
                </a:ext>
              </a:extLst>
            </p:cNvPr>
            <p:cNvSpPr/>
            <p:nvPr/>
          </p:nvSpPr>
          <p:spPr>
            <a:xfrm>
              <a:off x="7048564" y="4540965"/>
              <a:ext cx="22260" cy="13015"/>
            </a:xfrm>
            <a:custGeom>
              <a:avLst/>
              <a:gdLst>
                <a:gd name="connsiteX0" fmla="*/ 3406 w 22260"/>
                <a:gd name="connsiteY0" fmla="*/ 11010 h 13015"/>
                <a:gd name="connsiteX1" fmla="*/ 3167 w 22260"/>
                <a:gd name="connsiteY1" fmla="*/ 2006 h 13015"/>
                <a:gd name="connsiteX2" fmla="*/ 18977 w 22260"/>
                <a:gd name="connsiteY2" fmla="*/ 2006 h 13015"/>
                <a:gd name="connsiteX3" fmla="*/ 18977 w 22260"/>
                <a:gd name="connsiteY3" fmla="*/ 11010 h 13015"/>
                <a:gd name="connsiteX4" fmla="*/ 3406 w 22260"/>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5">
                  <a:moveTo>
                    <a:pt x="3406" y="11010"/>
                  </a:moveTo>
                  <a:cubicBezTo>
                    <a:pt x="-973" y="8574"/>
                    <a:pt x="-1212" y="4442"/>
                    <a:pt x="3167" y="2006"/>
                  </a:cubicBezTo>
                  <a:cubicBezTo>
                    <a:pt x="7545" y="-669"/>
                    <a:pt x="14599" y="-669"/>
                    <a:pt x="18977" y="2006"/>
                  </a:cubicBezTo>
                  <a:cubicBezTo>
                    <a:pt x="23356" y="4442"/>
                    <a:pt x="23356" y="8574"/>
                    <a:pt x="18977" y="11010"/>
                  </a:cubicBezTo>
                  <a:cubicBezTo>
                    <a:pt x="14838" y="13685"/>
                    <a:pt x="7784" y="13685"/>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5CEEE45B-D967-4E39-9F8E-67F5D09E6582}"/>
                </a:ext>
              </a:extLst>
            </p:cNvPr>
            <p:cNvSpPr/>
            <p:nvPr/>
          </p:nvSpPr>
          <p:spPr>
            <a:xfrm>
              <a:off x="6946293" y="4482596"/>
              <a:ext cx="22133" cy="12829"/>
            </a:xfrm>
            <a:custGeom>
              <a:avLst/>
              <a:gdLst>
                <a:gd name="connsiteX0" fmla="*/ 3284 w 22133"/>
                <a:gd name="connsiteY0" fmla="*/ 11002 h 12829"/>
                <a:gd name="connsiteX1" fmla="*/ 3284 w 22133"/>
                <a:gd name="connsiteY1" fmla="*/ 2006 h 12829"/>
                <a:gd name="connsiteX2" fmla="*/ 18855 w 22133"/>
                <a:gd name="connsiteY2" fmla="*/ 2006 h 12829"/>
                <a:gd name="connsiteX3" fmla="*/ 18855 w 22133"/>
                <a:gd name="connsiteY3" fmla="*/ 11002 h 12829"/>
                <a:gd name="connsiteX4" fmla="*/ 3284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84" y="11002"/>
                  </a:moveTo>
                  <a:cubicBezTo>
                    <a:pt x="-1095" y="8574"/>
                    <a:pt x="-1095" y="4434"/>
                    <a:pt x="3284" y="2006"/>
                  </a:cubicBezTo>
                  <a:cubicBezTo>
                    <a:pt x="7662" y="-669"/>
                    <a:pt x="14477" y="-669"/>
                    <a:pt x="18855" y="2006"/>
                  </a:cubicBezTo>
                  <a:cubicBezTo>
                    <a:pt x="23226" y="4434"/>
                    <a:pt x="23226"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421449E8-CC09-4440-B49D-CDB30568DAF2}"/>
                </a:ext>
              </a:extLst>
            </p:cNvPr>
            <p:cNvSpPr/>
            <p:nvPr/>
          </p:nvSpPr>
          <p:spPr>
            <a:xfrm>
              <a:off x="6843774" y="4423980"/>
              <a:ext cx="22257" cy="13008"/>
            </a:xfrm>
            <a:custGeom>
              <a:avLst/>
              <a:gdLst>
                <a:gd name="connsiteX0" fmla="*/ 3410 w 22257"/>
                <a:gd name="connsiteY0" fmla="*/ 11002 h 13008"/>
                <a:gd name="connsiteX1" fmla="*/ 3163 w 22257"/>
                <a:gd name="connsiteY1" fmla="*/ 2006 h 13008"/>
                <a:gd name="connsiteX2" fmla="*/ 18973 w 22257"/>
                <a:gd name="connsiteY2" fmla="*/ 2006 h 13008"/>
                <a:gd name="connsiteX3" fmla="*/ 18973 w 22257"/>
                <a:gd name="connsiteY3" fmla="*/ 11002 h 13008"/>
                <a:gd name="connsiteX4" fmla="*/ 3410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10" y="11002"/>
                  </a:moveTo>
                  <a:cubicBezTo>
                    <a:pt x="-969" y="8574"/>
                    <a:pt x="-1215" y="4434"/>
                    <a:pt x="3163" y="2006"/>
                  </a:cubicBezTo>
                  <a:cubicBezTo>
                    <a:pt x="7542" y="-669"/>
                    <a:pt x="14595" y="-669"/>
                    <a:pt x="18973" y="2006"/>
                  </a:cubicBezTo>
                  <a:cubicBezTo>
                    <a:pt x="23352" y="4434"/>
                    <a:pt x="23352" y="8574"/>
                    <a:pt x="18973" y="11002"/>
                  </a:cubicBezTo>
                  <a:cubicBezTo>
                    <a:pt x="14595"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989B4BE-0893-4090-974F-9A3FD2FEBDB7}"/>
                </a:ext>
              </a:extLst>
            </p:cNvPr>
            <p:cNvSpPr/>
            <p:nvPr/>
          </p:nvSpPr>
          <p:spPr>
            <a:xfrm>
              <a:off x="6741134" y="4365603"/>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EC4A6E7-B61E-4739-B467-F9B7377CF1E7}"/>
                </a:ext>
              </a:extLst>
            </p:cNvPr>
            <p:cNvSpPr/>
            <p:nvPr/>
          </p:nvSpPr>
          <p:spPr>
            <a:xfrm>
              <a:off x="6638867" y="430698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0A2188A-67AC-4CB4-BDED-89ADFB315DC4}"/>
                </a:ext>
              </a:extLst>
            </p:cNvPr>
            <p:cNvSpPr/>
            <p:nvPr/>
          </p:nvSpPr>
          <p:spPr>
            <a:xfrm>
              <a:off x="6536100" y="4248706"/>
              <a:ext cx="22258" cy="12740"/>
            </a:xfrm>
            <a:custGeom>
              <a:avLst/>
              <a:gdLst>
                <a:gd name="connsiteX0" fmla="*/ 3403 w 22258"/>
                <a:gd name="connsiteY0" fmla="*/ 10914 h 12740"/>
                <a:gd name="connsiteX1" fmla="*/ 3164 w 22258"/>
                <a:gd name="connsiteY1" fmla="*/ 1918 h 12740"/>
                <a:gd name="connsiteX2" fmla="*/ 18974 w 22258"/>
                <a:gd name="connsiteY2" fmla="*/ 1918 h 12740"/>
                <a:gd name="connsiteX3" fmla="*/ 18974 w 22258"/>
                <a:gd name="connsiteY3" fmla="*/ 10914 h 12740"/>
                <a:gd name="connsiteX4" fmla="*/ 3403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403" y="10914"/>
                  </a:moveTo>
                  <a:cubicBezTo>
                    <a:pt x="-968" y="8485"/>
                    <a:pt x="-1214" y="4346"/>
                    <a:pt x="3164" y="1918"/>
                  </a:cubicBezTo>
                  <a:cubicBezTo>
                    <a:pt x="7542" y="-518"/>
                    <a:pt x="14349" y="-757"/>
                    <a:pt x="18974" y="1918"/>
                  </a:cubicBezTo>
                  <a:cubicBezTo>
                    <a:pt x="23353" y="4346"/>
                    <a:pt x="23353" y="8485"/>
                    <a:pt x="18974" y="10914"/>
                  </a:cubicBezTo>
                  <a:cubicBezTo>
                    <a:pt x="14596" y="13349"/>
                    <a:pt x="7782" y="13349"/>
                    <a:pt x="340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70BAC1A-F942-4115-B2E4-D7082ABE2E3F}"/>
                </a:ext>
              </a:extLst>
            </p:cNvPr>
            <p:cNvSpPr/>
            <p:nvPr/>
          </p:nvSpPr>
          <p:spPr>
            <a:xfrm>
              <a:off x="6433704" y="4190090"/>
              <a:ext cx="22260" cy="12740"/>
            </a:xfrm>
            <a:custGeom>
              <a:avLst/>
              <a:gdLst>
                <a:gd name="connsiteX0" fmla="*/ 3406 w 22260"/>
                <a:gd name="connsiteY0" fmla="*/ 10914 h 12740"/>
                <a:gd name="connsiteX1" fmla="*/ 3167 w 22260"/>
                <a:gd name="connsiteY1" fmla="*/ 1918 h 12740"/>
                <a:gd name="connsiteX2" fmla="*/ 18977 w 22260"/>
                <a:gd name="connsiteY2" fmla="*/ 1918 h 12740"/>
                <a:gd name="connsiteX3" fmla="*/ 18977 w 22260"/>
                <a:gd name="connsiteY3" fmla="*/ 10914 h 12740"/>
                <a:gd name="connsiteX4" fmla="*/ 3406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406" y="10914"/>
                  </a:moveTo>
                  <a:cubicBezTo>
                    <a:pt x="-973" y="8485"/>
                    <a:pt x="-1212" y="4346"/>
                    <a:pt x="3167" y="1918"/>
                  </a:cubicBezTo>
                  <a:cubicBezTo>
                    <a:pt x="7545" y="-518"/>
                    <a:pt x="14599" y="-757"/>
                    <a:pt x="18977" y="1918"/>
                  </a:cubicBezTo>
                  <a:cubicBezTo>
                    <a:pt x="23356" y="4346"/>
                    <a:pt x="23356" y="8485"/>
                    <a:pt x="18977" y="10914"/>
                  </a:cubicBezTo>
                  <a:cubicBezTo>
                    <a:pt x="14599" y="13349"/>
                    <a:pt x="7784" y="13349"/>
                    <a:pt x="3406"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905509D-0BC5-4035-8C25-6AE10750CE0D}"/>
                </a:ext>
              </a:extLst>
            </p:cNvPr>
            <p:cNvSpPr/>
            <p:nvPr/>
          </p:nvSpPr>
          <p:spPr>
            <a:xfrm>
              <a:off x="6331186" y="4131385"/>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754D9143-6323-4F85-8945-FCB4D4BDB55C}"/>
                </a:ext>
              </a:extLst>
            </p:cNvPr>
            <p:cNvSpPr/>
            <p:nvPr/>
          </p:nvSpPr>
          <p:spPr>
            <a:xfrm>
              <a:off x="6228793" y="4073099"/>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5FBA826-5B3E-4813-BD6C-B09A90396963}"/>
                </a:ext>
              </a:extLst>
            </p:cNvPr>
            <p:cNvSpPr/>
            <p:nvPr/>
          </p:nvSpPr>
          <p:spPr>
            <a:xfrm>
              <a:off x="6126271" y="4014483"/>
              <a:ext cx="22260" cy="12833"/>
            </a:xfrm>
            <a:custGeom>
              <a:avLst/>
              <a:gdLst>
                <a:gd name="connsiteX0" fmla="*/ 3406 w 22260"/>
                <a:gd name="connsiteY0" fmla="*/ 10918 h 12833"/>
                <a:gd name="connsiteX1" fmla="*/ 3167 w 22260"/>
                <a:gd name="connsiteY1" fmla="*/ 1915 h 12833"/>
                <a:gd name="connsiteX2" fmla="*/ 18977 w 22260"/>
                <a:gd name="connsiteY2" fmla="*/ 1915 h 12833"/>
                <a:gd name="connsiteX3" fmla="*/ 18977 w 22260"/>
                <a:gd name="connsiteY3" fmla="*/ 10918 h 12833"/>
                <a:gd name="connsiteX4" fmla="*/ 3406 w 22260"/>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3">
                  <a:moveTo>
                    <a:pt x="3406" y="10918"/>
                  </a:moveTo>
                  <a:cubicBezTo>
                    <a:pt x="-973" y="8483"/>
                    <a:pt x="-1212" y="4351"/>
                    <a:pt x="3167" y="1915"/>
                  </a:cubicBezTo>
                  <a:cubicBezTo>
                    <a:pt x="7545" y="-513"/>
                    <a:pt x="14599" y="-760"/>
                    <a:pt x="18977" y="1915"/>
                  </a:cubicBezTo>
                  <a:cubicBezTo>
                    <a:pt x="23356" y="4351"/>
                    <a:pt x="23356" y="8483"/>
                    <a:pt x="18977" y="10918"/>
                  </a:cubicBezTo>
                  <a:cubicBezTo>
                    <a:pt x="14599" y="13347"/>
                    <a:pt x="7784" y="13593"/>
                    <a:pt x="3406"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9433A102-3576-4729-8858-D26B20948F9A}"/>
                </a:ext>
              </a:extLst>
            </p:cNvPr>
            <p:cNvSpPr/>
            <p:nvPr/>
          </p:nvSpPr>
          <p:spPr>
            <a:xfrm>
              <a:off x="6023757" y="3956022"/>
              <a:ext cx="22134" cy="12829"/>
            </a:xfrm>
            <a:custGeom>
              <a:avLst/>
              <a:gdLst>
                <a:gd name="connsiteX0" fmla="*/ 3283 w 22134"/>
                <a:gd name="connsiteY0" fmla="*/ 11002 h 12829"/>
                <a:gd name="connsiteX1" fmla="*/ 3283 w 22134"/>
                <a:gd name="connsiteY1" fmla="*/ 2006 h 12829"/>
                <a:gd name="connsiteX2" fmla="*/ 18851 w 22134"/>
                <a:gd name="connsiteY2" fmla="*/ 2006 h 12829"/>
                <a:gd name="connsiteX3" fmla="*/ 18851 w 22134"/>
                <a:gd name="connsiteY3" fmla="*/ 11002 h 12829"/>
                <a:gd name="connsiteX4" fmla="*/ 3283 w 2213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4" h="12829">
                  <a:moveTo>
                    <a:pt x="3283" y="11002"/>
                  </a:moveTo>
                  <a:cubicBezTo>
                    <a:pt x="-1094" y="8574"/>
                    <a:pt x="-1094" y="4434"/>
                    <a:pt x="3283" y="2006"/>
                  </a:cubicBezTo>
                  <a:cubicBezTo>
                    <a:pt x="7658" y="-669"/>
                    <a:pt x="14472" y="-669"/>
                    <a:pt x="18851" y="2006"/>
                  </a:cubicBezTo>
                  <a:cubicBezTo>
                    <a:pt x="23229" y="4434"/>
                    <a:pt x="23229" y="8574"/>
                    <a:pt x="18851" y="11002"/>
                  </a:cubicBezTo>
                  <a:cubicBezTo>
                    <a:pt x="14472" y="13438"/>
                    <a:pt x="7658" y="13438"/>
                    <a:pt x="3283"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46449E47-AE5E-4B90-8211-D68E989B5B4D}"/>
                </a:ext>
              </a:extLst>
            </p:cNvPr>
            <p:cNvSpPr/>
            <p:nvPr/>
          </p:nvSpPr>
          <p:spPr>
            <a:xfrm>
              <a:off x="5921363" y="3897495"/>
              <a:ext cx="22133" cy="12740"/>
            </a:xfrm>
            <a:custGeom>
              <a:avLst/>
              <a:gdLst>
                <a:gd name="connsiteX0" fmla="*/ 3283 w 22133"/>
                <a:gd name="connsiteY0" fmla="*/ 10914 h 12740"/>
                <a:gd name="connsiteX1" fmla="*/ 3283 w 22133"/>
                <a:gd name="connsiteY1" fmla="*/ 1918 h 12740"/>
                <a:gd name="connsiteX2" fmla="*/ 18849 w 22133"/>
                <a:gd name="connsiteY2" fmla="*/ 1918 h 12740"/>
                <a:gd name="connsiteX3" fmla="*/ 18849 w 22133"/>
                <a:gd name="connsiteY3" fmla="*/ 10914 h 12740"/>
                <a:gd name="connsiteX4" fmla="*/ 3283 w 22133"/>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740">
                  <a:moveTo>
                    <a:pt x="3283" y="10914"/>
                  </a:moveTo>
                  <a:cubicBezTo>
                    <a:pt x="-1094" y="8485"/>
                    <a:pt x="-1094" y="4346"/>
                    <a:pt x="3283" y="1918"/>
                  </a:cubicBezTo>
                  <a:cubicBezTo>
                    <a:pt x="7661" y="-518"/>
                    <a:pt x="14472" y="-757"/>
                    <a:pt x="18849" y="1918"/>
                  </a:cubicBezTo>
                  <a:cubicBezTo>
                    <a:pt x="23228" y="4346"/>
                    <a:pt x="23228" y="8485"/>
                    <a:pt x="18849" y="10914"/>
                  </a:cubicBezTo>
                  <a:cubicBezTo>
                    <a:pt x="14472" y="13349"/>
                    <a:pt x="7661" y="13349"/>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07A61E7-757B-470D-AF4D-9028161B6E81}"/>
                </a:ext>
              </a:extLst>
            </p:cNvPr>
            <p:cNvSpPr/>
            <p:nvPr/>
          </p:nvSpPr>
          <p:spPr>
            <a:xfrm>
              <a:off x="5818597" y="3838790"/>
              <a:ext cx="22257" cy="13008"/>
            </a:xfrm>
            <a:custGeom>
              <a:avLst/>
              <a:gdLst>
                <a:gd name="connsiteX0" fmla="*/ 3408 w 22257"/>
                <a:gd name="connsiteY0" fmla="*/ 11002 h 13008"/>
                <a:gd name="connsiteX1" fmla="*/ 3165 w 22257"/>
                <a:gd name="connsiteY1" fmla="*/ 2006 h 13008"/>
                <a:gd name="connsiteX2" fmla="*/ 18973 w 22257"/>
                <a:gd name="connsiteY2" fmla="*/ 2006 h 13008"/>
                <a:gd name="connsiteX3" fmla="*/ 18973 w 22257"/>
                <a:gd name="connsiteY3" fmla="*/ 11002 h 13008"/>
                <a:gd name="connsiteX4" fmla="*/ 3408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408" y="11002"/>
                  </a:moveTo>
                  <a:cubicBezTo>
                    <a:pt x="-970" y="8574"/>
                    <a:pt x="-1214" y="4434"/>
                    <a:pt x="3165" y="2006"/>
                  </a:cubicBezTo>
                  <a:cubicBezTo>
                    <a:pt x="7542" y="-669"/>
                    <a:pt x="14596" y="-669"/>
                    <a:pt x="18973" y="2006"/>
                  </a:cubicBezTo>
                  <a:cubicBezTo>
                    <a:pt x="23352" y="4434"/>
                    <a:pt x="23352" y="8574"/>
                    <a:pt x="18973" y="11002"/>
                  </a:cubicBezTo>
                  <a:cubicBezTo>
                    <a:pt x="14839" y="13677"/>
                    <a:pt x="8029" y="13677"/>
                    <a:pt x="340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0809F18B-E8D5-42B7-B13A-314D868851C1}"/>
                </a:ext>
              </a:extLst>
            </p:cNvPr>
            <p:cNvSpPr/>
            <p:nvPr/>
          </p:nvSpPr>
          <p:spPr>
            <a:xfrm>
              <a:off x="5716203" y="3780413"/>
              <a:ext cx="22257" cy="12830"/>
            </a:xfrm>
            <a:custGeom>
              <a:avLst/>
              <a:gdLst>
                <a:gd name="connsiteX0" fmla="*/ 3408 w 22257"/>
                <a:gd name="connsiteY0" fmla="*/ 11010 h 12830"/>
                <a:gd name="connsiteX1" fmla="*/ 3165 w 22257"/>
                <a:gd name="connsiteY1" fmla="*/ 2006 h 12830"/>
                <a:gd name="connsiteX2" fmla="*/ 18973 w 22257"/>
                <a:gd name="connsiteY2" fmla="*/ 2006 h 12830"/>
                <a:gd name="connsiteX3" fmla="*/ 18973 w 22257"/>
                <a:gd name="connsiteY3" fmla="*/ 11010 h 12830"/>
                <a:gd name="connsiteX4" fmla="*/ 3408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08" y="11010"/>
                  </a:moveTo>
                  <a:cubicBezTo>
                    <a:pt x="-970" y="8574"/>
                    <a:pt x="-1214" y="4442"/>
                    <a:pt x="3165" y="2006"/>
                  </a:cubicBezTo>
                  <a:cubicBezTo>
                    <a:pt x="7542" y="-669"/>
                    <a:pt x="14596" y="-669"/>
                    <a:pt x="18973" y="2006"/>
                  </a:cubicBezTo>
                  <a:cubicBezTo>
                    <a:pt x="23352" y="4442"/>
                    <a:pt x="23352" y="8574"/>
                    <a:pt x="18973" y="11010"/>
                  </a:cubicBezTo>
                  <a:cubicBezTo>
                    <a:pt x="14596" y="13438"/>
                    <a:pt x="7786" y="13438"/>
                    <a:pt x="340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8013ADE-71F9-4283-8534-397BE9D1FBE6}"/>
                </a:ext>
              </a:extLst>
            </p:cNvPr>
            <p:cNvSpPr/>
            <p:nvPr/>
          </p:nvSpPr>
          <p:spPr>
            <a:xfrm>
              <a:off x="7252418" y="4539994"/>
              <a:ext cx="22229" cy="13008"/>
            </a:xfrm>
            <a:custGeom>
              <a:avLst/>
              <a:gdLst>
                <a:gd name="connsiteX0" fmla="*/ 3374 w 22229"/>
                <a:gd name="connsiteY0" fmla="*/ 11002 h 13008"/>
                <a:gd name="connsiteX1" fmla="*/ 3374 w 22229"/>
                <a:gd name="connsiteY1" fmla="*/ 2006 h 13008"/>
                <a:gd name="connsiteX2" fmla="*/ 18945 w 22229"/>
                <a:gd name="connsiteY2" fmla="*/ 2006 h 13008"/>
                <a:gd name="connsiteX3" fmla="*/ 18945 w 22229"/>
                <a:gd name="connsiteY3" fmla="*/ 11002 h 13008"/>
                <a:gd name="connsiteX4" fmla="*/ 3374 w 2222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3008">
                  <a:moveTo>
                    <a:pt x="3374" y="11002"/>
                  </a:moveTo>
                  <a:cubicBezTo>
                    <a:pt x="-1004" y="8574"/>
                    <a:pt x="-1244" y="4434"/>
                    <a:pt x="3374" y="2006"/>
                  </a:cubicBezTo>
                  <a:cubicBezTo>
                    <a:pt x="7753" y="-669"/>
                    <a:pt x="14567" y="-669"/>
                    <a:pt x="18945" y="2006"/>
                  </a:cubicBezTo>
                  <a:cubicBezTo>
                    <a:pt x="23324" y="4434"/>
                    <a:pt x="23324" y="8574"/>
                    <a:pt x="18945" y="11002"/>
                  </a:cubicBezTo>
                  <a:cubicBezTo>
                    <a:pt x="14567" y="13677"/>
                    <a:pt x="7753" y="13677"/>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F47F2A9-D7AE-445A-8A8B-A8DD0A505C6B}"/>
                </a:ext>
              </a:extLst>
            </p:cNvPr>
            <p:cNvSpPr/>
            <p:nvPr/>
          </p:nvSpPr>
          <p:spPr>
            <a:xfrm>
              <a:off x="7149776" y="4481617"/>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689"/>
                    <a:pt x="23319" y="8574"/>
                    <a:pt x="18941" y="11010"/>
                  </a:cubicBezTo>
                  <a:cubicBezTo>
                    <a:pt x="14809" y="13438"/>
                    <a:pt x="7994"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4ED93FD-A4A9-4663-9F28-C69F78EFA875}"/>
                </a:ext>
              </a:extLst>
            </p:cNvPr>
            <p:cNvSpPr/>
            <p:nvPr/>
          </p:nvSpPr>
          <p:spPr>
            <a:xfrm>
              <a:off x="7047476" y="4423001"/>
              <a:ext cx="22257" cy="13015"/>
            </a:xfrm>
            <a:custGeom>
              <a:avLst/>
              <a:gdLst>
                <a:gd name="connsiteX0" fmla="*/ 3284 w 22257"/>
                <a:gd name="connsiteY0" fmla="*/ 11010 h 13015"/>
                <a:gd name="connsiteX1" fmla="*/ 3284 w 22257"/>
                <a:gd name="connsiteY1" fmla="*/ 2006 h 13015"/>
                <a:gd name="connsiteX2" fmla="*/ 18847 w 22257"/>
                <a:gd name="connsiteY2" fmla="*/ 2006 h 13015"/>
                <a:gd name="connsiteX3" fmla="*/ 19094 w 22257"/>
                <a:gd name="connsiteY3" fmla="*/ 11010 h 13015"/>
                <a:gd name="connsiteX4" fmla="*/ 3284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684"/>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A88DBB6-30D4-423E-A3B1-D55ABFC8C82D}"/>
                </a:ext>
              </a:extLst>
            </p:cNvPr>
            <p:cNvSpPr/>
            <p:nvPr/>
          </p:nvSpPr>
          <p:spPr>
            <a:xfrm>
              <a:off x="6944985" y="4364631"/>
              <a:ext cx="22223" cy="12830"/>
            </a:xfrm>
            <a:custGeom>
              <a:avLst/>
              <a:gdLst>
                <a:gd name="connsiteX0" fmla="*/ 3374 w 22223"/>
                <a:gd name="connsiteY0" fmla="*/ 11010 h 12830"/>
                <a:gd name="connsiteX1" fmla="*/ 3374 w 22223"/>
                <a:gd name="connsiteY1" fmla="*/ 2006 h 12830"/>
                <a:gd name="connsiteX2" fmla="*/ 18945 w 22223"/>
                <a:gd name="connsiteY2" fmla="*/ 2006 h 12830"/>
                <a:gd name="connsiteX3" fmla="*/ 18945 w 22223"/>
                <a:gd name="connsiteY3" fmla="*/ 11010 h 12830"/>
                <a:gd name="connsiteX4" fmla="*/ 3374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374" y="11010"/>
                  </a:moveTo>
                  <a:cubicBezTo>
                    <a:pt x="-1004" y="8574"/>
                    <a:pt x="-1243" y="4442"/>
                    <a:pt x="3374" y="2006"/>
                  </a:cubicBezTo>
                  <a:cubicBezTo>
                    <a:pt x="7753" y="-669"/>
                    <a:pt x="14567" y="-669"/>
                    <a:pt x="18945" y="2006"/>
                  </a:cubicBezTo>
                  <a:cubicBezTo>
                    <a:pt x="23316" y="4442"/>
                    <a:pt x="23316" y="8574"/>
                    <a:pt x="18945" y="11010"/>
                  </a:cubicBezTo>
                  <a:cubicBezTo>
                    <a:pt x="14567" y="13438"/>
                    <a:pt x="7753" y="13438"/>
                    <a:pt x="337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22E985D-3099-46D3-AE94-D1547253349A}"/>
                </a:ext>
              </a:extLst>
            </p:cNvPr>
            <p:cNvSpPr/>
            <p:nvPr/>
          </p:nvSpPr>
          <p:spPr>
            <a:xfrm>
              <a:off x="6842345" y="4306015"/>
              <a:ext cx="22229" cy="12829"/>
            </a:xfrm>
            <a:custGeom>
              <a:avLst/>
              <a:gdLst>
                <a:gd name="connsiteX0" fmla="*/ 3374 w 22229"/>
                <a:gd name="connsiteY0" fmla="*/ 11002 h 12829"/>
                <a:gd name="connsiteX1" fmla="*/ 3374 w 22229"/>
                <a:gd name="connsiteY1" fmla="*/ 2006 h 12829"/>
                <a:gd name="connsiteX2" fmla="*/ 18945 w 22229"/>
                <a:gd name="connsiteY2" fmla="*/ 2006 h 12829"/>
                <a:gd name="connsiteX3" fmla="*/ 18945 w 22229"/>
                <a:gd name="connsiteY3" fmla="*/ 11002 h 12829"/>
                <a:gd name="connsiteX4" fmla="*/ 3374 w 22229"/>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9" h="12829">
                  <a:moveTo>
                    <a:pt x="3374" y="11002"/>
                  </a:moveTo>
                  <a:cubicBezTo>
                    <a:pt x="-1004" y="8574"/>
                    <a:pt x="-1244" y="4442"/>
                    <a:pt x="3374" y="2006"/>
                  </a:cubicBezTo>
                  <a:cubicBezTo>
                    <a:pt x="7753" y="-669"/>
                    <a:pt x="14567" y="-669"/>
                    <a:pt x="18945" y="2006"/>
                  </a:cubicBezTo>
                  <a:cubicBezTo>
                    <a:pt x="23324" y="4442"/>
                    <a:pt x="23324" y="8574"/>
                    <a:pt x="18945" y="11002"/>
                  </a:cubicBezTo>
                  <a:cubicBezTo>
                    <a:pt x="14806" y="13438"/>
                    <a:pt x="7753" y="13438"/>
                    <a:pt x="337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BE9411B-8385-4376-ABFF-A853D91E7FFD}"/>
                </a:ext>
              </a:extLst>
            </p:cNvPr>
            <p:cNvSpPr/>
            <p:nvPr/>
          </p:nvSpPr>
          <p:spPr>
            <a:xfrm>
              <a:off x="6740042" y="4247399"/>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4"/>
                    <a:pt x="3284" y="2006"/>
                  </a:cubicBezTo>
                  <a:cubicBezTo>
                    <a:pt x="7662" y="-669"/>
                    <a:pt x="14477" y="-669"/>
                    <a:pt x="18855" y="2006"/>
                  </a:cubicBezTo>
                  <a:cubicBezTo>
                    <a:pt x="23226" y="4434"/>
                    <a:pt x="23473" y="8574"/>
                    <a:pt x="19094"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EE01991-46E1-470F-9B8D-48D009D5DDFD}"/>
                </a:ext>
              </a:extLst>
            </p:cNvPr>
            <p:cNvSpPr/>
            <p:nvPr/>
          </p:nvSpPr>
          <p:spPr>
            <a:xfrm>
              <a:off x="6637556" y="4189022"/>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16051B8-472F-4FB2-913A-AD7C9E0E335D}"/>
                </a:ext>
              </a:extLst>
            </p:cNvPr>
            <p:cNvSpPr/>
            <p:nvPr/>
          </p:nvSpPr>
          <p:spPr>
            <a:xfrm>
              <a:off x="6534916" y="4130406"/>
              <a:ext cx="22224" cy="13015"/>
            </a:xfrm>
            <a:custGeom>
              <a:avLst/>
              <a:gdLst>
                <a:gd name="connsiteX0" fmla="*/ 3377 w 22224"/>
                <a:gd name="connsiteY0" fmla="*/ 11010 h 13015"/>
                <a:gd name="connsiteX1" fmla="*/ 3377 w 22224"/>
                <a:gd name="connsiteY1" fmla="*/ 2006 h 13015"/>
                <a:gd name="connsiteX2" fmla="*/ 18941 w 22224"/>
                <a:gd name="connsiteY2" fmla="*/ 2006 h 13015"/>
                <a:gd name="connsiteX3" fmla="*/ 18941 w 22224"/>
                <a:gd name="connsiteY3" fmla="*/ 11010 h 13015"/>
                <a:gd name="connsiteX4" fmla="*/ 3377 w 2222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5">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685"/>
                    <a:pt x="7755" y="13685"/>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F7FD99E-F626-4305-B59D-809B8BF4D8DD}"/>
                </a:ext>
              </a:extLst>
            </p:cNvPr>
            <p:cNvSpPr/>
            <p:nvPr/>
          </p:nvSpPr>
          <p:spPr>
            <a:xfrm>
              <a:off x="6432608" y="4072037"/>
              <a:ext cx="22258" cy="12829"/>
            </a:xfrm>
            <a:custGeom>
              <a:avLst/>
              <a:gdLst>
                <a:gd name="connsiteX0" fmla="*/ 3284 w 22258"/>
                <a:gd name="connsiteY0" fmla="*/ 11002 h 12829"/>
                <a:gd name="connsiteX1" fmla="*/ 3284 w 22258"/>
                <a:gd name="connsiteY1" fmla="*/ 2006 h 12829"/>
                <a:gd name="connsiteX2" fmla="*/ 18855 w 22258"/>
                <a:gd name="connsiteY2" fmla="*/ 2006 h 12829"/>
                <a:gd name="connsiteX3" fmla="*/ 19094 w 22258"/>
                <a:gd name="connsiteY3" fmla="*/ 11002 h 12829"/>
                <a:gd name="connsiteX4" fmla="*/ 3284 w 2225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2"/>
                  </a:moveTo>
                  <a:cubicBezTo>
                    <a:pt x="-1095" y="8574"/>
                    <a:pt x="-1095" y="4442"/>
                    <a:pt x="3284" y="2006"/>
                  </a:cubicBezTo>
                  <a:cubicBezTo>
                    <a:pt x="7662" y="-669"/>
                    <a:pt x="14477" y="-669"/>
                    <a:pt x="18855" y="2006"/>
                  </a:cubicBezTo>
                  <a:cubicBezTo>
                    <a:pt x="23226" y="4442"/>
                    <a:pt x="23473" y="8574"/>
                    <a:pt x="19094"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9497FA1-09D3-43C4-A38A-2D815806E708}"/>
                </a:ext>
              </a:extLst>
            </p:cNvPr>
            <p:cNvSpPr/>
            <p:nvPr/>
          </p:nvSpPr>
          <p:spPr>
            <a:xfrm>
              <a:off x="6329969" y="4013421"/>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81A1E02-45CF-4B52-9880-4089A0BAF6D6}"/>
                </a:ext>
              </a:extLst>
            </p:cNvPr>
            <p:cNvSpPr/>
            <p:nvPr/>
          </p:nvSpPr>
          <p:spPr>
            <a:xfrm>
              <a:off x="6227482" y="3955044"/>
              <a:ext cx="22224" cy="12830"/>
            </a:xfrm>
            <a:custGeom>
              <a:avLst/>
              <a:gdLst>
                <a:gd name="connsiteX0" fmla="*/ 3377 w 22224"/>
                <a:gd name="connsiteY0" fmla="*/ 11010 h 12830"/>
                <a:gd name="connsiteX1" fmla="*/ 3377 w 22224"/>
                <a:gd name="connsiteY1" fmla="*/ 2006 h 12830"/>
                <a:gd name="connsiteX2" fmla="*/ 18941 w 22224"/>
                <a:gd name="connsiteY2" fmla="*/ 2006 h 12830"/>
                <a:gd name="connsiteX3" fmla="*/ 18941 w 22224"/>
                <a:gd name="connsiteY3" fmla="*/ 11010 h 12830"/>
                <a:gd name="connsiteX4" fmla="*/ 3377 w 2222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30">
                  <a:moveTo>
                    <a:pt x="3377" y="11010"/>
                  </a:moveTo>
                  <a:cubicBezTo>
                    <a:pt x="-1002" y="8574"/>
                    <a:pt x="-1248" y="4442"/>
                    <a:pt x="3377" y="2006"/>
                  </a:cubicBezTo>
                  <a:cubicBezTo>
                    <a:pt x="7755" y="-669"/>
                    <a:pt x="14562" y="-669"/>
                    <a:pt x="18941" y="2006"/>
                  </a:cubicBezTo>
                  <a:cubicBezTo>
                    <a:pt x="23319" y="4442"/>
                    <a:pt x="23319" y="8574"/>
                    <a:pt x="18941" y="11010"/>
                  </a:cubicBezTo>
                  <a:cubicBezTo>
                    <a:pt x="14562" y="13438"/>
                    <a:pt x="7755" y="13438"/>
                    <a:pt x="337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6533EB6C-4FFD-43C1-A0F4-327DEEC17EC8}"/>
                </a:ext>
              </a:extLst>
            </p:cNvPr>
            <p:cNvSpPr/>
            <p:nvPr/>
          </p:nvSpPr>
          <p:spPr>
            <a:xfrm>
              <a:off x="6124936" y="38964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EC153771-8E7C-456E-80DF-3587F2BC2DE6}"/>
                </a:ext>
              </a:extLst>
            </p:cNvPr>
            <p:cNvSpPr/>
            <p:nvPr/>
          </p:nvSpPr>
          <p:spPr>
            <a:xfrm>
              <a:off x="6022542" y="3837813"/>
              <a:ext cx="22257" cy="13013"/>
            </a:xfrm>
            <a:custGeom>
              <a:avLst/>
              <a:gdLst>
                <a:gd name="connsiteX0" fmla="*/ 3283 w 22257"/>
                <a:gd name="connsiteY0" fmla="*/ 11008 h 13013"/>
                <a:gd name="connsiteX1" fmla="*/ 3283 w 22257"/>
                <a:gd name="connsiteY1" fmla="*/ 2012 h 13013"/>
                <a:gd name="connsiteX2" fmla="*/ 18848 w 22257"/>
                <a:gd name="connsiteY2" fmla="*/ 2012 h 13013"/>
                <a:gd name="connsiteX3" fmla="*/ 19094 w 22257"/>
                <a:gd name="connsiteY3" fmla="*/ 11008 h 13013"/>
                <a:gd name="connsiteX4" fmla="*/ 3283 w 22257"/>
                <a:gd name="connsiteY4" fmla="*/ 11008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3">
                  <a:moveTo>
                    <a:pt x="3283" y="11008"/>
                  </a:moveTo>
                  <a:cubicBezTo>
                    <a:pt x="-1094" y="8572"/>
                    <a:pt x="-1094" y="4440"/>
                    <a:pt x="3283" y="2012"/>
                  </a:cubicBezTo>
                  <a:cubicBezTo>
                    <a:pt x="7662" y="-671"/>
                    <a:pt x="14469" y="-671"/>
                    <a:pt x="18848" y="2012"/>
                  </a:cubicBezTo>
                  <a:cubicBezTo>
                    <a:pt x="23226" y="4440"/>
                    <a:pt x="23473" y="8572"/>
                    <a:pt x="19094" y="11008"/>
                  </a:cubicBezTo>
                  <a:cubicBezTo>
                    <a:pt x="14469" y="13683"/>
                    <a:pt x="7662" y="13683"/>
                    <a:pt x="3283"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EB8774C8-A7F7-45F2-BDB3-D515DDCA3FFD}"/>
                </a:ext>
              </a:extLst>
            </p:cNvPr>
            <p:cNvSpPr/>
            <p:nvPr/>
          </p:nvSpPr>
          <p:spPr>
            <a:xfrm>
              <a:off x="5920053" y="3779442"/>
              <a:ext cx="22225" cy="12829"/>
            </a:xfrm>
            <a:custGeom>
              <a:avLst/>
              <a:gdLst>
                <a:gd name="connsiteX0" fmla="*/ 3375 w 22225"/>
                <a:gd name="connsiteY0" fmla="*/ 11002 h 12829"/>
                <a:gd name="connsiteX1" fmla="*/ 3375 w 22225"/>
                <a:gd name="connsiteY1" fmla="*/ 2006 h 12829"/>
                <a:gd name="connsiteX2" fmla="*/ 18941 w 22225"/>
                <a:gd name="connsiteY2" fmla="*/ 2006 h 12829"/>
                <a:gd name="connsiteX3" fmla="*/ 18941 w 22225"/>
                <a:gd name="connsiteY3" fmla="*/ 11002 h 12829"/>
                <a:gd name="connsiteX4" fmla="*/ 3375 w 2222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2829">
                  <a:moveTo>
                    <a:pt x="3375" y="11002"/>
                  </a:moveTo>
                  <a:cubicBezTo>
                    <a:pt x="-1002" y="8574"/>
                    <a:pt x="-1246" y="4442"/>
                    <a:pt x="3375" y="2006"/>
                  </a:cubicBezTo>
                  <a:cubicBezTo>
                    <a:pt x="7753" y="-669"/>
                    <a:pt x="14564" y="-669"/>
                    <a:pt x="18941" y="2006"/>
                  </a:cubicBezTo>
                  <a:cubicBezTo>
                    <a:pt x="23320" y="4442"/>
                    <a:pt x="23320" y="8574"/>
                    <a:pt x="18941" y="11002"/>
                  </a:cubicBezTo>
                  <a:cubicBezTo>
                    <a:pt x="14564" y="13438"/>
                    <a:pt x="7753" y="13438"/>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8BFEEA43-8788-45BD-8B76-0B994594B7F1}"/>
                </a:ext>
              </a:extLst>
            </p:cNvPr>
            <p:cNvSpPr/>
            <p:nvPr/>
          </p:nvSpPr>
          <p:spPr>
            <a:xfrm>
              <a:off x="5817415" y="3720826"/>
              <a:ext cx="22349" cy="13008"/>
            </a:xfrm>
            <a:custGeom>
              <a:avLst/>
              <a:gdLst>
                <a:gd name="connsiteX0" fmla="*/ 3375 w 22349"/>
                <a:gd name="connsiteY0" fmla="*/ 11002 h 13008"/>
                <a:gd name="connsiteX1" fmla="*/ 3375 w 22349"/>
                <a:gd name="connsiteY1" fmla="*/ 2006 h 13008"/>
                <a:gd name="connsiteX2" fmla="*/ 18941 w 22349"/>
                <a:gd name="connsiteY2" fmla="*/ 2006 h 13008"/>
                <a:gd name="connsiteX3" fmla="*/ 19185 w 22349"/>
                <a:gd name="connsiteY3" fmla="*/ 11002 h 13008"/>
                <a:gd name="connsiteX4" fmla="*/ 3375 w 22349"/>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9" h="13008">
                  <a:moveTo>
                    <a:pt x="3375" y="11002"/>
                  </a:moveTo>
                  <a:cubicBezTo>
                    <a:pt x="-1003" y="8574"/>
                    <a:pt x="-1246" y="4434"/>
                    <a:pt x="3375" y="2006"/>
                  </a:cubicBezTo>
                  <a:cubicBezTo>
                    <a:pt x="7753" y="-669"/>
                    <a:pt x="14563" y="-669"/>
                    <a:pt x="18941" y="2006"/>
                  </a:cubicBezTo>
                  <a:cubicBezTo>
                    <a:pt x="23320" y="4434"/>
                    <a:pt x="23562" y="8574"/>
                    <a:pt x="19185" y="11002"/>
                  </a:cubicBezTo>
                  <a:cubicBezTo>
                    <a:pt x="14806" y="13677"/>
                    <a:pt x="7753" y="13677"/>
                    <a:pt x="3375"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C27134D-1EB2-4392-8919-767FE7E8CB68}"/>
                </a:ext>
              </a:extLst>
            </p:cNvPr>
            <p:cNvSpPr/>
            <p:nvPr/>
          </p:nvSpPr>
          <p:spPr>
            <a:xfrm>
              <a:off x="7353691" y="4480646"/>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C1FDB62C-DC00-4A57-A0D1-C85CF67BB2B1}"/>
                </a:ext>
              </a:extLst>
            </p:cNvPr>
            <p:cNvSpPr/>
            <p:nvPr/>
          </p:nvSpPr>
          <p:spPr>
            <a:xfrm>
              <a:off x="7251298" y="4422030"/>
              <a:ext cx="22131" cy="12924"/>
            </a:xfrm>
            <a:custGeom>
              <a:avLst/>
              <a:gdLst>
                <a:gd name="connsiteX0" fmla="*/ 3284 w 22131"/>
                <a:gd name="connsiteY0" fmla="*/ 11010 h 12924"/>
                <a:gd name="connsiteX1" fmla="*/ 3284 w 22131"/>
                <a:gd name="connsiteY1" fmla="*/ 2006 h 12924"/>
                <a:gd name="connsiteX2" fmla="*/ 18847 w 22131"/>
                <a:gd name="connsiteY2" fmla="*/ 2006 h 12924"/>
                <a:gd name="connsiteX3" fmla="*/ 18847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BA010D54-4361-4F42-9AEF-FB565F4D3590}"/>
                </a:ext>
              </a:extLst>
            </p:cNvPr>
            <p:cNvSpPr/>
            <p:nvPr/>
          </p:nvSpPr>
          <p:spPr>
            <a:xfrm>
              <a:off x="7148651" y="4363749"/>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2" y="-518"/>
                    <a:pt x="14477" y="-757"/>
                    <a:pt x="18855" y="1918"/>
                  </a:cubicBezTo>
                  <a:cubicBezTo>
                    <a:pt x="23226"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95899C7D-C340-4883-B524-BC709D58EA66}"/>
                </a:ext>
              </a:extLst>
            </p:cNvPr>
            <p:cNvSpPr/>
            <p:nvPr/>
          </p:nvSpPr>
          <p:spPr>
            <a:xfrm>
              <a:off x="7046258" y="4305044"/>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77" y="-669"/>
                    <a:pt x="18848" y="2006"/>
                  </a:cubicBezTo>
                  <a:cubicBezTo>
                    <a:pt x="23226" y="4434"/>
                    <a:pt x="23226" y="8574"/>
                    <a:pt x="18848"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ECE87EF5-8609-4DA1-809D-4F40DF4F96EF}"/>
                </a:ext>
              </a:extLst>
            </p:cNvPr>
            <p:cNvSpPr/>
            <p:nvPr/>
          </p:nvSpPr>
          <p:spPr>
            <a:xfrm>
              <a:off x="6943618" y="424666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7E13BA6-CAA2-4B65-8BEC-B13557242620}"/>
                </a:ext>
              </a:extLst>
            </p:cNvPr>
            <p:cNvSpPr/>
            <p:nvPr/>
          </p:nvSpPr>
          <p:spPr>
            <a:xfrm>
              <a:off x="6841225" y="4188051"/>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F4C7B2E-EB12-4D88-A1F1-FE76464684D5}"/>
                </a:ext>
              </a:extLst>
            </p:cNvPr>
            <p:cNvSpPr/>
            <p:nvPr/>
          </p:nvSpPr>
          <p:spPr>
            <a:xfrm>
              <a:off x="6738824" y="4129435"/>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77" y="-669"/>
                    <a:pt x="18848" y="2006"/>
                  </a:cubicBezTo>
                  <a:cubicBezTo>
                    <a:pt x="23226" y="4442"/>
                    <a:pt x="23226" y="8574"/>
                    <a:pt x="18848" y="11010"/>
                  </a:cubicBezTo>
                  <a:cubicBezTo>
                    <a:pt x="14477"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25C5B9A-8142-4E2A-90CD-043107C234F9}"/>
                </a:ext>
              </a:extLst>
            </p:cNvPr>
            <p:cNvSpPr/>
            <p:nvPr/>
          </p:nvSpPr>
          <p:spPr>
            <a:xfrm>
              <a:off x="6636184" y="4071154"/>
              <a:ext cx="22138" cy="12740"/>
            </a:xfrm>
            <a:custGeom>
              <a:avLst/>
              <a:gdLst>
                <a:gd name="connsiteX0" fmla="*/ 3284 w 22138"/>
                <a:gd name="connsiteY0" fmla="*/ 10914 h 12740"/>
                <a:gd name="connsiteX1" fmla="*/ 3284 w 22138"/>
                <a:gd name="connsiteY1" fmla="*/ 1918 h 12740"/>
                <a:gd name="connsiteX2" fmla="*/ 18855 w 22138"/>
                <a:gd name="connsiteY2" fmla="*/ 1918 h 12740"/>
                <a:gd name="connsiteX3" fmla="*/ 18855 w 22138"/>
                <a:gd name="connsiteY3" fmla="*/ 10914 h 12740"/>
                <a:gd name="connsiteX4" fmla="*/ 3284 w 2213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740">
                  <a:moveTo>
                    <a:pt x="3284" y="10914"/>
                  </a:moveTo>
                  <a:cubicBezTo>
                    <a:pt x="-1095" y="8485"/>
                    <a:pt x="-1095" y="4346"/>
                    <a:pt x="3284" y="1918"/>
                  </a:cubicBezTo>
                  <a:cubicBezTo>
                    <a:pt x="7662" y="-518"/>
                    <a:pt x="14477" y="-757"/>
                    <a:pt x="18855" y="1918"/>
                  </a:cubicBezTo>
                  <a:cubicBezTo>
                    <a:pt x="23233" y="4346"/>
                    <a:pt x="23233" y="8485"/>
                    <a:pt x="18855"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A514E5B8-279A-41C8-9955-38C8BBD6C74E}"/>
                </a:ext>
              </a:extLst>
            </p:cNvPr>
            <p:cNvSpPr/>
            <p:nvPr/>
          </p:nvSpPr>
          <p:spPr>
            <a:xfrm>
              <a:off x="6533791" y="4012449"/>
              <a:ext cx="22260" cy="12919"/>
            </a:xfrm>
            <a:custGeom>
              <a:avLst/>
              <a:gdLst>
                <a:gd name="connsiteX0" fmla="*/ 3284 w 22260"/>
                <a:gd name="connsiteY0" fmla="*/ 11002 h 12919"/>
                <a:gd name="connsiteX1" fmla="*/ 3284 w 22260"/>
                <a:gd name="connsiteY1" fmla="*/ 2006 h 12919"/>
                <a:gd name="connsiteX2" fmla="*/ 18855 w 22260"/>
                <a:gd name="connsiteY2" fmla="*/ 2006 h 12919"/>
                <a:gd name="connsiteX3" fmla="*/ 19094 w 22260"/>
                <a:gd name="connsiteY3" fmla="*/ 11002 h 12919"/>
                <a:gd name="connsiteX4" fmla="*/ 3284 w 22260"/>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19">
                  <a:moveTo>
                    <a:pt x="3284" y="11002"/>
                  </a:moveTo>
                  <a:cubicBezTo>
                    <a:pt x="-1095" y="8574"/>
                    <a:pt x="-1095" y="4434"/>
                    <a:pt x="3284" y="2006"/>
                  </a:cubicBezTo>
                  <a:cubicBezTo>
                    <a:pt x="7662" y="-669"/>
                    <a:pt x="14477" y="-669"/>
                    <a:pt x="18855" y="2006"/>
                  </a:cubicBezTo>
                  <a:cubicBezTo>
                    <a:pt x="23233" y="4681"/>
                    <a:pt x="23473" y="8574"/>
                    <a:pt x="19094" y="11002"/>
                  </a:cubicBezTo>
                  <a:cubicBezTo>
                    <a:pt x="14477"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E4CE7F27-A763-4CAA-8508-C4DFB811C378}"/>
                </a:ext>
              </a:extLst>
            </p:cNvPr>
            <p:cNvSpPr/>
            <p:nvPr/>
          </p:nvSpPr>
          <p:spPr>
            <a:xfrm>
              <a:off x="6431151" y="3954072"/>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91DAFF8-C5F7-4EED-A2D2-0D0D42E0AD55}"/>
                </a:ext>
              </a:extLst>
            </p:cNvPr>
            <p:cNvSpPr/>
            <p:nvPr/>
          </p:nvSpPr>
          <p:spPr>
            <a:xfrm>
              <a:off x="6328758" y="3895548"/>
              <a:ext cx="22131" cy="12739"/>
            </a:xfrm>
            <a:custGeom>
              <a:avLst/>
              <a:gdLst>
                <a:gd name="connsiteX0" fmla="*/ 3284 w 22131"/>
                <a:gd name="connsiteY0" fmla="*/ 10918 h 12739"/>
                <a:gd name="connsiteX1" fmla="*/ 3284 w 22131"/>
                <a:gd name="connsiteY1" fmla="*/ 1915 h 12739"/>
                <a:gd name="connsiteX2" fmla="*/ 18848 w 22131"/>
                <a:gd name="connsiteY2" fmla="*/ 1915 h 12739"/>
                <a:gd name="connsiteX3" fmla="*/ 18848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F2660A5-DCE5-47F7-9BB3-8247BEB3B429}"/>
                </a:ext>
              </a:extLst>
            </p:cNvPr>
            <p:cNvSpPr/>
            <p:nvPr/>
          </p:nvSpPr>
          <p:spPr>
            <a:xfrm>
              <a:off x="6226118" y="3836931"/>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3"/>
                    <a:pt x="-1095" y="4351"/>
                    <a:pt x="3284" y="1915"/>
                  </a:cubicBezTo>
                  <a:cubicBezTo>
                    <a:pt x="7662" y="-514"/>
                    <a:pt x="14469" y="-760"/>
                    <a:pt x="18848" y="1915"/>
                  </a:cubicBezTo>
                  <a:cubicBezTo>
                    <a:pt x="23226" y="4351"/>
                    <a:pt x="23473" y="8483"/>
                    <a:pt x="19094" y="10918"/>
                  </a:cubicBezTo>
                  <a:cubicBezTo>
                    <a:pt x="14716" y="13347"/>
                    <a:pt x="7901"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284CF1AD-07DB-4CAA-875F-89EC601C1FEC}"/>
                </a:ext>
              </a:extLst>
            </p:cNvPr>
            <p:cNvSpPr/>
            <p:nvPr/>
          </p:nvSpPr>
          <p:spPr>
            <a:xfrm>
              <a:off x="6123718" y="3778471"/>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4"/>
                    <a:pt x="3284" y="2006"/>
                  </a:cubicBezTo>
                  <a:cubicBezTo>
                    <a:pt x="7662" y="-669"/>
                    <a:pt x="14477" y="-669"/>
                    <a:pt x="18855" y="2006"/>
                  </a:cubicBezTo>
                  <a:cubicBezTo>
                    <a:pt x="23233"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52DE8F18-F04C-4F98-94DF-D6DBBC501236}"/>
                </a:ext>
              </a:extLst>
            </p:cNvPr>
            <p:cNvSpPr/>
            <p:nvPr/>
          </p:nvSpPr>
          <p:spPr>
            <a:xfrm>
              <a:off x="6021324" y="3719943"/>
              <a:ext cx="22132" cy="12831"/>
            </a:xfrm>
            <a:custGeom>
              <a:avLst/>
              <a:gdLst>
                <a:gd name="connsiteX0" fmla="*/ 3283 w 22132"/>
                <a:gd name="connsiteY0" fmla="*/ 10914 h 12831"/>
                <a:gd name="connsiteX1" fmla="*/ 3283 w 22132"/>
                <a:gd name="connsiteY1" fmla="*/ 1918 h 12831"/>
                <a:gd name="connsiteX2" fmla="*/ 18848 w 22132"/>
                <a:gd name="connsiteY2" fmla="*/ 1918 h 12831"/>
                <a:gd name="connsiteX3" fmla="*/ 18848 w 22132"/>
                <a:gd name="connsiteY3" fmla="*/ 10914 h 12831"/>
                <a:gd name="connsiteX4" fmla="*/ 3283 w 22132"/>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 h="12831">
                  <a:moveTo>
                    <a:pt x="3283" y="10914"/>
                  </a:moveTo>
                  <a:cubicBezTo>
                    <a:pt x="-1094" y="8485"/>
                    <a:pt x="-1094" y="4346"/>
                    <a:pt x="3283" y="1918"/>
                  </a:cubicBezTo>
                  <a:cubicBezTo>
                    <a:pt x="7662" y="-518"/>
                    <a:pt x="14470" y="-757"/>
                    <a:pt x="18848" y="1918"/>
                  </a:cubicBezTo>
                  <a:cubicBezTo>
                    <a:pt x="23227" y="4346"/>
                    <a:pt x="23227" y="8485"/>
                    <a:pt x="18848" y="10914"/>
                  </a:cubicBezTo>
                  <a:cubicBezTo>
                    <a:pt x="14470" y="13349"/>
                    <a:pt x="7662" y="13588"/>
                    <a:pt x="3283"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4C2CC339-61C8-4E90-8567-87B0506DE075}"/>
                </a:ext>
              </a:extLst>
            </p:cNvPr>
            <p:cNvSpPr/>
            <p:nvPr/>
          </p:nvSpPr>
          <p:spPr>
            <a:xfrm>
              <a:off x="5918685" y="3661478"/>
              <a:ext cx="22257" cy="12830"/>
            </a:xfrm>
            <a:custGeom>
              <a:avLst/>
              <a:gdLst>
                <a:gd name="connsiteX0" fmla="*/ 3283 w 22257"/>
                <a:gd name="connsiteY0" fmla="*/ 11010 h 12830"/>
                <a:gd name="connsiteX1" fmla="*/ 3283 w 22257"/>
                <a:gd name="connsiteY1" fmla="*/ 2006 h 12830"/>
                <a:gd name="connsiteX2" fmla="*/ 18849 w 22257"/>
                <a:gd name="connsiteY2" fmla="*/ 2006 h 12830"/>
                <a:gd name="connsiteX3" fmla="*/ 19093 w 22257"/>
                <a:gd name="connsiteY3" fmla="*/ 11010 h 12830"/>
                <a:gd name="connsiteX4" fmla="*/ 3283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3" y="11010"/>
                  </a:moveTo>
                  <a:cubicBezTo>
                    <a:pt x="-1094" y="8574"/>
                    <a:pt x="-1094" y="4442"/>
                    <a:pt x="3283" y="2006"/>
                  </a:cubicBezTo>
                  <a:cubicBezTo>
                    <a:pt x="7661" y="-669"/>
                    <a:pt x="14472" y="-669"/>
                    <a:pt x="18849" y="2006"/>
                  </a:cubicBezTo>
                  <a:cubicBezTo>
                    <a:pt x="23228" y="4442"/>
                    <a:pt x="23471" y="8574"/>
                    <a:pt x="19093" y="11010"/>
                  </a:cubicBezTo>
                  <a:cubicBezTo>
                    <a:pt x="14715" y="13438"/>
                    <a:pt x="7661" y="13438"/>
                    <a:pt x="3283"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CD584098-1DBE-4CD6-A692-C49F1A76263C}"/>
                </a:ext>
              </a:extLst>
            </p:cNvPr>
            <p:cNvSpPr/>
            <p:nvPr/>
          </p:nvSpPr>
          <p:spPr>
            <a:xfrm>
              <a:off x="7454987" y="4421058"/>
              <a:ext cx="22018" cy="12922"/>
            </a:xfrm>
            <a:custGeom>
              <a:avLst/>
              <a:gdLst>
                <a:gd name="connsiteX0" fmla="*/ 3410 w 22018"/>
                <a:gd name="connsiteY0" fmla="*/ 11002 h 12922"/>
                <a:gd name="connsiteX1" fmla="*/ 3163 w 22018"/>
                <a:gd name="connsiteY1" fmla="*/ 2006 h 12922"/>
                <a:gd name="connsiteX2" fmla="*/ 18734 w 22018"/>
                <a:gd name="connsiteY2" fmla="*/ 2006 h 12922"/>
                <a:gd name="connsiteX3" fmla="*/ 18734 w 22018"/>
                <a:gd name="connsiteY3" fmla="*/ 11002 h 12922"/>
                <a:gd name="connsiteX4" fmla="*/ 3410 w 2201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922">
                  <a:moveTo>
                    <a:pt x="3410" y="11002"/>
                  </a:moveTo>
                  <a:cubicBezTo>
                    <a:pt x="-969" y="8574"/>
                    <a:pt x="-1215" y="4442"/>
                    <a:pt x="3163" y="2006"/>
                  </a:cubicBezTo>
                  <a:cubicBezTo>
                    <a:pt x="7542" y="-669"/>
                    <a:pt x="14356" y="-669"/>
                    <a:pt x="18734" y="2006"/>
                  </a:cubicBezTo>
                  <a:cubicBezTo>
                    <a:pt x="23113" y="4681"/>
                    <a:pt x="23113" y="8574"/>
                    <a:pt x="18734" y="11002"/>
                  </a:cubicBezTo>
                  <a:cubicBezTo>
                    <a:pt x="14595" y="13438"/>
                    <a:pt x="7788" y="13685"/>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C0363E46-93B4-4718-AB56-EA05ADB6D80C}"/>
                </a:ext>
              </a:extLst>
            </p:cNvPr>
            <p:cNvSpPr/>
            <p:nvPr/>
          </p:nvSpPr>
          <p:spPr>
            <a:xfrm>
              <a:off x="7352351" y="4362689"/>
              <a:ext cx="22014" cy="12829"/>
            </a:xfrm>
            <a:custGeom>
              <a:avLst/>
              <a:gdLst>
                <a:gd name="connsiteX0" fmla="*/ 3406 w 22014"/>
                <a:gd name="connsiteY0" fmla="*/ 11002 h 12829"/>
                <a:gd name="connsiteX1" fmla="*/ 3167 w 22014"/>
                <a:gd name="connsiteY1" fmla="*/ 2006 h 12829"/>
                <a:gd name="connsiteX2" fmla="*/ 18730 w 22014"/>
                <a:gd name="connsiteY2" fmla="*/ 2006 h 12829"/>
                <a:gd name="connsiteX3" fmla="*/ 18730 w 22014"/>
                <a:gd name="connsiteY3" fmla="*/ 11002 h 12829"/>
                <a:gd name="connsiteX4" fmla="*/ 3406 w 2201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2"/>
                  </a:moveTo>
                  <a:cubicBezTo>
                    <a:pt x="-973" y="8566"/>
                    <a:pt x="-1212" y="4434"/>
                    <a:pt x="3167" y="2006"/>
                  </a:cubicBezTo>
                  <a:cubicBezTo>
                    <a:pt x="7538" y="-669"/>
                    <a:pt x="14352" y="-669"/>
                    <a:pt x="18730" y="2006"/>
                  </a:cubicBezTo>
                  <a:cubicBezTo>
                    <a:pt x="23109" y="4434"/>
                    <a:pt x="23109" y="8566"/>
                    <a:pt x="1873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303469E5-719D-4E47-9967-0D555232ADB5}"/>
                </a:ext>
              </a:extLst>
            </p:cNvPr>
            <p:cNvSpPr/>
            <p:nvPr/>
          </p:nvSpPr>
          <p:spPr>
            <a:xfrm>
              <a:off x="7250078" y="4304073"/>
              <a:ext cx="22255" cy="12829"/>
            </a:xfrm>
            <a:custGeom>
              <a:avLst/>
              <a:gdLst>
                <a:gd name="connsiteX0" fmla="*/ 3278 w 22255"/>
                <a:gd name="connsiteY0" fmla="*/ 11002 h 12829"/>
                <a:gd name="connsiteX1" fmla="*/ 3278 w 22255"/>
                <a:gd name="connsiteY1" fmla="*/ 2006 h 12829"/>
                <a:gd name="connsiteX2" fmla="*/ 18849 w 22255"/>
                <a:gd name="connsiteY2" fmla="*/ 2006 h 12829"/>
                <a:gd name="connsiteX3" fmla="*/ 19089 w 22255"/>
                <a:gd name="connsiteY3" fmla="*/ 11002 h 12829"/>
                <a:gd name="connsiteX4" fmla="*/ 3278 w 22255"/>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829">
                  <a:moveTo>
                    <a:pt x="3278" y="11002"/>
                  </a:moveTo>
                  <a:cubicBezTo>
                    <a:pt x="-1093" y="8574"/>
                    <a:pt x="-1093" y="4434"/>
                    <a:pt x="3278" y="2006"/>
                  </a:cubicBezTo>
                  <a:cubicBezTo>
                    <a:pt x="7657" y="-669"/>
                    <a:pt x="14471" y="-669"/>
                    <a:pt x="18849" y="2006"/>
                  </a:cubicBezTo>
                  <a:cubicBezTo>
                    <a:pt x="23228" y="4434"/>
                    <a:pt x="23467" y="8574"/>
                    <a:pt x="19089" y="11002"/>
                  </a:cubicBezTo>
                  <a:cubicBezTo>
                    <a:pt x="14471"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230C5A8D-28E8-46C2-BF62-325E85F282E8}"/>
                </a:ext>
              </a:extLst>
            </p:cNvPr>
            <p:cNvSpPr/>
            <p:nvPr/>
          </p:nvSpPr>
          <p:spPr>
            <a:xfrm>
              <a:off x="7147315" y="4245457"/>
              <a:ext cx="22010" cy="13008"/>
            </a:xfrm>
            <a:custGeom>
              <a:avLst/>
              <a:gdLst>
                <a:gd name="connsiteX0" fmla="*/ 3410 w 22010"/>
                <a:gd name="connsiteY0" fmla="*/ 11002 h 13008"/>
                <a:gd name="connsiteX1" fmla="*/ 3163 w 22010"/>
                <a:gd name="connsiteY1" fmla="*/ 2006 h 13008"/>
                <a:gd name="connsiteX2" fmla="*/ 18727 w 22010"/>
                <a:gd name="connsiteY2" fmla="*/ 2006 h 13008"/>
                <a:gd name="connsiteX3" fmla="*/ 18727 w 22010"/>
                <a:gd name="connsiteY3" fmla="*/ 11002 h 13008"/>
                <a:gd name="connsiteX4" fmla="*/ 3410 w 2201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3008">
                  <a:moveTo>
                    <a:pt x="3410" y="11002"/>
                  </a:moveTo>
                  <a:cubicBezTo>
                    <a:pt x="-969" y="8574"/>
                    <a:pt x="-1215" y="4434"/>
                    <a:pt x="3163" y="2006"/>
                  </a:cubicBezTo>
                  <a:cubicBezTo>
                    <a:pt x="7542" y="-669"/>
                    <a:pt x="14356" y="-669"/>
                    <a:pt x="18727" y="2006"/>
                  </a:cubicBezTo>
                  <a:cubicBezTo>
                    <a:pt x="23105" y="4681"/>
                    <a:pt x="23105" y="8574"/>
                    <a:pt x="18727" y="11002"/>
                  </a:cubicBezTo>
                  <a:cubicBezTo>
                    <a:pt x="14842" y="13677"/>
                    <a:pt x="7788" y="13677"/>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2CED5743-C4A7-4539-8A8A-789E17E7F771}"/>
                </a:ext>
              </a:extLst>
            </p:cNvPr>
            <p:cNvSpPr/>
            <p:nvPr/>
          </p:nvSpPr>
          <p:spPr>
            <a:xfrm>
              <a:off x="7044918" y="4187080"/>
              <a:ext cx="22014" cy="12830"/>
            </a:xfrm>
            <a:custGeom>
              <a:avLst/>
              <a:gdLst>
                <a:gd name="connsiteX0" fmla="*/ 3406 w 22014"/>
                <a:gd name="connsiteY0" fmla="*/ 11010 h 12830"/>
                <a:gd name="connsiteX1" fmla="*/ 3167 w 22014"/>
                <a:gd name="connsiteY1" fmla="*/ 2006 h 12830"/>
                <a:gd name="connsiteX2" fmla="*/ 18730 w 22014"/>
                <a:gd name="connsiteY2" fmla="*/ 2006 h 12830"/>
                <a:gd name="connsiteX3" fmla="*/ 18730 w 22014"/>
                <a:gd name="connsiteY3" fmla="*/ 11010 h 12830"/>
                <a:gd name="connsiteX4" fmla="*/ 3406 w 2201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30">
                  <a:moveTo>
                    <a:pt x="3406" y="11010"/>
                  </a:moveTo>
                  <a:cubicBezTo>
                    <a:pt x="-973" y="8574"/>
                    <a:pt x="-1212" y="4442"/>
                    <a:pt x="3167" y="2006"/>
                  </a:cubicBezTo>
                  <a:cubicBezTo>
                    <a:pt x="7538" y="-669"/>
                    <a:pt x="14352" y="-669"/>
                    <a:pt x="18730" y="2006"/>
                  </a:cubicBezTo>
                  <a:cubicBezTo>
                    <a:pt x="23109" y="4442"/>
                    <a:pt x="23109" y="8574"/>
                    <a:pt x="1873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3116981A-2658-49C2-B20B-1AA9BFA5F182}"/>
                </a:ext>
              </a:extLst>
            </p:cNvPr>
            <p:cNvSpPr/>
            <p:nvPr/>
          </p:nvSpPr>
          <p:spPr>
            <a:xfrm>
              <a:off x="6942400" y="4128464"/>
              <a:ext cx="22260" cy="13013"/>
            </a:xfrm>
            <a:custGeom>
              <a:avLst/>
              <a:gdLst>
                <a:gd name="connsiteX0" fmla="*/ 3284 w 22260"/>
                <a:gd name="connsiteY0" fmla="*/ 11002 h 13013"/>
                <a:gd name="connsiteX1" fmla="*/ 3284 w 22260"/>
                <a:gd name="connsiteY1" fmla="*/ 2006 h 13013"/>
                <a:gd name="connsiteX2" fmla="*/ 18855 w 22260"/>
                <a:gd name="connsiteY2" fmla="*/ 2006 h 13013"/>
                <a:gd name="connsiteX3" fmla="*/ 19094 w 22260"/>
                <a:gd name="connsiteY3" fmla="*/ 11002 h 13013"/>
                <a:gd name="connsiteX4" fmla="*/ 3284 w 22260"/>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13">
                  <a:moveTo>
                    <a:pt x="3284" y="11002"/>
                  </a:moveTo>
                  <a:cubicBezTo>
                    <a:pt x="-1095" y="8574"/>
                    <a:pt x="-1095" y="4442"/>
                    <a:pt x="3284" y="2006"/>
                  </a:cubicBezTo>
                  <a:cubicBezTo>
                    <a:pt x="7662" y="-669"/>
                    <a:pt x="14477" y="-669"/>
                    <a:pt x="18855" y="2006"/>
                  </a:cubicBezTo>
                  <a:cubicBezTo>
                    <a:pt x="23233" y="4442"/>
                    <a:pt x="23473" y="8574"/>
                    <a:pt x="19094" y="11002"/>
                  </a:cubicBezTo>
                  <a:cubicBezTo>
                    <a:pt x="14716" y="13685"/>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3535667-A410-49CC-A356-862D63B791A5}"/>
                </a:ext>
              </a:extLst>
            </p:cNvPr>
            <p:cNvSpPr/>
            <p:nvPr/>
          </p:nvSpPr>
          <p:spPr>
            <a:xfrm>
              <a:off x="6839885" y="4070088"/>
              <a:ext cx="22014" cy="12829"/>
            </a:xfrm>
            <a:custGeom>
              <a:avLst/>
              <a:gdLst>
                <a:gd name="connsiteX0" fmla="*/ 3406 w 22014"/>
                <a:gd name="connsiteY0" fmla="*/ 11008 h 12829"/>
                <a:gd name="connsiteX1" fmla="*/ 3167 w 22014"/>
                <a:gd name="connsiteY1" fmla="*/ 2012 h 12829"/>
                <a:gd name="connsiteX2" fmla="*/ 18730 w 22014"/>
                <a:gd name="connsiteY2" fmla="*/ 2012 h 12829"/>
                <a:gd name="connsiteX3" fmla="*/ 18730 w 22014"/>
                <a:gd name="connsiteY3" fmla="*/ 11008 h 12829"/>
                <a:gd name="connsiteX4" fmla="*/ 3406 w 22014"/>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829">
                  <a:moveTo>
                    <a:pt x="3406" y="11008"/>
                  </a:moveTo>
                  <a:cubicBezTo>
                    <a:pt x="-973" y="8572"/>
                    <a:pt x="-1212" y="4440"/>
                    <a:pt x="3167" y="2012"/>
                  </a:cubicBezTo>
                  <a:cubicBezTo>
                    <a:pt x="7545" y="-671"/>
                    <a:pt x="14352" y="-671"/>
                    <a:pt x="18730" y="2012"/>
                  </a:cubicBezTo>
                  <a:cubicBezTo>
                    <a:pt x="23109" y="4440"/>
                    <a:pt x="23109" y="8572"/>
                    <a:pt x="18730"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3B08A122-8BAF-4519-AD3E-F3F8CCBA83A9}"/>
                </a:ext>
              </a:extLst>
            </p:cNvPr>
            <p:cNvSpPr/>
            <p:nvPr/>
          </p:nvSpPr>
          <p:spPr>
            <a:xfrm>
              <a:off x="6737488" y="4011478"/>
              <a:ext cx="22010" cy="12829"/>
            </a:xfrm>
            <a:custGeom>
              <a:avLst/>
              <a:gdLst>
                <a:gd name="connsiteX0" fmla="*/ 3410 w 22010"/>
                <a:gd name="connsiteY0" fmla="*/ 11002 h 12829"/>
                <a:gd name="connsiteX1" fmla="*/ 3163 w 22010"/>
                <a:gd name="connsiteY1" fmla="*/ 2006 h 12829"/>
                <a:gd name="connsiteX2" fmla="*/ 18727 w 22010"/>
                <a:gd name="connsiteY2" fmla="*/ 2006 h 12829"/>
                <a:gd name="connsiteX3" fmla="*/ 18727 w 22010"/>
                <a:gd name="connsiteY3" fmla="*/ 11002 h 12829"/>
                <a:gd name="connsiteX4" fmla="*/ 3410 w 2201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0" h="12829">
                  <a:moveTo>
                    <a:pt x="3410" y="11002"/>
                  </a:moveTo>
                  <a:cubicBezTo>
                    <a:pt x="-969" y="8566"/>
                    <a:pt x="-1215" y="4435"/>
                    <a:pt x="3163" y="2006"/>
                  </a:cubicBezTo>
                  <a:cubicBezTo>
                    <a:pt x="7542" y="-669"/>
                    <a:pt x="14348" y="-669"/>
                    <a:pt x="18727" y="2006"/>
                  </a:cubicBezTo>
                  <a:cubicBezTo>
                    <a:pt x="23105" y="4435"/>
                    <a:pt x="23105" y="8566"/>
                    <a:pt x="18727"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E0BD9145-1091-446D-AF14-378B088BB560}"/>
                </a:ext>
              </a:extLst>
            </p:cNvPr>
            <p:cNvSpPr/>
            <p:nvPr/>
          </p:nvSpPr>
          <p:spPr>
            <a:xfrm>
              <a:off x="6634974" y="3952862"/>
              <a:ext cx="22257" cy="13008"/>
            </a:xfrm>
            <a:custGeom>
              <a:avLst/>
              <a:gdLst>
                <a:gd name="connsiteX0" fmla="*/ 3284 w 22257"/>
                <a:gd name="connsiteY0" fmla="*/ 11002 h 13008"/>
                <a:gd name="connsiteX1" fmla="*/ 3284 w 22257"/>
                <a:gd name="connsiteY1" fmla="*/ 2006 h 13008"/>
                <a:gd name="connsiteX2" fmla="*/ 18848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66"/>
                    <a:pt x="-1095" y="4435"/>
                    <a:pt x="3284" y="2006"/>
                  </a:cubicBezTo>
                  <a:cubicBezTo>
                    <a:pt x="7662" y="-669"/>
                    <a:pt x="14469" y="-669"/>
                    <a:pt x="18848" y="2006"/>
                  </a:cubicBezTo>
                  <a:cubicBezTo>
                    <a:pt x="23226" y="4435"/>
                    <a:pt x="23473" y="8566"/>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9EBD4232-4FED-4099-BC04-A82D83D2054D}"/>
                </a:ext>
              </a:extLst>
            </p:cNvPr>
            <p:cNvSpPr/>
            <p:nvPr/>
          </p:nvSpPr>
          <p:spPr>
            <a:xfrm>
              <a:off x="6532573" y="3894485"/>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7" y="-669"/>
                    <a:pt x="18848" y="2006"/>
                  </a:cubicBezTo>
                  <a:cubicBezTo>
                    <a:pt x="23226" y="4442"/>
                    <a:pt x="23473" y="8574"/>
                    <a:pt x="19094"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C30253C6-F6A4-4D7E-8B8C-507FC0506FB9}"/>
                </a:ext>
              </a:extLst>
            </p:cNvPr>
            <p:cNvSpPr/>
            <p:nvPr/>
          </p:nvSpPr>
          <p:spPr>
            <a:xfrm>
              <a:off x="6429811" y="3835869"/>
              <a:ext cx="22014" cy="12922"/>
            </a:xfrm>
            <a:custGeom>
              <a:avLst/>
              <a:gdLst>
                <a:gd name="connsiteX0" fmla="*/ 3406 w 22014"/>
                <a:gd name="connsiteY0" fmla="*/ 11002 h 12922"/>
                <a:gd name="connsiteX1" fmla="*/ 3167 w 22014"/>
                <a:gd name="connsiteY1" fmla="*/ 2006 h 12922"/>
                <a:gd name="connsiteX2" fmla="*/ 18731 w 22014"/>
                <a:gd name="connsiteY2" fmla="*/ 2006 h 12922"/>
                <a:gd name="connsiteX3" fmla="*/ 18731 w 22014"/>
                <a:gd name="connsiteY3" fmla="*/ 11002 h 12922"/>
                <a:gd name="connsiteX4" fmla="*/ 3406 w 22014"/>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4" h="12922">
                  <a:moveTo>
                    <a:pt x="3406" y="11002"/>
                  </a:moveTo>
                  <a:cubicBezTo>
                    <a:pt x="-973" y="8574"/>
                    <a:pt x="-1212" y="4442"/>
                    <a:pt x="3167" y="2006"/>
                  </a:cubicBezTo>
                  <a:cubicBezTo>
                    <a:pt x="7545" y="-669"/>
                    <a:pt x="14352" y="-669"/>
                    <a:pt x="18731" y="2006"/>
                  </a:cubicBezTo>
                  <a:cubicBezTo>
                    <a:pt x="23109" y="4442"/>
                    <a:pt x="23109" y="8574"/>
                    <a:pt x="18731" y="11002"/>
                  </a:cubicBezTo>
                  <a:cubicBezTo>
                    <a:pt x="14352" y="13438"/>
                    <a:pt x="7784" y="13684"/>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8DF00390-297F-46BB-900A-E35575D5C9F3}"/>
                </a:ext>
              </a:extLst>
            </p:cNvPr>
            <p:cNvSpPr/>
            <p:nvPr/>
          </p:nvSpPr>
          <p:spPr>
            <a:xfrm>
              <a:off x="6327540" y="3777585"/>
              <a:ext cx="22257" cy="12737"/>
            </a:xfrm>
            <a:custGeom>
              <a:avLst/>
              <a:gdLst>
                <a:gd name="connsiteX0" fmla="*/ 3284 w 22257"/>
                <a:gd name="connsiteY0" fmla="*/ 10916 h 12737"/>
                <a:gd name="connsiteX1" fmla="*/ 3284 w 22257"/>
                <a:gd name="connsiteY1" fmla="*/ 1920 h 12737"/>
                <a:gd name="connsiteX2" fmla="*/ 18847 w 22257"/>
                <a:gd name="connsiteY2" fmla="*/ 1920 h 12737"/>
                <a:gd name="connsiteX3" fmla="*/ 19094 w 22257"/>
                <a:gd name="connsiteY3" fmla="*/ 10916 h 12737"/>
                <a:gd name="connsiteX4" fmla="*/ 3284 w 22257"/>
                <a:gd name="connsiteY4" fmla="*/ 10916 h 1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37">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45"/>
                    <a:pt x="7662" y="13345"/>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C90E815-9A92-491A-81A3-F4DE762869AD}"/>
                </a:ext>
              </a:extLst>
            </p:cNvPr>
            <p:cNvSpPr/>
            <p:nvPr/>
          </p:nvSpPr>
          <p:spPr>
            <a:xfrm>
              <a:off x="6224900" y="3718969"/>
              <a:ext cx="22257" cy="12834"/>
            </a:xfrm>
            <a:custGeom>
              <a:avLst/>
              <a:gdLst>
                <a:gd name="connsiteX0" fmla="*/ 3284 w 22257"/>
                <a:gd name="connsiteY0" fmla="*/ 10916 h 12834"/>
                <a:gd name="connsiteX1" fmla="*/ 3284 w 22257"/>
                <a:gd name="connsiteY1" fmla="*/ 1920 h 12834"/>
                <a:gd name="connsiteX2" fmla="*/ 18847 w 22257"/>
                <a:gd name="connsiteY2" fmla="*/ 1920 h 12834"/>
                <a:gd name="connsiteX3" fmla="*/ 19094 w 22257"/>
                <a:gd name="connsiteY3" fmla="*/ 10916 h 12834"/>
                <a:gd name="connsiteX4" fmla="*/ 3284 w 22257"/>
                <a:gd name="connsiteY4" fmla="*/ 10916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6"/>
                  </a:moveTo>
                  <a:cubicBezTo>
                    <a:pt x="-1095" y="8481"/>
                    <a:pt x="-1095" y="4349"/>
                    <a:pt x="3284" y="1920"/>
                  </a:cubicBezTo>
                  <a:cubicBezTo>
                    <a:pt x="7662" y="-515"/>
                    <a:pt x="14469" y="-762"/>
                    <a:pt x="18847" y="1920"/>
                  </a:cubicBezTo>
                  <a:cubicBezTo>
                    <a:pt x="23226" y="4349"/>
                    <a:pt x="23473" y="8481"/>
                    <a:pt x="19094" y="10916"/>
                  </a:cubicBezTo>
                  <a:cubicBezTo>
                    <a:pt x="14716" y="13352"/>
                    <a:pt x="7901"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634656DA-DD4A-4905-8FDD-91735AE8CC5B}"/>
                </a:ext>
              </a:extLst>
            </p:cNvPr>
            <p:cNvSpPr/>
            <p:nvPr/>
          </p:nvSpPr>
          <p:spPr>
            <a:xfrm>
              <a:off x="6122381" y="3660506"/>
              <a:ext cx="22018" cy="12830"/>
            </a:xfrm>
            <a:custGeom>
              <a:avLst/>
              <a:gdLst>
                <a:gd name="connsiteX0" fmla="*/ 3410 w 22018"/>
                <a:gd name="connsiteY0" fmla="*/ 11010 h 12830"/>
                <a:gd name="connsiteX1" fmla="*/ 3163 w 22018"/>
                <a:gd name="connsiteY1" fmla="*/ 2006 h 12830"/>
                <a:gd name="connsiteX2" fmla="*/ 18734 w 22018"/>
                <a:gd name="connsiteY2" fmla="*/ 2006 h 12830"/>
                <a:gd name="connsiteX3" fmla="*/ 18734 w 22018"/>
                <a:gd name="connsiteY3" fmla="*/ 11010 h 12830"/>
                <a:gd name="connsiteX4" fmla="*/ 3410 w 2201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8" h="12830">
                  <a:moveTo>
                    <a:pt x="3410" y="11010"/>
                  </a:moveTo>
                  <a:cubicBezTo>
                    <a:pt x="-969" y="8574"/>
                    <a:pt x="-1215" y="4442"/>
                    <a:pt x="3163" y="2006"/>
                  </a:cubicBezTo>
                  <a:cubicBezTo>
                    <a:pt x="7542" y="-669"/>
                    <a:pt x="14356" y="-669"/>
                    <a:pt x="18734" y="2006"/>
                  </a:cubicBezTo>
                  <a:cubicBezTo>
                    <a:pt x="23113" y="4442"/>
                    <a:pt x="23113" y="8574"/>
                    <a:pt x="18734"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BDE0F7C-1C52-42FB-924E-5F1BD1242E2D}"/>
                </a:ext>
              </a:extLst>
            </p:cNvPr>
            <p:cNvSpPr/>
            <p:nvPr/>
          </p:nvSpPr>
          <p:spPr>
            <a:xfrm>
              <a:off x="6019985" y="3601981"/>
              <a:ext cx="22140" cy="12739"/>
            </a:xfrm>
            <a:custGeom>
              <a:avLst/>
              <a:gdLst>
                <a:gd name="connsiteX0" fmla="*/ 3407 w 22140"/>
                <a:gd name="connsiteY0" fmla="*/ 10918 h 12739"/>
                <a:gd name="connsiteX1" fmla="*/ 3164 w 22140"/>
                <a:gd name="connsiteY1" fmla="*/ 1915 h 12739"/>
                <a:gd name="connsiteX2" fmla="*/ 18730 w 22140"/>
                <a:gd name="connsiteY2" fmla="*/ 1915 h 12739"/>
                <a:gd name="connsiteX3" fmla="*/ 18977 w 22140"/>
                <a:gd name="connsiteY3" fmla="*/ 10918 h 12739"/>
                <a:gd name="connsiteX4" fmla="*/ 3407 w 22140"/>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0" h="12739">
                  <a:moveTo>
                    <a:pt x="3407" y="10918"/>
                  </a:moveTo>
                  <a:cubicBezTo>
                    <a:pt x="-971" y="8483"/>
                    <a:pt x="-1213" y="4351"/>
                    <a:pt x="3164" y="1915"/>
                  </a:cubicBezTo>
                  <a:cubicBezTo>
                    <a:pt x="7542" y="-514"/>
                    <a:pt x="14352" y="-760"/>
                    <a:pt x="18730" y="1915"/>
                  </a:cubicBezTo>
                  <a:cubicBezTo>
                    <a:pt x="23109" y="4351"/>
                    <a:pt x="23355" y="8483"/>
                    <a:pt x="18977" y="10918"/>
                  </a:cubicBezTo>
                  <a:cubicBezTo>
                    <a:pt x="14598" y="13347"/>
                    <a:pt x="7786" y="13347"/>
                    <a:pt x="3407"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ED900A3-13ED-44A8-AA54-49A0B7199A94}"/>
                </a:ext>
              </a:extLst>
            </p:cNvPr>
            <p:cNvSpPr/>
            <p:nvPr/>
          </p:nvSpPr>
          <p:spPr>
            <a:xfrm>
              <a:off x="7556167" y="4361710"/>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598"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98338D37-E4CC-4FFD-A5A9-693C3BD8A76A}"/>
                </a:ext>
              </a:extLst>
            </p:cNvPr>
            <p:cNvSpPr/>
            <p:nvPr/>
          </p:nvSpPr>
          <p:spPr>
            <a:xfrm>
              <a:off x="7453530" y="4303094"/>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41"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948ADAE-7DB6-4CEA-AE0F-E76C1C10EB7E}"/>
                </a:ext>
              </a:extLst>
            </p:cNvPr>
            <p:cNvSpPr/>
            <p:nvPr/>
          </p:nvSpPr>
          <p:spPr>
            <a:xfrm>
              <a:off x="7351256" y="424447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C9546F9D-AE3C-41F4-86E5-792E9F76087D}"/>
                </a:ext>
              </a:extLst>
            </p:cNvPr>
            <p:cNvSpPr/>
            <p:nvPr/>
          </p:nvSpPr>
          <p:spPr>
            <a:xfrm>
              <a:off x="7248494" y="4186108"/>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45" y="-669"/>
                    <a:pt x="14598" y="-669"/>
                    <a:pt x="18970" y="2006"/>
                  </a:cubicBezTo>
                  <a:cubicBezTo>
                    <a:pt x="23348" y="4681"/>
                    <a:pt x="23348" y="8574"/>
                    <a:pt x="18970" y="11002"/>
                  </a:cubicBezTo>
                  <a:cubicBezTo>
                    <a:pt x="14838" y="13438"/>
                    <a:pt x="8031"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289CF9C2-7FFB-4E85-9551-24334AC67934}"/>
                </a:ext>
              </a:extLst>
            </p:cNvPr>
            <p:cNvSpPr/>
            <p:nvPr/>
          </p:nvSpPr>
          <p:spPr>
            <a:xfrm>
              <a:off x="7146101" y="4127492"/>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434"/>
                    <a:pt x="23348" y="8574"/>
                    <a:pt x="18970" y="11002"/>
                  </a:cubicBezTo>
                  <a:cubicBezTo>
                    <a:pt x="14591"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E1D98740-8683-410E-BBC8-6ACAAA8D23E2}"/>
                </a:ext>
              </a:extLst>
            </p:cNvPr>
            <p:cNvSpPr/>
            <p:nvPr/>
          </p:nvSpPr>
          <p:spPr>
            <a:xfrm>
              <a:off x="7043827" y="4069115"/>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681"/>
                    <a:pt x="23228"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1BAACF6-50B5-4A71-A3C8-901E8E203767}"/>
                </a:ext>
              </a:extLst>
            </p:cNvPr>
            <p:cNvSpPr/>
            <p:nvPr/>
          </p:nvSpPr>
          <p:spPr>
            <a:xfrm>
              <a:off x="6941064" y="4010499"/>
              <a:ext cx="22257" cy="12924"/>
            </a:xfrm>
            <a:custGeom>
              <a:avLst/>
              <a:gdLst>
                <a:gd name="connsiteX0" fmla="*/ 3410 w 22257"/>
                <a:gd name="connsiteY0" fmla="*/ 11010 h 12924"/>
                <a:gd name="connsiteX1" fmla="*/ 3163 w 22257"/>
                <a:gd name="connsiteY1" fmla="*/ 2006 h 12924"/>
                <a:gd name="connsiteX2" fmla="*/ 18974 w 22257"/>
                <a:gd name="connsiteY2" fmla="*/ 2006 h 12924"/>
                <a:gd name="connsiteX3" fmla="*/ 18974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356" y="-669"/>
                    <a:pt x="18974" y="2006"/>
                  </a:cubicBezTo>
                  <a:cubicBezTo>
                    <a:pt x="23352" y="4442"/>
                    <a:pt x="23352" y="8574"/>
                    <a:pt x="18974" y="11010"/>
                  </a:cubicBezTo>
                  <a:cubicBezTo>
                    <a:pt x="14842"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73F5F709-2032-4288-BA77-4BD82C4005F8}"/>
                </a:ext>
              </a:extLst>
            </p:cNvPr>
            <p:cNvSpPr/>
            <p:nvPr/>
          </p:nvSpPr>
          <p:spPr>
            <a:xfrm>
              <a:off x="6838667" y="3952130"/>
              <a:ext cx="22253" cy="12829"/>
            </a:xfrm>
            <a:custGeom>
              <a:avLst/>
              <a:gdLst>
                <a:gd name="connsiteX0" fmla="*/ 3406 w 22253"/>
                <a:gd name="connsiteY0" fmla="*/ 11002 h 12829"/>
                <a:gd name="connsiteX1" fmla="*/ 3167 w 22253"/>
                <a:gd name="connsiteY1" fmla="*/ 2006 h 12829"/>
                <a:gd name="connsiteX2" fmla="*/ 18970 w 22253"/>
                <a:gd name="connsiteY2" fmla="*/ 2006 h 12829"/>
                <a:gd name="connsiteX3" fmla="*/ 18970 w 22253"/>
                <a:gd name="connsiteY3" fmla="*/ 11002 h 12829"/>
                <a:gd name="connsiteX4" fmla="*/ 3406 w 2225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29">
                  <a:moveTo>
                    <a:pt x="3406" y="11002"/>
                  </a:moveTo>
                  <a:cubicBezTo>
                    <a:pt x="-973" y="8574"/>
                    <a:pt x="-1212" y="4434"/>
                    <a:pt x="3167" y="2006"/>
                  </a:cubicBezTo>
                  <a:cubicBezTo>
                    <a:pt x="7538" y="-669"/>
                    <a:pt x="14591" y="-669"/>
                    <a:pt x="18970" y="2006"/>
                  </a:cubicBezTo>
                  <a:cubicBezTo>
                    <a:pt x="23348" y="4434"/>
                    <a:pt x="23348" y="8574"/>
                    <a:pt x="18970" y="11002"/>
                  </a:cubicBezTo>
                  <a:cubicBezTo>
                    <a:pt x="14591"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66E0F347-2561-4064-B115-86CAAA887BFE}"/>
                </a:ext>
              </a:extLst>
            </p:cNvPr>
            <p:cNvSpPr/>
            <p:nvPr/>
          </p:nvSpPr>
          <p:spPr>
            <a:xfrm>
              <a:off x="6736149" y="3893514"/>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34"/>
                    <a:pt x="3284" y="2006"/>
                  </a:cubicBezTo>
                  <a:cubicBezTo>
                    <a:pt x="7662" y="-669"/>
                    <a:pt x="14477" y="-669"/>
                    <a:pt x="18855" y="2006"/>
                  </a:cubicBezTo>
                  <a:cubicBezTo>
                    <a:pt x="23233" y="4434"/>
                    <a:pt x="23233" y="8574"/>
                    <a:pt x="18855"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EE521B6-0428-4D8E-A84E-D2248D64F215}"/>
                </a:ext>
              </a:extLst>
            </p:cNvPr>
            <p:cNvSpPr/>
            <p:nvPr/>
          </p:nvSpPr>
          <p:spPr>
            <a:xfrm>
              <a:off x="6633756" y="3834897"/>
              <a:ext cx="22131" cy="13008"/>
            </a:xfrm>
            <a:custGeom>
              <a:avLst/>
              <a:gdLst>
                <a:gd name="connsiteX0" fmla="*/ 3284 w 22131"/>
                <a:gd name="connsiteY0" fmla="*/ 11002 h 13008"/>
                <a:gd name="connsiteX1" fmla="*/ 3284 w 22131"/>
                <a:gd name="connsiteY1" fmla="*/ 2006 h 13008"/>
                <a:gd name="connsiteX2" fmla="*/ 18847 w 22131"/>
                <a:gd name="connsiteY2" fmla="*/ 2006 h 13008"/>
                <a:gd name="connsiteX3" fmla="*/ 18847 w 22131"/>
                <a:gd name="connsiteY3" fmla="*/ 11002 h 13008"/>
                <a:gd name="connsiteX4" fmla="*/ 3284 w 22131"/>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08">
                  <a:moveTo>
                    <a:pt x="3284" y="11002"/>
                  </a:moveTo>
                  <a:cubicBezTo>
                    <a:pt x="-1095" y="8574"/>
                    <a:pt x="-1095" y="4434"/>
                    <a:pt x="3284" y="2006"/>
                  </a:cubicBezTo>
                  <a:cubicBezTo>
                    <a:pt x="7662" y="-669"/>
                    <a:pt x="14477" y="-669"/>
                    <a:pt x="18847" y="2006"/>
                  </a:cubicBezTo>
                  <a:cubicBezTo>
                    <a:pt x="23226" y="4434"/>
                    <a:pt x="23226" y="8574"/>
                    <a:pt x="18847"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22AF60-A317-46D8-8FFD-66C9152AFA44}"/>
                </a:ext>
              </a:extLst>
            </p:cNvPr>
            <p:cNvSpPr/>
            <p:nvPr/>
          </p:nvSpPr>
          <p:spPr>
            <a:xfrm>
              <a:off x="6531237" y="3776520"/>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1"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94A2AA13-0840-4B01-B8A4-48BEB1833E8E}"/>
                </a:ext>
              </a:extLst>
            </p:cNvPr>
            <p:cNvSpPr/>
            <p:nvPr/>
          </p:nvSpPr>
          <p:spPr>
            <a:xfrm>
              <a:off x="6428723" y="3717996"/>
              <a:ext cx="22131" cy="12833"/>
            </a:xfrm>
            <a:custGeom>
              <a:avLst/>
              <a:gdLst>
                <a:gd name="connsiteX0" fmla="*/ 3284 w 22131"/>
                <a:gd name="connsiteY0" fmla="*/ 10918 h 12833"/>
                <a:gd name="connsiteX1" fmla="*/ 3284 w 22131"/>
                <a:gd name="connsiteY1" fmla="*/ 1915 h 12833"/>
                <a:gd name="connsiteX2" fmla="*/ 18848 w 22131"/>
                <a:gd name="connsiteY2" fmla="*/ 1915 h 12833"/>
                <a:gd name="connsiteX3" fmla="*/ 18848 w 22131"/>
                <a:gd name="connsiteY3" fmla="*/ 10918 h 12833"/>
                <a:gd name="connsiteX4" fmla="*/ 3284 w 22131"/>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3">
                  <a:moveTo>
                    <a:pt x="3284" y="10918"/>
                  </a:moveTo>
                  <a:cubicBezTo>
                    <a:pt x="-1095" y="8482"/>
                    <a:pt x="-1095" y="4351"/>
                    <a:pt x="3284" y="1915"/>
                  </a:cubicBezTo>
                  <a:cubicBezTo>
                    <a:pt x="7662" y="-513"/>
                    <a:pt x="14469" y="-760"/>
                    <a:pt x="18848" y="1915"/>
                  </a:cubicBezTo>
                  <a:cubicBezTo>
                    <a:pt x="23226" y="4351"/>
                    <a:pt x="23226" y="8482"/>
                    <a:pt x="18848" y="10918"/>
                  </a:cubicBezTo>
                  <a:cubicBezTo>
                    <a:pt x="14469"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0A48811C-0C3D-40A8-8DAC-79ED9A7451BC}"/>
                </a:ext>
              </a:extLst>
            </p:cNvPr>
            <p:cNvSpPr/>
            <p:nvPr/>
          </p:nvSpPr>
          <p:spPr>
            <a:xfrm>
              <a:off x="6326322" y="3659623"/>
              <a:ext cx="22131" cy="12740"/>
            </a:xfrm>
            <a:custGeom>
              <a:avLst/>
              <a:gdLst>
                <a:gd name="connsiteX0" fmla="*/ 3284 w 22131"/>
                <a:gd name="connsiteY0" fmla="*/ 10914 h 12740"/>
                <a:gd name="connsiteX1" fmla="*/ 3284 w 22131"/>
                <a:gd name="connsiteY1" fmla="*/ 1918 h 12740"/>
                <a:gd name="connsiteX2" fmla="*/ 18848 w 22131"/>
                <a:gd name="connsiteY2" fmla="*/ 1918 h 12740"/>
                <a:gd name="connsiteX3" fmla="*/ 18848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46"/>
                    <a:pt x="3284" y="1918"/>
                  </a:cubicBezTo>
                  <a:cubicBezTo>
                    <a:pt x="7662" y="-518"/>
                    <a:pt x="14477" y="-757"/>
                    <a:pt x="18848" y="1918"/>
                  </a:cubicBezTo>
                  <a:cubicBezTo>
                    <a:pt x="23226" y="4346"/>
                    <a:pt x="23226" y="8485"/>
                    <a:pt x="18848" y="10914"/>
                  </a:cubicBezTo>
                  <a:cubicBezTo>
                    <a:pt x="14477"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76A009C2-0483-478A-B254-6E58457A0CD3}"/>
                </a:ext>
              </a:extLst>
            </p:cNvPr>
            <p:cNvSpPr/>
            <p:nvPr/>
          </p:nvSpPr>
          <p:spPr>
            <a:xfrm>
              <a:off x="6223561" y="3600919"/>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5"/>
                    <a:pt x="3167" y="2006"/>
                  </a:cubicBezTo>
                  <a:cubicBezTo>
                    <a:pt x="7545" y="-669"/>
                    <a:pt x="14599" y="-669"/>
                    <a:pt x="18977" y="2006"/>
                  </a:cubicBezTo>
                  <a:cubicBezTo>
                    <a:pt x="23356" y="4435"/>
                    <a:pt x="23356" y="8574"/>
                    <a:pt x="18977" y="11002"/>
                  </a:cubicBezTo>
                  <a:cubicBezTo>
                    <a:pt x="14599"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4FD3E7C2-A8A5-4597-A921-5F09FE8BEF3F}"/>
                </a:ext>
              </a:extLst>
            </p:cNvPr>
            <p:cNvSpPr/>
            <p:nvPr/>
          </p:nvSpPr>
          <p:spPr>
            <a:xfrm>
              <a:off x="6121163" y="3542391"/>
              <a:ext cx="22257" cy="12831"/>
            </a:xfrm>
            <a:custGeom>
              <a:avLst/>
              <a:gdLst>
                <a:gd name="connsiteX0" fmla="*/ 3410 w 22257"/>
                <a:gd name="connsiteY0" fmla="*/ 10914 h 12831"/>
                <a:gd name="connsiteX1" fmla="*/ 3163 w 22257"/>
                <a:gd name="connsiteY1" fmla="*/ 1918 h 12831"/>
                <a:gd name="connsiteX2" fmla="*/ 18973 w 22257"/>
                <a:gd name="connsiteY2" fmla="*/ 1918 h 12831"/>
                <a:gd name="connsiteX3" fmla="*/ 18973 w 22257"/>
                <a:gd name="connsiteY3" fmla="*/ 10914 h 12831"/>
                <a:gd name="connsiteX4" fmla="*/ 3410 w 22257"/>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1">
                  <a:moveTo>
                    <a:pt x="3410" y="10914"/>
                  </a:moveTo>
                  <a:cubicBezTo>
                    <a:pt x="-969" y="8485"/>
                    <a:pt x="-1215" y="4346"/>
                    <a:pt x="3163" y="1918"/>
                  </a:cubicBezTo>
                  <a:cubicBezTo>
                    <a:pt x="7542" y="-518"/>
                    <a:pt x="14595" y="-757"/>
                    <a:pt x="18973" y="1918"/>
                  </a:cubicBezTo>
                  <a:cubicBezTo>
                    <a:pt x="23352" y="4346"/>
                    <a:pt x="23352" y="8485"/>
                    <a:pt x="18973" y="10914"/>
                  </a:cubicBezTo>
                  <a:cubicBezTo>
                    <a:pt x="14595" y="13349"/>
                    <a:pt x="7788" y="13588"/>
                    <a:pt x="3410"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FA6C74A0-2181-4BF3-BB69-4061AE004E16}"/>
                </a:ext>
              </a:extLst>
            </p:cNvPr>
            <p:cNvSpPr/>
            <p:nvPr/>
          </p:nvSpPr>
          <p:spPr>
            <a:xfrm>
              <a:off x="7657471" y="4302123"/>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58E557D3-3676-479B-87CD-03667656F993}"/>
                </a:ext>
              </a:extLst>
            </p:cNvPr>
            <p:cNvSpPr/>
            <p:nvPr/>
          </p:nvSpPr>
          <p:spPr>
            <a:xfrm>
              <a:off x="7554832" y="4243506"/>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681"/>
                    <a:pt x="23226" y="8574"/>
                    <a:pt x="18848"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104E30EC-B2BF-43E7-8B01-B81992C2F9D3}"/>
                </a:ext>
              </a:extLst>
            </p:cNvPr>
            <p:cNvSpPr/>
            <p:nvPr/>
          </p:nvSpPr>
          <p:spPr>
            <a:xfrm>
              <a:off x="7452438" y="4185137"/>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20FE791-BAEC-4FE4-A4A9-7670D8D65E88}"/>
                </a:ext>
              </a:extLst>
            </p:cNvPr>
            <p:cNvSpPr/>
            <p:nvPr/>
          </p:nvSpPr>
          <p:spPr>
            <a:xfrm>
              <a:off x="7350038" y="4126521"/>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6" y="-669"/>
                    <a:pt x="18855" y="2006"/>
                  </a:cubicBezTo>
                  <a:cubicBezTo>
                    <a:pt x="23233" y="4434"/>
                    <a:pt x="23233" y="8574"/>
                    <a:pt x="18855" y="11002"/>
                  </a:cubicBezTo>
                  <a:cubicBezTo>
                    <a:pt x="1447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22998C09-9E3E-4C65-A630-5D1F8998840F}"/>
                </a:ext>
              </a:extLst>
            </p:cNvPr>
            <p:cNvSpPr/>
            <p:nvPr/>
          </p:nvSpPr>
          <p:spPr>
            <a:xfrm>
              <a:off x="7247405" y="406814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8" y="2006"/>
                  </a:cubicBezTo>
                  <a:cubicBezTo>
                    <a:pt x="23226" y="4442"/>
                    <a:pt x="23226" y="8574"/>
                    <a:pt x="18848" y="11010"/>
                  </a:cubicBezTo>
                  <a:cubicBezTo>
                    <a:pt x="14716"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484570EE-2208-40C7-9BF6-CEFD6C7D47F9}"/>
                </a:ext>
              </a:extLst>
            </p:cNvPr>
            <p:cNvSpPr/>
            <p:nvPr/>
          </p:nvSpPr>
          <p:spPr>
            <a:xfrm>
              <a:off x="7145005" y="4009528"/>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C3EDBD60-EC52-4649-8860-E84300722142}"/>
                </a:ext>
              </a:extLst>
            </p:cNvPr>
            <p:cNvSpPr/>
            <p:nvPr/>
          </p:nvSpPr>
          <p:spPr>
            <a:xfrm>
              <a:off x="7042365" y="3951158"/>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D63D6136-E929-4779-8251-7F26AA0AC373}"/>
                </a:ext>
              </a:extLst>
            </p:cNvPr>
            <p:cNvSpPr/>
            <p:nvPr/>
          </p:nvSpPr>
          <p:spPr>
            <a:xfrm>
              <a:off x="6939972" y="3892542"/>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7" y="2006"/>
                  </a:cubicBezTo>
                  <a:cubicBezTo>
                    <a:pt x="23226" y="4434"/>
                    <a:pt x="23226" y="8574"/>
                    <a:pt x="18847" y="11002"/>
                  </a:cubicBezTo>
                  <a:cubicBezTo>
                    <a:pt x="14469"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ABFA67F3-014E-4CBC-B5D9-AEBF690D9A4B}"/>
                </a:ext>
              </a:extLst>
            </p:cNvPr>
            <p:cNvSpPr/>
            <p:nvPr/>
          </p:nvSpPr>
          <p:spPr>
            <a:xfrm>
              <a:off x="6837332" y="3833926"/>
              <a:ext cx="22257" cy="13008"/>
            </a:xfrm>
            <a:custGeom>
              <a:avLst/>
              <a:gdLst>
                <a:gd name="connsiteX0" fmla="*/ 3284 w 22257"/>
                <a:gd name="connsiteY0" fmla="*/ 11002 h 13008"/>
                <a:gd name="connsiteX1" fmla="*/ 3284 w 22257"/>
                <a:gd name="connsiteY1" fmla="*/ 2006 h 13008"/>
                <a:gd name="connsiteX2" fmla="*/ 18847 w 22257"/>
                <a:gd name="connsiteY2" fmla="*/ 2006 h 13008"/>
                <a:gd name="connsiteX3" fmla="*/ 19094 w 22257"/>
                <a:gd name="connsiteY3" fmla="*/ 11002 h 13008"/>
                <a:gd name="connsiteX4" fmla="*/ 3284 w 22257"/>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08">
                  <a:moveTo>
                    <a:pt x="3284" y="11002"/>
                  </a:moveTo>
                  <a:cubicBezTo>
                    <a:pt x="-1095" y="8574"/>
                    <a:pt x="-1095" y="4435"/>
                    <a:pt x="3284" y="2006"/>
                  </a:cubicBezTo>
                  <a:cubicBezTo>
                    <a:pt x="7662" y="-669"/>
                    <a:pt x="14469" y="-669"/>
                    <a:pt x="18847" y="2006"/>
                  </a:cubicBezTo>
                  <a:cubicBezTo>
                    <a:pt x="23226" y="4435"/>
                    <a:pt x="23473" y="8574"/>
                    <a:pt x="19094" y="11002"/>
                  </a:cubicBezTo>
                  <a:cubicBezTo>
                    <a:pt x="14716" y="13677"/>
                    <a:pt x="7901"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76680A5C-2CDB-4187-AB53-89412F2C18AC}"/>
                </a:ext>
              </a:extLst>
            </p:cNvPr>
            <p:cNvSpPr/>
            <p:nvPr/>
          </p:nvSpPr>
          <p:spPr>
            <a:xfrm>
              <a:off x="6734939" y="3775549"/>
              <a:ext cx="22254" cy="12830"/>
            </a:xfrm>
            <a:custGeom>
              <a:avLst/>
              <a:gdLst>
                <a:gd name="connsiteX0" fmla="*/ 3284 w 22254"/>
                <a:gd name="connsiteY0" fmla="*/ 11010 h 12830"/>
                <a:gd name="connsiteX1" fmla="*/ 3284 w 22254"/>
                <a:gd name="connsiteY1" fmla="*/ 2006 h 12830"/>
                <a:gd name="connsiteX2" fmla="*/ 18848 w 22254"/>
                <a:gd name="connsiteY2" fmla="*/ 2006 h 12830"/>
                <a:gd name="connsiteX3" fmla="*/ 19094 w 22254"/>
                <a:gd name="connsiteY3" fmla="*/ 11010 h 12830"/>
                <a:gd name="connsiteX4" fmla="*/ 3284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FA3DF0A9-2887-48D5-B4BA-3DCE48D67E29}"/>
                </a:ext>
              </a:extLst>
            </p:cNvPr>
            <p:cNvSpPr/>
            <p:nvPr/>
          </p:nvSpPr>
          <p:spPr>
            <a:xfrm>
              <a:off x="6632538" y="3716933"/>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CD107E5-01C3-4E0A-8947-7984D1D6EE35}"/>
                </a:ext>
              </a:extLst>
            </p:cNvPr>
            <p:cNvSpPr/>
            <p:nvPr/>
          </p:nvSpPr>
          <p:spPr>
            <a:xfrm>
              <a:off x="6529898" y="3658564"/>
              <a:ext cx="22260" cy="12829"/>
            </a:xfrm>
            <a:custGeom>
              <a:avLst/>
              <a:gdLst>
                <a:gd name="connsiteX0" fmla="*/ 3284 w 22260"/>
                <a:gd name="connsiteY0" fmla="*/ 11002 h 12829"/>
                <a:gd name="connsiteX1" fmla="*/ 3284 w 22260"/>
                <a:gd name="connsiteY1" fmla="*/ 2006 h 12829"/>
                <a:gd name="connsiteX2" fmla="*/ 18855 w 22260"/>
                <a:gd name="connsiteY2" fmla="*/ 2006 h 12829"/>
                <a:gd name="connsiteX3" fmla="*/ 19094 w 22260"/>
                <a:gd name="connsiteY3" fmla="*/ 11002 h 12829"/>
                <a:gd name="connsiteX4" fmla="*/ 3284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284" y="11002"/>
                  </a:moveTo>
                  <a:cubicBezTo>
                    <a:pt x="-1095" y="8574"/>
                    <a:pt x="-1095" y="4435"/>
                    <a:pt x="3284" y="2006"/>
                  </a:cubicBezTo>
                  <a:cubicBezTo>
                    <a:pt x="7662" y="-669"/>
                    <a:pt x="14477" y="-669"/>
                    <a:pt x="18855" y="2006"/>
                  </a:cubicBezTo>
                  <a:cubicBezTo>
                    <a:pt x="23234" y="4435"/>
                    <a:pt x="23473" y="8574"/>
                    <a:pt x="19094"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29714DDA-0DDE-4236-98A2-328F544859F4}"/>
                </a:ext>
              </a:extLst>
            </p:cNvPr>
            <p:cNvSpPr/>
            <p:nvPr/>
          </p:nvSpPr>
          <p:spPr>
            <a:xfrm>
              <a:off x="6427505" y="3600036"/>
              <a:ext cx="22254" cy="12740"/>
            </a:xfrm>
            <a:custGeom>
              <a:avLst/>
              <a:gdLst>
                <a:gd name="connsiteX0" fmla="*/ 3284 w 22254"/>
                <a:gd name="connsiteY0" fmla="*/ 10914 h 12740"/>
                <a:gd name="connsiteX1" fmla="*/ 3284 w 22254"/>
                <a:gd name="connsiteY1" fmla="*/ 1918 h 12740"/>
                <a:gd name="connsiteX2" fmla="*/ 18848 w 22254"/>
                <a:gd name="connsiteY2" fmla="*/ 1918 h 12740"/>
                <a:gd name="connsiteX3" fmla="*/ 19094 w 22254"/>
                <a:gd name="connsiteY3" fmla="*/ 10914 h 12740"/>
                <a:gd name="connsiteX4" fmla="*/ 3284 w 22254"/>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740">
                  <a:moveTo>
                    <a:pt x="3284" y="10914"/>
                  </a:moveTo>
                  <a:cubicBezTo>
                    <a:pt x="-1095" y="8485"/>
                    <a:pt x="-1095" y="4346"/>
                    <a:pt x="3284" y="1918"/>
                  </a:cubicBezTo>
                  <a:cubicBezTo>
                    <a:pt x="7662" y="-518"/>
                    <a:pt x="14469" y="-757"/>
                    <a:pt x="18848" y="1918"/>
                  </a:cubicBezTo>
                  <a:cubicBezTo>
                    <a:pt x="23226" y="4346"/>
                    <a:pt x="23465"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04380127-5774-4518-89D3-58034BC2BE86}"/>
                </a:ext>
              </a:extLst>
            </p:cNvPr>
            <p:cNvSpPr/>
            <p:nvPr/>
          </p:nvSpPr>
          <p:spPr>
            <a:xfrm>
              <a:off x="6324865" y="3541420"/>
              <a:ext cx="22131" cy="12919"/>
            </a:xfrm>
            <a:custGeom>
              <a:avLst/>
              <a:gdLst>
                <a:gd name="connsiteX0" fmla="*/ 3284 w 22131"/>
                <a:gd name="connsiteY0" fmla="*/ 10914 h 12919"/>
                <a:gd name="connsiteX1" fmla="*/ 3284 w 22131"/>
                <a:gd name="connsiteY1" fmla="*/ 1918 h 12919"/>
                <a:gd name="connsiteX2" fmla="*/ 18847 w 22131"/>
                <a:gd name="connsiteY2" fmla="*/ 1918 h 12919"/>
                <a:gd name="connsiteX3" fmla="*/ 18847 w 22131"/>
                <a:gd name="connsiteY3" fmla="*/ 10914 h 12919"/>
                <a:gd name="connsiteX4" fmla="*/ 3284 w 22131"/>
                <a:gd name="connsiteY4" fmla="*/ 10914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0914"/>
                  </a:moveTo>
                  <a:cubicBezTo>
                    <a:pt x="-1095" y="8485"/>
                    <a:pt x="-1095" y="4346"/>
                    <a:pt x="3284" y="1918"/>
                  </a:cubicBezTo>
                  <a:cubicBezTo>
                    <a:pt x="7662" y="-518"/>
                    <a:pt x="14469" y="-757"/>
                    <a:pt x="18847" y="1918"/>
                  </a:cubicBezTo>
                  <a:cubicBezTo>
                    <a:pt x="23226" y="4346"/>
                    <a:pt x="23226" y="8485"/>
                    <a:pt x="18847" y="10914"/>
                  </a:cubicBezTo>
                  <a:cubicBezTo>
                    <a:pt x="14716" y="13588"/>
                    <a:pt x="7901" y="13588"/>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F930A60-1E6A-4593-AD53-A2EB9B94E20B}"/>
                </a:ext>
              </a:extLst>
            </p:cNvPr>
            <p:cNvSpPr/>
            <p:nvPr/>
          </p:nvSpPr>
          <p:spPr>
            <a:xfrm>
              <a:off x="6222472" y="3482954"/>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D001F26-ACAE-417C-A7A2-4FD6ADFC74C2}"/>
                </a:ext>
              </a:extLst>
            </p:cNvPr>
            <p:cNvSpPr/>
            <p:nvPr/>
          </p:nvSpPr>
          <p:spPr>
            <a:xfrm>
              <a:off x="7758654" y="424277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CD3354B7-6B18-4DCB-8E0F-058527FC20A2}"/>
                </a:ext>
              </a:extLst>
            </p:cNvPr>
            <p:cNvSpPr/>
            <p:nvPr/>
          </p:nvSpPr>
          <p:spPr>
            <a:xfrm>
              <a:off x="7656253" y="418415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19B59E46-C98E-4703-BB6C-F5ACD25A8388}"/>
                </a:ext>
              </a:extLst>
            </p:cNvPr>
            <p:cNvSpPr/>
            <p:nvPr/>
          </p:nvSpPr>
          <p:spPr>
            <a:xfrm>
              <a:off x="7553619" y="4125542"/>
              <a:ext cx="22255" cy="12924"/>
            </a:xfrm>
            <a:custGeom>
              <a:avLst/>
              <a:gdLst>
                <a:gd name="connsiteX0" fmla="*/ 3278 w 22255"/>
                <a:gd name="connsiteY0" fmla="*/ 11010 h 12924"/>
                <a:gd name="connsiteX1" fmla="*/ 3278 w 22255"/>
                <a:gd name="connsiteY1" fmla="*/ 2006 h 12924"/>
                <a:gd name="connsiteX2" fmla="*/ 18849 w 22255"/>
                <a:gd name="connsiteY2" fmla="*/ 2006 h 12924"/>
                <a:gd name="connsiteX3" fmla="*/ 19089 w 22255"/>
                <a:gd name="connsiteY3" fmla="*/ 11010 h 12924"/>
                <a:gd name="connsiteX4" fmla="*/ 3278 w 22255"/>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4">
                  <a:moveTo>
                    <a:pt x="3278" y="11010"/>
                  </a:moveTo>
                  <a:cubicBezTo>
                    <a:pt x="-1093" y="8574"/>
                    <a:pt x="-1093" y="4442"/>
                    <a:pt x="3278" y="2006"/>
                  </a:cubicBezTo>
                  <a:cubicBezTo>
                    <a:pt x="7657" y="-669"/>
                    <a:pt x="14471" y="-669"/>
                    <a:pt x="18849" y="2006"/>
                  </a:cubicBezTo>
                  <a:cubicBezTo>
                    <a:pt x="23228" y="4442"/>
                    <a:pt x="23467" y="8574"/>
                    <a:pt x="19089" y="11010"/>
                  </a:cubicBezTo>
                  <a:cubicBezTo>
                    <a:pt x="14710" y="13438"/>
                    <a:pt x="7657" y="13685"/>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807710DA-040E-4CDF-A0CC-356BF5431F58}"/>
                </a:ext>
              </a:extLst>
            </p:cNvPr>
            <p:cNvSpPr/>
            <p:nvPr/>
          </p:nvSpPr>
          <p:spPr>
            <a:xfrm>
              <a:off x="7451220" y="4067173"/>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681"/>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CB3688B0-D512-41B6-B430-7890CB8D0478}"/>
                </a:ext>
              </a:extLst>
            </p:cNvPr>
            <p:cNvSpPr/>
            <p:nvPr/>
          </p:nvSpPr>
          <p:spPr>
            <a:xfrm>
              <a:off x="7348581" y="4008557"/>
              <a:ext cx="22131" cy="12919"/>
            </a:xfrm>
            <a:custGeom>
              <a:avLst/>
              <a:gdLst>
                <a:gd name="connsiteX0" fmla="*/ 3284 w 22131"/>
                <a:gd name="connsiteY0" fmla="*/ 11002 h 12919"/>
                <a:gd name="connsiteX1" fmla="*/ 3284 w 22131"/>
                <a:gd name="connsiteY1" fmla="*/ 2006 h 12919"/>
                <a:gd name="connsiteX2" fmla="*/ 18848 w 22131"/>
                <a:gd name="connsiteY2" fmla="*/ 2006 h 12919"/>
                <a:gd name="connsiteX3" fmla="*/ 18848 w 22131"/>
                <a:gd name="connsiteY3" fmla="*/ 11002 h 12919"/>
                <a:gd name="connsiteX4" fmla="*/ 3284 w 22131"/>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1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85DFD99C-E8BA-4516-8915-73A9BF59A306}"/>
                </a:ext>
              </a:extLst>
            </p:cNvPr>
            <p:cNvSpPr/>
            <p:nvPr/>
          </p:nvSpPr>
          <p:spPr>
            <a:xfrm>
              <a:off x="7246187" y="3950180"/>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9"/>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D95C23FF-EC61-4E10-99DD-BF21106DC514}"/>
                </a:ext>
              </a:extLst>
            </p:cNvPr>
            <p:cNvSpPr/>
            <p:nvPr/>
          </p:nvSpPr>
          <p:spPr>
            <a:xfrm>
              <a:off x="7143787" y="3891563"/>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E0A7B436-D11C-4D3B-B0DE-AB9630B11A37}"/>
                </a:ext>
              </a:extLst>
            </p:cNvPr>
            <p:cNvSpPr/>
            <p:nvPr/>
          </p:nvSpPr>
          <p:spPr>
            <a:xfrm>
              <a:off x="7041154" y="383294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EC1E4C6D-8779-41C8-A4AB-19C142E545DD}"/>
                </a:ext>
              </a:extLst>
            </p:cNvPr>
            <p:cNvSpPr/>
            <p:nvPr/>
          </p:nvSpPr>
          <p:spPr>
            <a:xfrm>
              <a:off x="6938754" y="3774578"/>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0FEE04B8-5D86-4FB9-8512-8E1DF6651793}"/>
                </a:ext>
              </a:extLst>
            </p:cNvPr>
            <p:cNvSpPr/>
            <p:nvPr/>
          </p:nvSpPr>
          <p:spPr>
            <a:xfrm>
              <a:off x="6836114" y="3715962"/>
              <a:ext cx="22257" cy="12919"/>
            </a:xfrm>
            <a:custGeom>
              <a:avLst/>
              <a:gdLst>
                <a:gd name="connsiteX0" fmla="*/ 3284 w 22257"/>
                <a:gd name="connsiteY0" fmla="*/ 11002 h 12919"/>
                <a:gd name="connsiteX1" fmla="*/ 3284 w 22257"/>
                <a:gd name="connsiteY1" fmla="*/ 2006 h 12919"/>
                <a:gd name="connsiteX2" fmla="*/ 18848 w 22257"/>
                <a:gd name="connsiteY2" fmla="*/ 2006 h 12919"/>
                <a:gd name="connsiteX3" fmla="*/ 19094 w 22257"/>
                <a:gd name="connsiteY3" fmla="*/ 11002 h 12919"/>
                <a:gd name="connsiteX4" fmla="*/ 3284 w 2225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19">
                  <a:moveTo>
                    <a:pt x="3284" y="11002"/>
                  </a:moveTo>
                  <a:cubicBezTo>
                    <a:pt x="-1095" y="8574"/>
                    <a:pt x="-1095" y="4434"/>
                    <a:pt x="3284" y="2006"/>
                  </a:cubicBezTo>
                  <a:cubicBezTo>
                    <a:pt x="7662" y="-669"/>
                    <a:pt x="14477" y="-669"/>
                    <a:pt x="18848" y="2006"/>
                  </a:cubicBezTo>
                  <a:cubicBezTo>
                    <a:pt x="23226" y="4434"/>
                    <a:pt x="23473" y="8574"/>
                    <a:pt x="19094" y="11002"/>
                  </a:cubicBezTo>
                  <a:cubicBezTo>
                    <a:pt x="14716" y="13438"/>
                    <a:pt x="7909"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2BBE1C84-4F48-4845-83B2-45E39A9F25ED}"/>
                </a:ext>
              </a:extLst>
            </p:cNvPr>
            <p:cNvSpPr/>
            <p:nvPr/>
          </p:nvSpPr>
          <p:spPr>
            <a:xfrm>
              <a:off x="6733721" y="3657585"/>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55" y="-669"/>
                    <a:pt x="14469" y="-669"/>
                    <a:pt x="18847" y="2006"/>
                  </a:cubicBezTo>
                  <a:cubicBezTo>
                    <a:pt x="23226" y="4442"/>
                    <a:pt x="23226" y="8574"/>
                    <a:pt x="18847" y="11010"/>
                  </a:cubicBezTo>
                  <a:cubicBezTo>
                    <a:pt x="14469" y="13438"/>
                    <a:pt x="7655"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76C5E7C8-6768-49E9-9CAE-2497D4024920}"/>
                </a:ext>
              </a:extLst>
            </p:cNvPr>
            <p:cNvSpPr/>
            <p:nvPr/>
          </p:nvSpPr>
          <p:spPr>
            <a:xfrm>
              <a:off x="6631081" y="3598969"/>
              <a:ext cx="22257" cy="12830"/>
            </a:xfrm>
            <a:custGeom>
              <a:avLst/>
              <a:gdLst>
                <a:gd name="connsiteX0" fmla="*/ 3284 w 22257"/>
                <a:gd name="connsiteY0" fmla="*/ 11010 h 12830"/>
                <a:gd name="connsiteX1" fmla="*/ 3284 w 22257"/>
                <a:gd name="connsiteY1" fmla="*/ 2006 h 12830"/>
                <a:gd name="connsiteX2" fmla="*/ 18847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7" y="2006"/>
                  </a:cubicBezTo>
                  <a:cubicBezTo>
                    <a:pt x="23226"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79E258B1-B2C2-4940-87FF-9EFC9F5D5FFD}"/>
                </a:ext>
              </a:extLst>
            </p:cNvPr>
            <p:cNvSpPr/>
            <p:nvPr/>
          </p:nvSpPr>
          <p:spPr>
            <a:xfrm>
              <a:off x="6528688" y="3540353"/>
              <a:ext cx="22254" cy="13015"/>
            </a:xfrm>
            <a:custGeom>
              <a:avLst/>
              <a:gdLst>
                <a:gd name="connsiteX0" fmla="*/ 3284 w 22254"/>
                <a:gd name="connsiteY0" fmla="*/ 11010 h 13015"/>
                <a:gd name="connsiteX1" fmla="*/ 3284 w 22254"/>
                <a:gd name="connsiteY1" fmla="*/ 2006 h 13015"/>
                <a:gd name="connsiteX2" fmla="*/ 18848 w 22254"/>
                <a:gd name="connsiteY2" fmla="*/ 2006 h 13015"/>
                <a:gd name="connsiteX3" fmla="*/ 19094 w 22254"/>
                <a:gd name="connsiteY3" fmla="*/ 11010 h 13015"/>
                <a:gd name="connsiteX4" fmla="*/ 3284 w 22254"/>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5">
                  <a:moveTo>
                    <a:pt x="3284" y="11010"/>
                  </a:moveTo>
                  <a:cubicBezTo>
                    <a:pt x="-1095" y="8574"/>
                    <a:pt x="-1095" y="4442"/>
                    <a:pt x="3284" y="2006"/>
                  </a:cubicBezTo>
                  <a:cubicBezTo>
                    <a:pt x="7662" y="-669"/>
                    <a:pt x="14469" y="-669"/>
                    <a:pt x="18848" y="2006"/>
                  </a:cubicBezTo>
                  <a:cubicBezTo>
                    <a:pt x="23226" y="4442"/>
                    <a:pt x="23465" y="8574"/>
                    <a:pt x="19094"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4536E687-B40D-4954-A64D-0A276B42FD71}"/>
                </a:ext>
              </a:extLst>
            </p:cNvPr>
            <p:cNvSpPr/>
            <p:nvPr/>
          </p:nvSpPr>
          <p:spPr>
            <a:xfrm>
              <a:off x="6426287" y="3482072"/>
              <a:ext cx="22131" cy="12740"/>
            </a:xfrm>
            <a:custGeom>
              <a:avLst/>
              <a:gdLst>
                <a:gd name="connsiteX0" fmla="*/ 3284 w 22131"/>
                <a:gd name="connsiteY0" fmla="*/ 10914 h 12740"/>
                <a:gd name="connsiteX1" fmla="*/ 3284 w 22131"/>
                <a:gd name="connsiteY1" fmla="*/ 1918 h 12740"/>
                <a:gd name="connsiteX2" fmla="*/ 18847 w 22131"/>
                <a:gd name="connsiteY2" fmla="*/ 1918 h 12740"/>
                <a:gd name="connsiteX3" fmla="*/ 18847 w 22131"/>
                <a:gd name="connsiteY3" fmla="*/ 10914 h 12740"/>
                <a:gd name="connsiteX4" fmla="*/ 3284 w 22131"/>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40">
                  <a:moveTo>
                    <a:pt x="3284" y="10914"/>
                  </a:moveTo>
                  <a:cubicBezTo>
                    <a:pt x="-1095" y="8485"/>
                    <a:pt x="-1095" y="4353"/>
                    <a:pt x="3284" y="1918"/>
                  </a:cubicBezTo>
                  <a:cubicBezTo>
                    <a:pt x="7662" y="-518"/>
                    <a:pt x="14469" y="-757"/>
                    <a:pt x="18847" y="1918"/>
                  </a:cubicBezTo>
                  <a:cubicBezTo>
                    <a:pt x="23226" y="4353"/>
                    <a:pt x="23226" y="8485"/>
                    <a:pt x="18847" y="10914"/>
                  </a:cubicBezTo>
                  <a:cubicBezTo>
                    <a:pt x="14469"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7DEB3ADF-C475-4685-AE79-96619CD126B2}"/>
                </a:ext>
              </a:extLst>
            </p:cNvPr>
            <p:cNvSpPr/>
            <p:nvPr/>
          </p:nvSpPr>
          <p:spPr>
            <a:xfrm>
              <a:off x="6323647" y="3423457"/>
              <a:ext cx="22258" cy="12922"/>
            </a:xfrm>
            <a:custGeom>
              <a:avLst/>
              <a:gdLst>
                <a:gd name="connsiteX0" fmla="*/ 3284 w 22258"/>
                <a:gd name="connsiteY0" fmla="*/ 10916 h 12922"/>
                <a:gd name="connsiteX1" fmla="*/ 3284 w 22258"/>
                <a:gd name="connsiteY1" fmla="*/ 1916 h 12922"/>
                <a:gd name="connsiteX2" fmla="*/ 18855 w 22258"/>
                <a:gd name="connsiteY2" fmla="*/ 1916 h 12922"/>
                <a:gd name="connsiteX3" fmla="*/ 19094 w 22258"/>
                <a:gd name="connsiteY3" fmla="*/ 10916 h 12922"/>
                <a:gd name="connsiteX4" fmla="*/ 3284 w 22258"/>
                <a:gd name="connsiteY4" fmla="*/ 1091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922">
                  <a:moveTo>
                    <a:pt x="3284" y="10916"/>
                  </a:moveTo>
                  <a:cubicBezTo>
                    <a:pt x="-1095" y="8483"/>
                    <a:pt x="-1095" y="4349"/>
                    <a:pt x="3284" y="1916"/>
                  </a:cubicBezTo>
                  <a:cubicBezTo>
                    <a:pt x="7662" y="-516"/>
                    <a:pt x="14477" y="-759"/>
                    <a:pt x="18855" y="1916"/>
                  </a:cubicBezTo>
                  <a:cubicBezTo>
                    <a:pt x="23226" y="4349"/>
                    <a:pt x="23473" y="8483"/>
                    <a:pt x="19094" y="10916"/>
                  </a:cubicBezTo>
                  <a:cubicBezTo>
                    <a:pt x="14716" y="13591"/>
                    <a:pt x="7662" y="13591"/>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B46D3E66-4366-4B96-A921-94DCC64A2124}"/>
                </a:ext>
              </a:extLst>
            </p:cNvPr>
            <p:cNvSpPr/>
            <p:nvPr/>
          </p:nvSpPr>
          <p:spPr>
            <a:xfrm>
              <a:off x="7859707" y="418318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6FA62304-BC3D-4FBF-8F97-06B13E4F0D3D}"/>
                </a:ext>
              </a:extLst>
            </p:cNvPr>
            <p:cNvSpPr/>
            <p:nvPr/>
          </p:nvSpPr>
          <p:spPr>
            <a:xfrm>
              <a:off x="7757310" y="4124571"/>
              <a:ext cx="22257" cy="12924"/>
            </a:xfrm>
            <a:custGeom>
              <a:avLst/>
              <a:gdLst>
                <a:gd name="connsiteX0" fmla="*/ 3410 w 22257"/>
                <a:gd name="connsiteY0" fmla="*/ 11010 h 12924"/>
                <a:gd name="connsiteX1" fmla="*/ 3163 w 22257"/>
                <a:gd name="connsiteY1" fmla="*/ 2006 h 12924"/>
                <a:gd name="connsiteX2" fmla="*/ 18973 w 22257"/>
                <a:gd name="connsiteY2" fmla="*/ 2006 h 12924"/>
                <a:gd name="connsiteX3" fmla="*/ 18973 w 22257"/>
                <a:gd name="connsiteY3" fmla="*/ 11010 h 12924"/>
                <a:gd name="connsiteX4" fmla="*/ 3410 w 22257"/>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4">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775C898-471C-4BDF-9406-050683D653A7}"/>
                </a:ext>
              </a:extLst>
            </p:cNvPr>
            <p:cNvSpPr/>
            <p:nvPr/>
          </p:nvSpPr>
          <p:spPr>
            <a:xfrm>
              <a:off x="7654796" y="406620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A27C501-0498-4839-BFA2-0D87DBCBC42F}"/>
                </a:ext>
              </a:extLst>
            </p:cNvPr>
            <p:cNvSpPr/>
            <p:nvPr/>
          </p:nvSpPr>
          <p:spPr>
            <a:xfrm>
              <a:off x="7552274" y="4007585"/>
              <a:ext cx="22260" cy="12829"/>
            </a:xfrm>
            <a:custGeom>
              <a:avLst/>
              <a:gdLst>
                <a:gd name="connsiteX0" fmla="*/ 3406 w 22260"/>
                <a:gd name="connsiteY0" fmla="*/ 11002 h 12829"/>
                <a:gd name="connsiteX1" fmla="*/ 3167 w 22260"/>
                <a:gd name="connsiteY1" fmla="*/ 2006 h 12829"/>
                <a:gd name="connsiteX2" fmla="*/ 18977 w 22260"/>
                <a:gd name="connsiteY2" fmla="*/ 2006 h 12829"/>
                <a:gd name="connsiteX3" fmla="*/ 18977 w 22260"/>
                <a:gd name="connsiteY3" fmla="*/ 11002 h 12829"/>
                <a:gd name="connsiteX4" fmla="*/ 3406 w 22260"/>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2"/>
                  </a:moveTo>
                  <a:cubicBezTo>
                    <a:pt x="-973" y="8574"/>
                    <a:pt x="-1212" y="4434"/>
                    <a:pt x="3167" y="2006"/>
                  </a:cubicBezTo>
                  <a:cubicBezTo>
                    <a:pt x="7545" y="-669"/>
                    <a:pt x="14599" y="-669"/>
                    <a:pt x="18977" y="2006"/>
                  </a:cubicBezTo>
                  <a:cubicBezTo>
                    <a:pt x="23356" y="4681"/>
                    <a:pt x="23356" y="8574"/>
                    <a:pt x="18977" y="11002"/>
                  </a:cubicBezTo>
                  <a:cubicBezTo>
                    <a:pt x="14838" y="13438"/>
                    <a:pt x="7784" y="13438"/>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9385E4CE-6EF0-4282-B4D4-08568B934551}"/>
                </a:ext>
              </a:extLst>
            </p:cNvPr>
            <p:cNvSpPr/>
            <p:nvPr/>
          </p:nvSpPr>
          <p:spPr>
            <a:xfrm>
              <a:off x="7449880" y="3948969"/>
              <a:ext cx="22260" cy="13008"/>
            </a:xfrm>
            <a:custGeom>
              <a:avLst/>
              <a:gdLst>
                <a:gd name="connsiteX0" fmla="*/ 3406 w 22260"/>
                <a:gd name="connsiteY0" fmla="*/ 11002 h 13008"/>
                <a:gd name="connsiteX1" fmla="*/ 3167 w 22260"/>
                <a:gd name="connsiteY1" fmla="*/ 2006 h 13008"/>
                <a:gd name="connsiteX2" fmla="*/ 18977 w 22260"/>
                <a:gd name="connsiteY2" fmla="*/ 2006 h 13008"/>
                <a:gd name="connsiteX3" fmla="*/ 18977 w 22260"/>
                <a:gd name="connsiteY3" fmla="*/ 11002 h 13008"/>
                <a:gd name="connsiteX4" fmla="*/ 3406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406" y="11002"/>
                  </a:moveTo>
                  <a:cubicBezTo>
                    <a:pt x="-973" y="8574"/>
                    <a:pt x="-1212" y="4434"/>
                    <a:pt x="3167" y="2006"/>
                  </a:cubicBezTo>
                  <a:cubicBezTo>
                    <a:pt x="7545" y="-669"/>
                    <a:pt x="14598" y="-669"/>
                    <a:pt x="18977" y="2006"/>
                  </a:cubicBezTo>
                  <a:cubicBezTo>
                    <a:pt x="23355" y="4434"/>
                    <a:pt x="23355" y="8574"/>
                    <a:pt x="18977" y="11002"/>
                  </a:cubicBezTo>
                  <a:cubicBezTo>
                    <a:pt x="14598" y="13677"/>
                    <a:pt x="7784"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B101A214-A3B8-4ACB-A67A-AE8BB09CEC55}"/>
                </a:ext>
              </a:extLst>
            </p:cNvPr>
            <p:cNvSpPr/>
            <p:nvPr/>
          </p:nvSpPr>
          <p:spPr>
            <a:xfrm>
              <a:off x="7347368" y="3890592"/>
              <a:ext cx="22133" cy="12830"/>
            </a:xfrm>
            <a:custGeom>
              <a:avLst/>
              <a:gdLst>
                <a:gd name="connsiteX0" fmla="*/ 3278 w 22133"/>
                <a:gd name="connsiteY0" fmla="*/ 11010 h 12830"/>
                <a:gd name="connsiteX1" fmla="*/ 3278 w 22133"/>
                <a:gd name="connsiteY1" fmla="*/ 2006 h 12830"/>
                <a:gd name="connsiteX2" fmla="*/ 18849 w 22133"/>
                <a:gd name="connsiteY2" fmla="*/ 2006 h 12830"/>
                <a:gd name="connsiteX3" fmla="*/ 18849 w 22133"/>
                <a:gd name="connsiteY3" fmla="*/ 11010 h 12830"/>
                <a:gd name="connsiteX4" fmla="*/ 3278 w 2213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78" y="11010"/>
                  </a:moveTo>
                  <a:cubicBezTo>
                    <a:pt x="-1093" y="8574"/>
                    <a:pt x="-1093" y="4442"/>
                    <a:pt x="3278" y="2006"/>
                  </a:cubicBezTo>
                  <a:cubicBezTo>
                    <a:pt x="7657" y="-669"/>
                    <a:pt x="14471" y="-669"/>
                    <a:pt x="18849" y="2006"/>
                  </a:cubicBezTo>
                  <a:cubicBezTo>
                    <a:pt x="23228" y="4442"/>
                    <a:pt x="23228" y="8574"/>
                    <a:pt x="18849" y="11010"/>
                  </a:cubicBezTo>
                  <a:cubicBezTo>
                    <a:pt x="14710"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EC87E655-EA42-4E45-9226-C075B1FCEF69}"/>
                </a:ext>
              </a:extLst>
            </p:cNvPr>
            <p:cNvSpPr/>
            <p:nvPr/>
          </p:nvSpPr>
          <p:spPr>
            <a:xfrm>
              <a:off x="7244844" y="3831976"/>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356" y="-669"/>
                    <a:pt x="18973" y="2006"/>
                  </a:cubicBezTo>
                  <a:cubicBezTo>
                    <a:pt x="23352" y="4442"/>
                    <a:pt x="23352" y="8574"/>
                    <a:pt x="18973" y="11010"/>
                  </a:cubicBezTo>
                  <a:cubicBezTo>
                    <a:pt x="14595" y="13685"/>
                    <a:pt x="7788"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B996F1C-7042-42F4-84FB-BE5F33F5937E}"/>
                </a:ext>
              </a:extLst>
            </p:cNvPr>
            <p:cNvSpPr/>
            <p:nvPr/>
          </p:nvSpPr>
          <p:spPr>
            <a:xfrm>
              <a:off x="7142450" y="3773606"/>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434"/>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C00321B9-8921-4DBA-BA36-BE821984C4A7}"/>
                </a:ext>
              </a:extLst>
            </p:cNvPr>
            <p:cNvSpPr/>
            <p:nvPr/>
          </p:nvSpPr>
          <p:spPr>
            <a:xfrm>
              <a:off x="7039935" y="3714990"/>
              <a:ext cx="22133" cy="12829"/>
            </a:xfrm>
            <a:custGeom>
              <a:avLst/>
              <a:gdLst>
                <a:gd name="connsiteX0" fmla="*/ 3278 w 22133"/>
                <a:gd name="connsiteY0" fmla="*/ 11002 h 12829"/>
                <a:gd name="connsiteX1" fmla="*/ 3278 w 22133"/>
                <a:gd name="connsiteY1" fmla="*/ 2006 h 12829"/>
                <a:gd name="connsiteX2" fmla="*/ 18849 w 22133"/>
                <a:gd name="connsiteY2" fmla="*/ 2006 h 12829"/>
                <a:gd name="connsiteX3" fmla="*/ 18849 w 22133"/>
                <a:gd name="connsiteY3" fmla="*/ 11002 h 12829"/>
                <a:gd name="connsiteX4" fmla="*/ 3278 w 2213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29">
                  <a:moveTo>
                    <a:pt x="3278" y="11002"/>
                  </a:moveTo>
                  <a:cubicBezTo>
                    <a:pt x="-1093" y="8574"/>
                    <a:pt x="-1093" y="4435"/>
                    <a:pt x="3278" y="2006"/>
                  </a:cubicBezTo>
                  <a:cubicBezTo>
                    <a:pt x="7657" y="-669"/>
                    <a:pt x="14471" y="-669"/>
                    <a:pt x="18849" y="2006"/>
                  </a:cubicBezTo>
                  <a:cubicBezTo>
                    <a:pt x="23228" y="4435"/>
                    <a:pt x="23228"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D4318440-E8E5-42A0-8FDE-2F9443ABDF7C}"/>
                </a:ext>
              </a:extLst>
            </p:cNvPr>
            <p:cNvSpPr/>
            <p:nvPr/>
          </p:nvSpPr>
          <p:spPr>
            <a:xfrm>
              <a:off x="6937536" y="3656374"/>
              <a:ext cx="22138" cy="13008"/>
            </a:xfrm>
            <a:custGeom>
              <a:avLst/>
              <a:gdLst>
                <a:gd name="connsiteX0" fmla="*/ 3284 w 22138"/>
                <a:gd name="connsiteY0" fmla="*/ 11002 h 13008"/>
                <a:gd name="connsiteX1" fmla="*/ 3284 w 22138"/>
                <a:gd name="connsiteY1" fmla="*/ 2006 h 13008"/>
                <a:gd name="connsiteX2" fmla="*/ 18855 w 22138"/>
                <a:gd name="connsiteY2" fmla="*/ 2006 h 13008"/>
                <a:gd name="connsiteX3" fmla="*/ 18855 w 22138"/>
                <a:gd name="connsiteY3" fmla="*/ 11002 h 13008"/>
                <a:gd name="connsiteX4" fmla="*/ 3284 w 2213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08">
                  <a:moveTo>
                    <a:pt x="3284" y="11002"/>
                  </a:moveTo>
                  <a:cubicBezTo>
                    <a:pt x="-1095" y="8574"/>
                    <a:pt x="-1095" y="4435"/>
                    <a:pt x="3284" y="2006"/>
                  </a:cubicBezTo>
                  <a:cubicBezTo>
                    <a:pt x="7662" y="-669"/>
                    <a:pt x="14477" y="-669"/>
                    <a:pt x="18855" y="2006"/>
                  </a:cubicBezTo>
                  <a:cubicBezTo>
                    <a:pt x="23233" y="4435"/>
                    <a:pt x="23233" y="8574"/>
                    <a:pt x="18855" y="11002"/>
                  </a:cubicBezTo>
                  <a:cubicBezTo>
                    <a:pt x="14477"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359F76F6-AA87-41D0-86FC-3B3F4A355A2C}"/>
                </a:ext>
              </a:extLst>
            </p:cNvPr>
            <p:cNvSpPr/>
            <p:nvPr/>
          </p:nvSpPr>
          <p:spPr>
            <a:xfrm>
              <a:off x="6834778" y="3597997"/>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834"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0E036BC-B447-42A5-B486-601A84652854}"/>
                </a:ext>
              </a:extLst>
            </p:cNvPr>
            <p:cNvSpPr/>
            <p:nvPr/>
          </p:nvSpPr>
          <p:spPr>
            <a:xfrm>
              <a:off x="6732503" y="3539381"/>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62EE70A0-312D-425A-AD38-01B790FA9BC7}"/>
                </a:ext>
              </a:extLst>
            </p:cNvPr>
            <p:cNvSpPr/>
            <p:nvPr/>
          </p:nvSpPr>
          <p:spPr>
            <a:xfrm>
              <a:off x="6629863" y="348101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77" y="-669"/>
                    <a:pt x="18848" y="2006"/>
                  </a:cubicBezTo>
                  <a:cubicBezTo>
                    <a:pt x="23226" y="4434"/>
                    <a:pt x="23226" y="8574"/>
                    <a:pt x="18848" y="11002"/>
                  </a:cubicBezTo>
                  <a:cubicBezTo>
                    <a:pt x="14716" y="13438"/>
                    <a:pt x="7909"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6018B76E-EEF0-4161-9D8A-9B7181E872F5}"/>
                </a:ext>
              </a:extLst>
            </p:cNvPr>
            <p:cNvSpPr/>
            <p:nvPr/>
          </p:nvSpPr>
          <p:spPr>
            <a:xfrm>
              <a:off x="6527344" y="3422394"/>
              <a:ext cx="22257" cy="12922"/>
            </a:xfrm>
            <a:custGeom>
              <a:avLst/>
              <a:gdLst>
                <a:gd name="connsiteX0" fmla="*/ 3410 w 22257"/>
                <a:gd name="connsiteY0" fmla="*/ 11006 h 12922"/>
                <a:gd name="connsiteX1" fmla="*/ 3163 w 22257"/>
                <a:gd name="connsiteY1" fmla="*/ 2007 h 12922"/>
                <a:gd name="connsiteX2" fmla="*/ 18974 w 22257"/>
                <a:gd name="connsiteY2" fmla="*/ 2007 h 12922"/>
                <a:gd name="connsiteX3" fmla="*/ 18974 w 22257"/>
                <a:gd name="connsiteY3" fmla="*/ 11006 h 12922"/>
                <a:gd name="connsiteX4" fmla="*/ 3410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6"/>
                  </a:moveTo>
                  <a:cubicBezTo>
                    <a:pt x="-969" y="8574"/>
                    <a:pt x="-1215" y="4439"/>
                    <a:pt x="3163" y="2007"/>
                  </a:cubicBezTo>
                  <a:cubicBezTo>
                    <a:pt x="7542" y="-669"/>
                    <a:pt x="14595" y="-669"/>
                    <a:pt x="18974" y="2007"/>
                  </a:cubicBezTo>
                  <a:cubicBezTo>
                    <a:pt x="23352" y="4439"/>
                    <a:pt x="23352" y="8574"/>
                    <a:pt x="18974" y="11006"/>
                  </a:cubicBezTo>
                  <a:cubicBezTo>
                    <a:pt x="14595" y="13438"/>
                    <a:pt x="7781"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24EB8314-2F03-4BB1-8082-C0D8D6C60187}"/>
                </a:ext>
              </a:extLst>
            </p:cNvPr>
            <p:cNvSpPr/>
            <p:nvPr/>
          </p:nvSpPr>
          <p:spPr>
            <a:xfrm>
              <a:off x="6424950" y="3364020"/>
              <a:ext cx="22258" cy="12829"/>
            </a:xfrm>
            <a:custGeom>
              <a:avLst/>
              <a:gdLst>
                <a:gd name="connsiteX0" fmla="*/ 3403 w 22258"/>
                <a:gd name="connsiteY0" fmla="*/ 11006 h 12829"/>
                <a:gd name="connsiteX1" fmla="*/ 3164 w 22258"/>
                <a:gd name="connsiteY1" fmla="*/ 2007 h 12829"/>
                <a:gd name="connsiteX2" fmla="*/ 18974 w 22258"/>
                <a:gd name="connsiteY2" fmla="*/ 2007 h 12829"/>
                <a:gd name="connsiteX3" fmla="*/ 18974 w 22258"/>
                <a:gd name="connsiteY3" fmla="*/ 11006 h 12829"/>
                <a:gd name="connsiteX4" fmla="*/ 3403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403" y="11006"/>
                  </a:moveTo>
                  <a:cubicBezTo>
                    <a:pt x="-968" y="8574"/>
                    <a:pt x="-1214" y="4439"/>
                    <a:pt x="3164" y="2007"/>
                  </a:cubicBezTo>
                  <a:cubicBezTo>
                    <a:pt x="7542" y="-669"/>
                    <a:pt x="14596" y="-669"/>
                    <a:pt x="18974" y="2007"/>
                  </a:cubicBezTo>
                  <a:cubicBezTo>
                    <a:pt x="23353" y="4439"/>
                    <a:pt x="23353" y="8574"/>
                    <a:pt x="18974" y="11006"/>
                  </a:cubicBezTo>
                  <a:cubicBezTo>
                    <a:pt x="14596" y="13438"/>
                    <a:pt x="7782" y="13438"/>
                    <a:pt x="3403"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1894648-36B5-4530-8E68-73DDF747AD33}"/>
                </a:ext>
              </a:extLst>
            </p:cNvPr>
            <p:cNvSpPr/>
            <p:nvPr/>
          </p:nvSpPr>
          <p:spPr>
            <a:xfrm>
              <a:off x="7961133" y="4123600"/>
              <a:ext cx="22257" cy="12922"/>
            </a:xfrm>
            <a:custGeom>
              <a:avLst/>
              <a:gdLst>
                <a:gd name="connsiteX0" fmla="*/ 3410 w 22257"/>
                <a:gd name="connsiteY0" fmla="*/ 11002 h 12922"/>
                <a:gd name="connsiteX1" fmla="*/ 3163 w 22257"/>
                <a:gd name="connsiteY1" fmla="*/ 2006 h 12922"/>
                <a:gd name="connsiteX2" fmla="*/ 18973 w 22257"/>
                <a:gd name="connsiteY2" fmla="*/ 2006 h 12922"/>
                <a:gd name="connsiteX3" fmla="*/ 18973 w 22257"/>
                <a:gd name="connsiteY3" fmla="*/ 11002 h 12922"/>
                <a:gd name="connsiteX4" fmla="*/ 3410 w 22257"/>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410" y="11002"/>
                  </a:moveTo>
                  <a:cubicBezTo>
                    <a:pt x="-969" y="8574"/>
                    <a:pt x="-1215" y="4442"/>
                    <a:pt x="3163" y="2006"/>
                  </a:cubicBezTo>
                  <a:cubicBezTo>
                    <a:pt x="7542" y="-669"/>
                    <a:pt x="14595" y="-669"/>
                    <a:pt x="18973" y="2006"/>
                  </a:cubicBezTo>
                  <a:cubicBezTo>
                    <a:pt x="23352" y="4442"/>
                    <a:pt x="23352" y="8574"/>
                    <a:pt x="18973" y="11002"/>
                  </a:cubicBezTo>
                  <a:cubicBezTo>
                    <a:pt x="14595" y="13438"/>
                    <a:pt x="7788" y="13684"/>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C5C4F58-9411-4B50-BA73-9E59728FCE66}"/>
                </a:ext>
              </a:extLst>
            </p:cNvPr>
            <p:cNvSpPr/>
            <p:nvPr/>
          </p:nvSpPr>
          <p:spPr>
            <a:xfrm>
              <a:off x="7858489" y="4065224"/>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9" y="-671"/>
                    <a:pt x="18977" y="2012"/>
                  </a:cubicBezTo>
                  <a:cubicBezTo>
                    <a:pt x="23356" y="4440"/>
                    <a:pt x="23356" y="8572"/>
                    <a:pt x="18977" y="11008"/>
                  </a:cubicBezTo>
                  <a:cubicBezTo>
                    <a:pt x="14599"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40C45CFB-CCFC-42BB-815F-08750D65F959}"/>
                </a:ext>
              </a:extLst>
            </p:cNvPr>
            <p:cNvSpPr/>
            <p:nvPr/>
          </p:nvSpPr>
          <p:spPr>
            <a:xfrm>
              <a:off x="7756218" y="4006606"/>
              <a:ext cx="22226" cy="12830"/>
            </a:xfrm>
            <a:custGeom>
              <a:avLst/>
              <a:gdLst>
                <a:gd name="connsiteX0" fmla="*/ 3284 w 22226"/>
                <a:gd name="connsiteY0" fmla="*/ 11010 h 12830"/>
                <a:gd name="connsiteX1" fmla="*/ 3284 w 22226"/>
                <a:gd name="connsiteY1" fmla="*/ 2006 h 12830"/>
                <a:gd name="connsiteX2" fmla="*/ 18855 w 22226"/>
                <a:gd name="connsiteY2" fmla="*/ 2006 h 12830"/>
                <a:gd name="connsiteX3" fmla="*/ 18855 w 22226"/>
                <a:gd name="connsiteY3" fmla="*/ 11010 h 12830"/>
                <a:gd name="connsiteX4" fmla="*/ 3284 w 22226"/>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6" h="12830">
                  <a:moveTo>
                    <a:pt x="3284" y="11010"/>
                  </a:moveTo>
                  <a:cubicBezTo>
                    <a:pt x="-1095" y="8574"/>
                    <a:pt x="-1095" y="4442"/>
                    <a:pt x="3284" y="2006"/>
                  </a:cubicBezTo>
                  <a:cubicBezTo>
                    <a:pt x="7662" y="-669"/>
                    <a:pt x="14476" y="-669"/>
                    <a:pt x="18855" y="2006"/>
                  </a:cubicBezTo>
                  <a:cubicBezTo>
                    <a:pt x="23226" y="4442"/>
                    <a:pt x="23473" y="8574"/>
                    <a:pt x="18855"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39055A44-A4FC-48C4-8117-5A411BC9AAC8}"/>
                </a:ext>
              </a:extLst>
            </p:cNvPr>
            <p:cNvSpPr/>
            <p:nvPr/>
          </p:nvSpPr>
          <p:spPr>
            <a:xfrm>
              <a:off x="7653456" y="3948237"/>
              <a:ext cx="22260" cy="12830"/>
            </a:xfrm>
            <a:custGeom>
              <a:avLst/>
              <a:gdLst>
                <a:gd name="connsiteX0" fmla="*/ 3406 w 22260"/>
                <a:gd name="connsiteY0" fmla="*/ 11010 h 12830"/>
                <a:gd name="connsiteX1" fmla="*/ 3167 w 22260"/>
                <a:gd name="connsiteY1" fmla="*/ 2006 h 12830"/>
                <a:gd name="connsiteX2" fmla="*/ 18977 w 22260"/>
                <a:gd name="connsiteY2" fmla="*/ 2006 h 12830"/>
                <a:gd name="connsiteX3" fmla="*/ 18977 w 22260"/>
                <a:gd name="connsiteY3" fmla="*/ 11010 h 12830"/>
                <a:gd name="connsiteX4" fmla="*/ 3406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406" y="11010"/>
                  </a:moveTo>
                  <a:cubicBezTo>
                    <a:pt x="-973" y="8574"/>
                    <a:pt x="-1212" y="4442"/>
                    <a:pt x="3167" y="2006"/>
                  </a:cubicBezTo>
                  <a:cubicBezTo>
                    <a:pt x="7545" y="-669"/>
                    <a:pt x="14598" y="-669"/>
                    <a:pt x="18977" y="2006"/>
                  </a:cubicBezTo>
                  <a:cubicBezTo>
                    <a:pt x="23355" y="4681"/>
                    <a:pt x="23355" y="8574"/>
                    <a:pt x="18977" y="11010"/>
                  </a:cubicBezTo>
                  <a:cubicBezTo>
                    <a:pt x="14838" y="13438"/>
                    <a:pt x="8031"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64D381BD-5132-4570-8B70-D4DC3DC2BBE0}"/>
                </a:ext>
              </a:extLst>
            </p:cNvPr>
            <p:cNvSpPr/>
            <p:nvPr/>
          </p:nvSpPr>
          <p:spPr>
            <a:xfrm>
              <a:off x="7551059" y="3889621"/>
              <a:ext cx="22257" cy="12830"/>
            </a:xfrm>
            <a:custGeom>
              <a:avLst/>
              <a:gdLst>
                <a:gd name="connsiteX0" fmla="*/ 3410 w 22257"/>
                <a:gd name="connsiteY0" fmla="*/ 11010 h 12830"/>
                <a:gd name="connsiteX1" fmla="*/ 3163 w 22257"/>
                <a:gd name="connsiteY1" fmla="*/ 2006 h 12830"/>
                <a:gd name="connsiteX2" fmla="*/ 18973 w 22257"/>
                <a:gd name="connsiteY2" fmla="*/ 2006 h 12830"/>
                <a:gd name="connsiteX3" fmla="*/ 18973 w 22257"/>
                <a:gd name="connsiteY3" fmla="*/ 11010 h 12830"/>
                <a:gd name="connsiteX4" fmla="*/ 3410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410" y="11010"/>
                  </a:moveTo>
                  <a:cubicBezTo>
                    <a:pt x="-969" y="8574"/>
                    <a:pt x="-1215" y="4442"/>
                    <a:pt x="3163" y="2006"/>
                  </a:cubicBezTo>
                  <a:cubicBezTo>
                    <a:pt x="7542" y="-669"/>
                    <a:pt x="14595" y="-669"/>
                    <a:pt x="18973" y="2006"/>
                  </a:cubicBezTo>
                  <a:cubicBezTo>
                    <a:pt x="23352" y="4442"/>
                    <a:pt x="23352" y="8574"/>
                    <a:pt x="18973" y="11010"/>
                  </a:cubicBezTo>
                  <a:cubicBezTo>
                    <a:pt x="14595" y="13438"/>
                    <a:pt x="7788" y="13438"/>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F6A72E97-4F95-4538-94F6-F826CF8AC353}"/>
                </a:ext>
              </a:extLst>
            </p:cNvPr>
            <p:cNvSpPr/>
            <p:nvPr/>
          </p:nvSpPr>
          <p:spPr>
            <a:xfrm>
              <a:off x="7448545" y="3831005"/>
              <a:ext cx="22224" cy="13013"/>
            </a:xfrm>
            <a:custGeom>
              <a:avLst/>
              <a:gdLst>
                <a:gd name="connsiteX0" fmla="*/ 3284 w 22224"/>
                <a:gd name="connsiteY0" fmla="*/ 11002 h 13013"/>
                <a:gd name="connsiteX1" fmla="*/ 3284 w 22224"/>
                <a:gd name="connsiteY1" fmla="*/ 2006 h 13013"/>
                <a:gd name="connsiteX2" fmla="*/ 18848 w 22224"/>
                <a:gd name="connsiteY2" fmla="*/ 2006 h 13013"/>
                <a:gd name="connsiteX3" fmla="*/ 18848 w 22224"/>
                <a:gd name="connsiteY3" fmla="*/ 11002 h 13013"/>
                <a:gd name="connsiteX4" fmla="*/ 3284 w 22224"/>
                <a:gd name="connsiteY4" fmla="*/ 11002 h 1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3013">
                  <a:moveTo>
                    <a:pt x="3284" y="11002"/>
                  </a:moveTo>
                  <a:cubicBezTo>
                    <a:pt x="-1095" y="8574"/>
                    <a:pt x="-1095" y="4442"/>
                    <a:pt x="3284" y="2006"/>
                  </a:cubicBezTo>
                  <a:cubicBezTo>
                    <a:pt x="7662" y="-669"/>
                    <a:pt x="14469" y="-669"/>
                    <a:pt x="18848" y="2006"/>
                  </a:cubicBezTo>
                  <a:cubicBezTo>
                    <a:pt x="23226" y="4442"/>
                    <a:pt x="23473" y="8574"/>
                    <a:pt x="18848" y="11002"/>
                  </a:cubicBezTo>
                  <a:cubicBezTo>
                    <a:pt x="14716" y="13685"/>
                    <a:pt x="7901"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5DC15663-EC71-49F2-8F26-7ED2F56319C7}"/>
                </a:ext>
              </a:extLst>
            </p:cNvPr>
            <p:cNvSpPr/>
            <p:nvPr/>
          </p:nvSpPr>
          <p:spPr>
            <a:xfrm>
              <a:off x="7346023" y="3772630"/>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352"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FFFD8968-77DE-4C1F-A3CA-F28DA9DAC4D8}"/>
                </a:ext>
              </a:extLst>
            </p:cNvPr>
            <p:cNvSpPr/>
            <p:nvPr/>
          </p:nvSpPr>
          <p:spPr>
            <a:xfrm>
              <a:off x="7243630" y="3714013"/>
              <a:ext cx="22260" cy="12829"/>
            </a:xfrm>
            <a:custGeom>
              <a:avLst/>
              <a:gdLst>
                <a:gd name="connsiteX0" fmla="*/ 3406 w 22260"/>
                <a:gd name="connsiteY0" fmla="*/ 11008 h 12829"/>
                <a:gd name="connsiteX1" fmla="*/ 3167 w 22260"/>
                <a:gd name="connsiteY1" fmla="*/ 2012 h 12829"/>
                <a:gd name="connsiteX2" fmla="*/ 18977 w 22260"/>
                <a:gd name="connsiteY2" fmla="*/ 2012 h 12829"/>
                <a:gd name="connsiteX3" fmla="*/ 18977 w 22260"/>
                <a:gd name="connsiteY3" fmla="*/ 11008 h 12829"/>
                <a:gd name="connsiteX4" fmla="*/ 3406 w 22260"/>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8"/>
                  </a:moveTo>
                  <a:cubicBezTo>
                    <a:pt x="-973" y="8572"/>
                    <a:pt x="-1212" y="4440"/>
                    <a:pt x="3167" y="2012"/>
                  </a:cubicBezTo>
                  <a:cubicBezTo>
                    <a:pt x="7545" y="-671"/>
                    <a:pt x="14598" y="-671"/>
                    <a:pt x="18977" y="2012"/>
                  </a:cubicBezTo>
                  <a:cubicBezTo>
                    <a:pt x="23355" y="4440"/>
                    <a:pt x="23355" y="8572"/>
                    <a:pt x="18977" y="11008"/>
                  </a:cubicBezTo>
                  <a:cubicBezTo>
                    <a:pt x="14598" y="13436"/>
                    <a:pt x="7784" y="13436"/>
                    <a:pt x="3406"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3A429387-1D9A-4FAC-9B69-1AF1BEEC2C16}"/>
                </a:ext>
              </a:extLst>
            </p:cNvPr>
            <p:cNvSpPr/>
            <p:nvPr/>
          </p:nvSpPr>
          <p:spPr>
            <a:xfrm>
              <a:off x="7141117" y="3655642"/>
              <a:ext cx="22223" cy="12829"/>
            </a:xfrm>
            <a:custGeom>
              <a:avLst/>
              <a:gdLst>
                <a:gd name="connsiteX0" fmla="*/ 3278 w 22223"/>
                <a:gd name="connsiteY0" fmla="*/ 11002 h 12829"/>
                <a:gd name="connsiteX1" fmla="*/ 3278 w 22223"/>
                <a:gd name="connsiteY1" fmla="*/ 2006 h 12829"/>
                <a:gd name="connsiteX2" fmla="*/ 18849 w 22223"/>
                <a:gd name="connsiteY2" fmla="*/ 2006 h 12829"/>
                <a:gd name="connsiteX3" fmla="*/ 18849 w 22223"/>
                <a:gd name="connsiteY3" fmla="*/ 11002 h 12829"/>
                <a:gd name="connsiteX4" fmla="*/ 3278 w 22223"/>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29">
                  <a:moveTo>
                    <a:pt x="3278" y="11002"/>
                  </a:moveTo>
                  <a:cubicBezTo>
                    <a:pt x="-1093" y="8574"/>
                    <a:pt x="-1093" y="4442"/>
                    <a:pt x="3278" y="2006"/>
                  </a:cubicBezTo>
                  <a:cubicBezTo>
                    <a:pt x="7657" y="-669"/>
                    <a:pt x="14471" y="-669"/>
                    <a:pt x="18849" y="2006"/>
                  </a:cubicBezTo>
                  <a:cubicBezTo>
                    <a:pt x="23228" y="4442"/>
                    <a:pt x="23467" y="8574"/>
                    <a:pt x="18849" y="11002"/>
                  </a:cubicBezTo>
                  <a:cubicBezTo>
                    <a:pt x="14710" y="13438"/>
                    <a:pt x="7657" y="13438"/>
                    <a:pt x="3278"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B5F94C4D-56DA-4CA9-A2FB-D3FBB56A1D25}"/>
                </a:ext>
              </a:extLst>
            </p:cNvPr>
            <p:cNvSpPr/>
            <p:nvPr/>
          </p:nvSpPr>
          <p:spPr>
            <a:xfrm>
              <a:off x="7038719" y="3597026"/>
              <a:ext cx="22224" cy="12829"/>
            </a:xfrm>
            <a:custGeom>
              <a:avLst/>
              <a:gdLst>
                <a:gd name="connsiteX0" fmla="*/ 3284 w 22224"/>
                <a:gd name="connsiteY0" fmla="*/ 11002 h 12829"/>
                <a:gd name="connsiteX1" fmla="*/ 3284 w 22224"/>
                <a:gd name="connsiteY1" fmla="*/ 2006 h 12829"/>
                <a:gd name="connsiteX2" fmla="*/ 18848 w 22224"/>
                <a:gd name="connsiteY2" fmla="*/ 2006 h 12829"/>
                <a:gd name="connsiteX3" fmla="*/ 18848 w 22224"/>
                <a:gd name="connsiteY3" fmla="*/ 11002 h 12829"/>
                <a:gd name="connsiteX4" fmla="*/ 3284 w 2222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4" h="12829">
                  <a:moveTo>
                    <a:pt x="3284" y="11002"/>
                  </a:moveTo>
                  <a:cubicBezTo>
                    <a:pt x="-1095" y="8574"/>
                    <a:pt x="-1095" y="4442"/>
                    <a:pt x="3284" y="2006"/>
                  </a:cubicBezTo>
                  <a:cubicBezTo>
                    <a:pt x="7662" y="-669"/>
                    <a:pt x="14469" y="-669"/>
                    <a:pt x="18848" y="2006"/>
                  </a:cubicBezTo>
                  <a:cubicBezTo>
                    <a:pt x="23226" y="4442"/>
                    <a:pt x="23473"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4F0EB723-9ACD-4ED4-ACEE-713614AC97FD}"/>
                </a:ext>
              </a:extLst>
            </p:cNvPr>
            <p:cNvSpPr/>
            <p:nvPr/>
          </p:nvSpPr>
          <p:spPr>
            <a:xfrm>
              <a:off x="6935957" y="3538410"/>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42"/>
                    <a:pt x="3167" y="2006"/>
                  </a:cubicBezTo>
                  <a:cubicBezTo>
                    <a:pt x="7538" y="-669"/>
                    <a:pt x="14591" y="-669"/>
                    <a:pt x="18970" y="2006"/>
                  </a:cubicBezTo>
                  <a:cubicBezTo>
                    <a:pt x="23348" y="4442"/>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BC8F78E9-C89D-4BEC-BD43-DC5AD18F4704}"/>
                </a:ext>
              </a:extLst>
            </p:cNvPr>
            <p:cNvSpPr/>
            <p:nvPr/>
          </p:nvSpPr>
          <p:spPr>
            <a:xfrm>
              <a:off x="6833684" y="3480033"/>
              <a:ext cx="22223" cy="12830"/>
            </a:xfrm>
            <a:custGeom>
              <a:avLst/>
              <a:gdLst>
                <a:gd name="connsiteX0" fmla="*/ 3278 w 22223"/>
                <a:gd name="connsiteY0" fmla="*/ 11010 h 12830"/>
                <a:gd name="connsiteX1" fmla="*/ 3278 w 22223"/>
                <a:gd name="connsiteY1" fmla="*/ 2006 h 12830"/>
                <a:gd name="connsiteX2" fmla="*/ 18849 w 22223"/>
                <a:gd name="connsiteY2" fmla="*/ 2006 h 12830"/>
                <a:gd name="connsiteX3" fmla="*/ 18849 w 22223"/>
                <a:gd name="connsiteY3" fmla="*/ 11010 h 12830"/>
                <a:gd name="connsiteX4" fmla="*/ 3278 w 2222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3" h="12830">
                  <a:moveTo>
                    <a:pt x="3278" y="11010"/>
                  </a:moveTo>
                  <a:cubicBezTo>
                    <a:pt x="-1093" y="8574"/>
                    <a:pt x="-1093" y="4442"/>
                    <a:pt x="3278" y="2006"/>
                  </a:cubicBezTo>
                  <a:cubicBezTo>
                    <a:pt x="7657" y="-669"/>
                    <a:pt x="14471" y="-669"/>
                    <a:pt x="18849" y="2006"/>
                  </a:cubicBezTo>
                  <a:cubicBezTo>
                    <a:pt x="23228" y="4442"/>
                    <a:pt x="23467" y="8574"/>
                    <a:pt x="18849" y="11010"/>
                  </a:cubicBezTo>
                  <a:cubicBezTo>
                    <a:pt x="14471" y="13438"/>
                    <a:pt x="7657" y="13438"/>
                    <a:pt x="3278"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8AA3B960-95E1-422E-9017-A525FF26E092}"/>
                </a:ext>
              </a:extLst>
            </p:cNvPr>
            <p:cNvSpPr/>
            <p:nvPr/>
          </p:nvSpPr>
          <p:spPr>
            <a:xfrm>
              <a:off x="6731046" y="3421420"/>
              <a:ext cx="22221" cy="13012"/>
            </a:xfrm>
            <a:custGeom>
              <a:avLst/>
              <a:gdLst>
                <a:gd name="connsiteX0" fmla="*/ 3284 w 22221"/>
                <a:gd name="connsiteY0" fmla="*/ 11006 h 13012"/>
                <a:gd name="connsiteX1" fmla="*/ 3284 w 22221"/>
                <a:gd name="connsiteY1" fmla="*/ 2007 h 13012"/>
                <a:gd name="connsiteX2" fmla="*/ 18848 w 22221"/>
                <a:gd name="connsiteY2" fmla="*/ 2007 h 13012"/>
                <a:gd name="connsiteX3" fmla="*/ 18848 w 22221"/>
                <a:gd name="connsiteY3" fmla="*/ 11006 h 13012"/>
                <a:gd name="connsiteX4" fmla="*/ 3284 w 2222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1" h="13012">
                  <a:moveTo>
                    <a:pt x="3284" y="11006"/>
                  </a:moveTo>
                  <a:cubicBezTo>
                    <a:pt x="-1095" y="8574"/>
                    <a:pt x="-1095" y="4439"/>
                    <a:pt x="3284" y="2007"/>
                  </a:cubicBezTo>
                  <a:cubicBezTo>
                    <a:pt x="7662" y="-669"/>
                    <a:pt x="14469" y="-669"/>
                    <a:pt x="18848" y="2007"/>
                  </a:cubicBezTo>
                  <a:cubicBezTo>
                    <a:pt x="23226" y="4439"/>
                    <a:pt x="23465" y="8574"/>
                    <a:pt x="18848" y="11006"/>
                  </a:cubicBezTo>
                  <a:cubicBezTo>
                    <a:pt x="14716" y="13681"/>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05477EDB-5BED-49E6-9AD3-AFFAB56E16CF}"/>
                </a:ext>
              </a:extLst>
            </p:cNvPr>
            <p:cNvSpPr/>
            <p:nvPr/>
          </p:nvSpPr>
          <p:spPr>
            <a:xfrm>
              <a:off x="6628523" y="3363047"/>
              <a:ext cx="22253" cy="12830"/>
            </a:xfrm>
            <a:custGeom>
              <a:avLst/>
              <a:gdLst>
                <a:gd name="connsiteX0" fmla="*/ 3406 w 22253"/>
                <a:gd name="connsiteY0" fmla="*/ 11006 h 12830"/>
                <a:gd name="connsiteX1" fmla="*/ 3167 w 22253"/>
                <a:gd name="connsiteY1" fmla="*/ 2007 h 12830"/>
                <a:gd name="connsiteX2" fmla="*/ 18970 w 22253"/>
                <a:gd name="connsiteY2" fmla="*/ 2007 h 12830"/>
                <a:gd name="connsiteX3" fmla="*/ 18970 w 22253"/>
                <a:gd name="connsiteY3" fmla="*/ 11006 h 12830"/>
                <a:gd name="connsiteX4" fmla="*/ 3406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06"/>
                  </a:moveTo>
                  <a:cubicBezTo>
                    <a:pt x="-973" y="8574"/>
                    <a:pt x="-1212" y="4439"/>
                    <a:pt x="3167" y="2007"/>
                  </a:cubicBezTo>
                  <a:cubicBezTo>
                    <a:pt x="7538" y="-669"/>
                    <a:pt x="14591" y="-669"/>
                    <a:pt x="18970" y="2007"/>
                  </a:cubicBezTo>
                  <a:cubicBezTo>
                    <a:pt x="23348" y="4439"/>
                    <a:pt x="23348" y="8574"/>
                    <a:pt x="18970" y="11006"/>
                  </a:cubicBezTo>
                  <a:cubicBezTo>
                    <a:pt x="14838" y="13439"/>
                    <a:pt x="7784" y="13439"/>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F0F78D37-7A1A-43BA-95E4-E99F4C98D4B5}"/>
                </a:ext>
              </a:extLst>
            </p:cNvPr>
            <p:cNvSpPr/>
            <p:nvPr/>
          </p:nvSpPr>
          <p:spPr>
            <a:xfrm>
              <a:off x="6526126" y="3304431"/>
              <a:ext cx="22350" cy="12829"/>
            </a:xfrm>
            <a:custGeom>
              <a:avLst/>
              <a:gdLst>
                <a:gd name="connsiteX0" fmla="*/ 3410 w 22350"/>
                <a:gd name="connsiteY0" fmla="*/ 11006 h 12829"/>
                <a:gd name="connsiteX1" fmla="*/ 3163 w 22350"/>
                <a:gd name="connsiteY1" fmla="*/ 2006 h 12829"/>
                <a:gd name="connsiteX2" fmla="*/ 18973 w 22350"/>
                <a:gd name="connsiteY2" fmla="*/ 2006 h 12829"/>
                <a:gd name="connsiteX3" fmla="*/ 18973 w 22350"/>
                <a:gd name="connsiteY3" fmla="*/ 11006 h 12829"/>
                <a:gd name="connsiteX4" fmla="*/ 3410 w 2235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0" h="12829">
                  <a:moveTo>
                    <a:pt x="3410" y="11006"/>
                  </a:moveTo>
                  <a:cubicBezTo>
                    <a:pt x="-969" y="8573"/>
                    <a:pt x="-1215" y="4439"/>
                    <a:pt x="3163" y="2006"/>
                  </a:cubicBezTo>
                  <a:cubicBezTo>
                    <a:pt x="7542" y="-669"/>
                    <a:pt x="14595" y="-669"/>
                    <a:pt x="18973" y="2006"/>
                  </a:cubicBezTo>
                  <a:cubicBezTo>
                    <a:pt x="23352" y="4439"/>
                    <a:pt x="23598" y="8573"/>
                    <a:pt x="18973" y="11006"/>
                  </a:cubicBezTo>
                  <a:cubicBezTo>
                    <a:pt x="14595" y="13438"/>
                    <a:pt x="7788" y="13438"/>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248EBFDC-DDC6-4ECF-93E7-5CDD0D24C707}"/>
                </a:ext>
              </a:extLst>
            </p:cNvPr>
            <p:cNvSpPr/>
            <p:nvPr/>
          </p:nvSpPr>
          <p:spPr>
            <a:xfrm>
              <a:off x="8062434" y="4064342"/>
              <a:ext cx="22131" cy="12739"/>
            </a:xfrm>
            <a:custGeom>
              <a:avLst/>
              <a:gdLst>
                <a:gd name="connsiteX0" fmla="*/ 3284 w 22131"/>
                <a:gd name="connsiteY0" fmla="*/ 10918 h 12739"/>
                <a:gd name="connsiteX1" fmla="*/ 3284 w 22131"/>
                <a:gd name="connsiteY1" fmla="*/ 1915 h 12739"/>
                <a:gd name="connsiteX2" fmla="*/ 18847 w 22131"/>
                <a:gd name="connsiteY2" fmla="*/ 1915 h 12739"/>
                <a:gd name="connsiteX3" fmla="*/ 18847 w 22131"/>
                <a:gd name="connsiteY3" fmla="*/ 10918 h 12739"/>
                <a:gd name="connsiteX4" fmla="*/ 3284 w 22131"/>
                <a:gd name="connsiteY4" fmla="*/ 10918 h 1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739">
                  <a:moveTo>
                    <a:pt x="3284" y="10918"/>
                  </a:moveTo>
                  <a:cubicBezTo>
                    <a:pt x="-1095" y="8482"/>
                    <a:pt x="-1095" y="4351"/>
                    <a:pt x="3284" y="1915"/>
                  </a:cubicBezTo>
                  <a:cubicBezTo>
                    <a:pt x="7662" y="-513"/>
                    <a:pt x="14469" y="-760"/>
                    <a:pt x="18847" y="1915"/>
                  </a:cubicBezTo>
                  <a:cubicBezTo>
                    <a:pt x="23226" y="4351"/>
                    <a:pt x="23226" y="8482"/>
                    <a:pt x="18847" y="10918"/>
                  </a:cubicBezTo>
                  <a:cubicBezTo>
                    <a:pt x="14469" y="13347"/>
                    <a:pt x="7662" y="13347"/>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7ABCE33C-08FA-4337-9E0B-6E85A11C6B18}"/>
                </a:ext>
              </a:extLst>
            </p:cNvPr>
            <p:cNvSpPr/>
            <p:nvPr/>
          </p:nvSpPr>
          <p:spPr>
            <a:xfrm>
              <a:off x="7959794" y="400563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DC83DE8E-7FDF-4689-B596-C9A6BD29CC32}"/>
                </a:ext>
              </a:extLst>
            </p:cNvPr>
            <p:cNvSpPr/>
            <p:nvPr/>
          </p:nvSpPr>
          <p:spPr>
            <a:xfrm>
              <a:off x="7857401" y="3947110"/>
              <a:ext cx="22257" cy="12833"/>
            </a:xfrm>
            <a:custGeom>
              <a:avLst/>
              <a:gdLst>
                <a:gd name="connsiteX0" fmla="*/ 3284 w 22257"/>
                <a:gd name="connsiteY0" fmla="*/ 10918 h 12833"/>
                <a:gd name="connsiteX1" fmla="*/ 3284 w 22257"/>
                <a:gd name="connsiteY1" fmla="*/ 1915 h 12833"/>
                <a:gd name="connsiteX2" fmla="*/ 18848 w 22257"/>
                <a:gd name="connsiteY2" fmla="*/ 1915 h 12833"/>
                <a:gd name="connsiteX3" fmla="*/ 19094 w 22257"/>
                <a:gd name="connsiteY3" fmla="*/ 10918 h 12833"/>
                <a:gd name="connsiteX4" fmla="*/ 3284 w 22257"/>
                <a:gd name="connsiteY4" fmla="*/ 10918 h 1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3">
                  <a:moveTo>
                    <a:pt x="3284" y="10918"/>
                  </a:moveTo>
                  <a:cubicBezTo>
                    <a:pt x="-1095" y="8482"/>
                    <a:pt x="-1095" y="4351"/>
                    <a:pt x="3284" y="1915"/>
                  </a:cubicBezTo>
                  <a:cubicBezTo>
                    <a:pt x="7662" y="-513"/>
                    <a:pt x="14469" y="-760"/>
                    <a:pt x="18848" y="1915"/>
                  </a:cubicBezTo>
                  <a:cubicBezTo>
                    <a:pt x="23226" y="4351"/>
                    <a:pt x="23473" y="8482"/>
                    <a:pt x="19094" y="10918"/>
                  </a:cubicBezTo>
                  <a:cubicBezTo>
                    <a:pt x="14716" y="13347"/>
                    <a:pt x="7662" y="13593"/>
                    <a:pt x="3284" y="1091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EBFA04B2-7F3C-4C3A-8C48-50874861AFB0}"/>
                </a:ext>
              </a:extLst>
            </p:cNvPr>
            <p:cNvSpPr/>
            <p:nvPr/>
          </p:nvSpPr>
          <p:spPr>
            <a:xfrm>
              <a:off x="7755008" y="388864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8AFC8F56-DD77-4444-9B7D-08B704F15746}"/>
                </a:ext>
              </a:extLst>
            </p:cNvPr>
            <p:cNvSpPr/>
            <p:nvPr/>
          </p:nvSpPr>
          <p:spPr>
            <a:xfrm>
              <a:off x="7652360" y="3830033"/>
              <a:ext cx="22138" cy="12919"/>
            </a:xfrm>
            <a:custGeom>
              <a:avLst/>
              <a:gdLst>
                <a:gd name="connsiteX0" fmla="*/ 3284 w 22138"/>
                <a:gd name="connsiteY0" fmla="*/ 11002 h 12919"/>
                <a:gd name="connsiteX1" fmla="*/ 3284 w 22138"/>
                <a:gd name="connsiteY1" fmla="*/ 2006 h 12919"/>
                <a:gd name="connsiteX2" fmla="*/ 18855 w 22138"/>
                <a:gd name="connsiteY2" fmla="*/ 2006 h 12919"/>
                <a:gd name="connsiteX3" fmla="*/ 18855 w 22138"/>
                <a:gd name="connsiteY3" fmla="*/ 11002 h 12919"/>
                <a:gd name="connsiteX4" fmla="*/ 3284 w 22138"/>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19">
                  <a:moveTo>
                    <a:pt x="3284" y="11002"/>
                  </a:moveTo>
                  <a:cubicBezTo>
                    <a:pt x="-1095" y="8574"/>
                    <a:pt x="-1095" y="4434"/>
                    <a:pt x="3284" y="2006"/>
                  </a:cubicBezTo>
                  <a:cubicBezTo>
                    <a:pt x="7662" y="-669"/>
                    <a:pt x="14477" y="-669"/>
                    <a:pt x="18855" y="2006"/>
                  </a:cubicBezTo>
                  <a:cubicBezTo>
                    <a:pt x="23234" y="4434"/>
                    <a:pt x="23234" y="8574"/>
                    <a:pt x="18855"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A0F7E0E6-AB49-4E4D-8173-5F80218CD510}"/>
                </a:ext>
              </a:extLst>
            </p:cNvPr>
            <p:cNvSpPr/>
            <p:nvPr/>
          </p:nvSpPr>
          <p:spPr>
            <a:xfrm>
              <a:off x="7549967" y="3771656"/>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76" y="-669"/>
                    <a:pt x="18848" y="2006"/>
                  </a:cubicBezTo>
                  <a:cubicBezTo>
                    <a:pt x="23226" y="4442"/>
                    <a:pt x="23473" y="8574"/>
                    <a:pt x="19094" y="11010"/>
                  </a:cubicBezTo>
                  <a:cubicBezTo>
                    <a:pt x="1447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B74F0D82-8C37-4B6B-BDF8-13D08C90ACF3}"/>
                </a:ext>
              </a:extLst>
            </p:cNvPr>
            <p:cNvSpPr/>
            <p:nvPr/>
          </p:nvSpPr>
          <p:spPr>
            <a:xfrm>
              <a:off x="7447328" y="3713040"/>
              <a:ext cx="22138" cy="12924"/>
            </a:xfrm>
            <a:custGeom>
              <a:avLst/>
              <a:gdLst>
                <a:gd name="connsiteX0" fmla="*/ 3284 w 22138"/>
                <a:gd name="connsiteY0" fmla="*/ 11010 h 12924"/>
                <a:gd name="connsiteX1" fmla="*/ 3284 w 22138"/>
                <a:gd name="connsiteY1" fmla="*/ 2006 h 12924"/>
                <a:gd name="connsiteX2" fmla="*/ 18855 w 22138"/>
                <a:gd name="connsiteY2" fmla="*/ 2006 h 12924"/>
                <a:gd name="connsiteX3" fmla="*/ 18855 w 22138"/>
                <a:gd name="connsiteY3" fmla="*/ 11010 h 12924"/>
                <a:gd name="connsiteX4" fmla="*/ 3284 w 22138"/>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4">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2A660684-C747-486D-91FA-93E55823FF09}"/>
                </a:ext>
              </a:extLst>
            </p:cNvPr>
            <p:cNvSpPr/>
            <p:nvPr/>
          </p:nvSpPr>
          <p:spPr>
            <a:xfrm>
              <a:off x="7344934" y="3654671"/>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1D5A3B3-318A-4F78-BE04-C0BB4C983961}"/>
                </a:ext>
              </a:extLst>
            </p:cNvPr>
            <p:cNvSpPr/>
            <p:nvPr/>
          </p:nvSpPr>
          <p:spPr>
            <a:xfrm>
              <a:off x="7242295" y="3596055"/>
              <a:ext cx="22257" cy="12829"/>
            </a:xfrm>
            <a:custGeom>
              <a:avLst/>
              <a:gdLst>
                <a:gd name="connsiteX0" fmla="*/ 3284 w 22257"/>
                <a:gd name="connsiteY0" fmla="*/ 11002 h 12829"/>
                <a:gd name="connsiteX1" fmla="*/ 3284 w 22257"/>
                <a:gd name="connsiteY1" fmla="*/ 2006 h 12829"/>
                <a:gd name="connsiteX2" fmla="*/ 18848 w 22257"/>
                <a:gd name="connsiteY2" fmla="*/ 2006 h 12829"/>
                <a:gd name="connsiteX3" fmla="*/ 19094 w 22257"/>
                <a:gd name="connsiteY3" fmla="*/ 11002 h 12829"/>
                <a:gd name="connsiteX4" fmla="*/ 3284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2"/>
                  </a:moveTo>
                  <a:cubicBezTo>
                    <a:pt x="-1095" y="8574"/>
                    <a:pt x="-1095" y="4434"/>
                    <a:pt x="3284" y="2006"/>
                  </a:cubicBezTo>
                  <a:cubicBezTo>
                    <a:pt x="7662" y="-669"/>
                    <a:pt x="14469" y="-669"/>
                    <a:pt x="18848" y="2006"/>
                  </a:cubicBezTo>
                  <a:cubicBezTo>
                    <a:pt x="23226" y="4434"/>
                    <a:pt x="23473" y="8574"/>
                    <a:pt x="19094" y="11002"/>
                  </a:cubicBezTo>
                  <a:cubicBezTo>
                    <a:pt x="14716" y="13438"/>
                    <a:pt x="7901"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F697BDD2-42E6-40AA-A546-D9C572AD1C06}"/>
                </a:ext>
              </a:extLst>
            </p:cNvPr>
            <p:cNvSpPr/>
            <p:nvPr/>
          </p:nvSpPr>
          <p:spPr>
            <a:xfrm>
              <a:off x="7139894" y="3537439"/>
              <a:ext cx="22260" cy="13008"/>
            </a:xfrm>
            <a:custGeom>
              <a:avLst/>
              <a:gdLst>
                <a:gd name="connsiteX0" fmla="*/ 3284 w 22260"/>
                <a:gd name="connsiteY0" fmla="*/ 11002 h 13008"/>
                <a:gd name="connsiteX1" fmla="*/ 3284 w 22260"/>
                <a:gd name="connsiteY1" fmla="*/ 2006 h 13008"/>
                <a:gd name="connsiteX2" fmla="*/ 18855 w 22260"/>
                <a:gd name="connsiteY2" fmla="*/ 2006 h 13008"/>
                <a:gd name="connsiteX3" fmla="*/ 19094 w 22260"/>
                <a:gd name="connsiteY3" fmla="*/ 11002 h 13008"/>
                <a:gd name="connsiteX4" fmla="*/ 3284 w 22260"/>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3008">
                  <a:moveTo>
                    <a:pt x="3284" y="11002"/>
                  </a:moveTo>
                  <a:cubicBezTo>
                    <a:pt x="-1095" y="8574"/>
                    <a:pt x="-1095" y="4434"/>
                    <a:pt x="3284" y="2006"/>
                  </a:cubicBezTo>
                  <a:cubicBezTo>
                    <a:pt x="7662" y="-669"/>
                    <a:pt x="14477" y="-669"/>
                    <a:pt x="18855" y="2006"/>
                  </a:cubicBezTo>
                  <a:cubicBezTo>
                    <a:pt x="23234" y="4434"/>
                    <a:pt x="23473" y="8574"/>
                    <a:pt x="19094"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91A4022-E5EE-423F-9C7B-CF92EEDC26EA}"/>
                </a:ext>
              </a:extLst>
            </p:cNvPr>
            <p:cNvSpPr/>
            <p:nvPr/>
          </p:nvSpPr>
          <p:spPr>
            <a:xfrm>
              <a:off x="7037501" y="3479062"/>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3" y="4442"/>
                    <a:pt x="23233"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E8AEED68-6C63-4243-BF84-C3976E80A0B4}"/>
                </a:ext>
              </a:extLst>
            </p:cNvPr>
            <p:cNvSpPr/>
            <p:nvPr/>
          </p:nvSpPr>
          <p:spPr>
            <a:xfrm>
              <a:off x="6934867" y="3420447"/>
              <a:ext cx="22255" cy="12922"/>
            </a:xfrm>
            <a:custGeom>
              <a:avLst/>
              <a:gdLst>
                <a:gd name="connsiteX0" fmla="*/ 3278 w 22255"/>
                <a:gd name="connsiteY0" fmla="*/ 11006 h 12922"/>
                <a:gd name="connsiteX1" fmla="*/ 3278 w 22255"/>
                <a:gd name="connsiteY1" fmla="*/ 2007 h 12922"/>
                <a:gd name="connsiteX2" fmla="*/ 18849 w 22255"/>
                <a:gd name="connsiteY2" fmla="*/ 2007 h 12922"/>
                <a:gd name="connsiteX3" fmla="*/ 19089 w 22255"/>
                <a:gd name="connsiteY3" fmla="*/ 11006 h 12922"/>
                <a:gd name="connsiteX4" fmla="*/ 3278 w 22255"/>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2922">
                  <a:moveTo>
                    <a:pt x="3278" y="11006"/>
                  </a:moveTo>
                  <a:cubicBezTo>
                    <a:pt x="-1093" y="8574"/>
                    <a:pt x="-1093" y="4439"/>
                    <a:pt x="3278" y="2007"/>
                  </a:cubicBezTo>
                  <a:cubicBezTo>
                    <a:pt x="7657" y="-669"/>
                    <a:pt x="14471" y="-669"/>
                    <a:pt x="18849" y="2007"/>
                  </a:cubicBezTo>
                  <a:cubicBezTo>
                    <a:pt x="23228" y="4439"/>
                    <a:pt x="23467" y="8574"/>
                    <a:pt x="19089" y="11006"/>
                  </a:cubicBezTo>
                  <a:cubicBezTo>
                    <a:pt x="14710" y="13438"/>
                    <a:pt x="7657" y="13681"/>
                    <a:pt x="3278"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7D95CAB8-1A6B-4694-A807-948F7CFC926D}"/>
                </a:ext>
              </a:extLst>
            </p:cNvPr>
            <p:cNvSpPr/>
            <p:nvPr/>
          </p:nvSpPr>
          <p:spPr>
            <a:xfrm>
              <a:off x="6832468" y="3362074"/>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E8060FAE-904D-4BEF-8B4A-22B4E65F5758}"/>
                </a:ext>
              </a:extLst>
            </p:cNvPr>
            <p:cNvSpPr/>
            <p:nvPr/>
          </p:nvSpPr>
          <p:spPr>
            <a:xfrm>
              <a:off x="6729828" y="3303458"/>
              <a:ext cx="22131" cy="12829"/>
            </a:xfrm>
            <a:custGeom>
              <a:avLst/>
              <a:gdLst>
                <a:gd name="connsiteX0" fmla="*/ 3284 w 22131"/>
                <a:gd name="connsiteY0" fmla="*/ 11006 h 12829"/>
                <a:gd name="connsiteX1" fmla="*/ 3284 w 22131"/>
                <a:gd name="connsiteY1" fmla="*/ 2007 h 12829"/>
                <a:gd name="connsiteX2" fmla="*/ 18847 w 22131"/>
                <a:gd name="connsiteY2" fmla="*/ 2007 h 12829"/>
                <a:gd name="connsiteX3" fmla="*/ 18847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7" y="2007"/>
                  </a:cubicBezTo>
                  <a:cubicBezTo>
                    <a:pt x="23226" y="4439"/>
                    <a:pt x="23226" y="8574"/>
                    <a:pt x="18847" y="11006"/>
                  </a:cubicBezTo>
                  <a:cubicBezTo>
                    <a:pt x="14716" y="13438"/>
                    <a:pt x="7909"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26EC521-BD4F-47F9-9934-2E957AB260C4}"/>
                </a:ext>
              </a:extLst>
            </p:cNvPr>
            <p:cNvSpPr/>
            <p:nvPr/>
          </p:nvSpPr>
          <p:spPr>
            <a:xfrm>
              <a:off x="6627433" y="3244842"/>
              <a:ext cx="22255" cy="13011"/>
            </a:xfrm>
            <a:custGeom>
              <a:avLst/>
              <a:gdLst>
                <a:gd name="connsiteX0" fmla="*/ 3278 w 22255"/>
                <a:gd name="connsiteY0" fmla="*/ 11005 h 13011"/>
                <a:gd name="connsiteX1" fmla="*/ 3278 w 22255"/>
                <a:gd name="connsiteY1" fmla="*/ 2006 h 13011"/>
                <a:gd name="connsiteX2" fmla="*/ 18849 w 22255"/>
                <a:gd name="connsiteY2" fmla="*/ 2006 h 13011"/>
                <a:gd name="connsiteX3" fmla="*/ 19089 w 22255"/>
                <a:gd name="connsiteY3" fmla="*/ 11005 h 13011"/>
                <a:gd name="connsiteX4" fmla="*/ 3278 w 22255"/>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5" h="13011">
                  <a:moveTo>
                    <a:pt x="3278" y="11005"/>
                  </a:moveTo>
                  <a:cubicBezTo>
                    <a:pt x="-1093" y="8573"/>
                    <a:pt x="-1093" y="4438"/>
                    <a:pt x="3278" y="2006"/>
                  </a:cubicBezTo>
                  <a:cubicBezTo>
                    <a:pt x="7657" y="-669"/>
                    <a:pt x="14471" y="-669"/>
                    <a:pt x="18849" y="2006"/>
                  </a:cubicBezTo>
                  <a:cubicBezTo>
                    <a:pt x="23228" y="4438"/>
                    <a:pt x="23467" y="8573"/>
                    <a:pt x="19089" y="11005"/>
                  </a:cubicBezTo>
                  <a:cubicBezTo>
                    <a:pt x="14710" y="13681"/>
                    <a:pt x="7657" y="13681"/>
                    <a:pt x="3278"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834E36E-90A2-4036-B4A5-1B5E4B8C84C4}"/>
                </a:ext>
              </a:extLst>
            </p:cNvPr>
            <p:cNvSpPr/>
            <p:nvPr/>
          </p:nvSpPr>
          <p:spPr>
            <a:xfrm>
              <a:off x="8163617" y="4004664"/>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A400D999-4193-4C71-A95A-C598CCA28C60}"/>
                </a:ext>
              </a:extLst>
            </p:cNvPr>
            <p:cNvSpPr/>
            <p:nvPr/>
          </p:nvSpPr>
          <p:spPr>
            <a:xfrm>
              <a:off x="8061223" y="3946048"/>
              <a:ext cx="22131" cy="13015"/>
            </a:xfrm>
            <a:custGeom>
              <a:avLst/>
              <a:gdLst>
                <a:gd name="connsiteX0" fmla="*/ 3284 w 22131"/>
                <a:gd name="connsiteY0" fmla="*/ 11010 h 13015"/>
                <a:gd name="connsiteX1" fmla="*/ 3284 w 22131"/>
                <a:gd name="connsiteY1" fmla="*/ 2006 h 13015"/>
                <a:gd name="connsiteX2" fmla="*/ 18848 w 22131"/>
                <a:gd name="connsiteY2" fmla="*/ 2006 h 13015"/>
                <a:gd name="connsiteX3" fmla="*/ 18848 w 22131"/>
                <a:gd name="connsiteY3" fmla="*/ 11010 h 13015"/>
                <a:gd name="connsiteX4" fmla="*/ 3284 w 22131"/>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5">
                  <a:moveTo>
                    <a:pt x="3284" y="11010"/>
                  </a:moveTo>
                  <a:cubicBezTo>
                    <a:pt x="-1095" y="8574"/>
                    <a:pt x="-1095" y="4442"/>
                    <a:pt x="3284" y="2006"/>
                  </a:cubicBezTo>
                  <a:cubicBezTo>
                    <a:pt x="7655" y="-669"/>
                    <a:pt x="14469" y="-669"/>
                    <a:pt x="18848" y="2006"/>
                  </a:cubicBezTo>
                  <a:cubicBezTo>
                    <a:pt x="23226" y="4442"/>
                    <a:pt x="23226" y="8574"/>
                    <a:pt x="18848" y="11010"/>
                  </a:cubicBezTo>
                  <a:cubicBezTo>
                    <a:pt x="14469" y="13684"/>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E8372B21-4701-4800-B13C-41164EAB01FF}"/>
                </a:ext>
              </a:extLst>
            </p:cNvPr>
            <p:cNvSpPr/>
            <p:nvPr/>
          </p:nvSpPr>
          <p:spPr>
            <a:xfrm>
              <a:off x="7958576" y="3887767"/>
              <a:ext cx="22258" cy="12740"/>
            </a:xfrm>
            <a:custGeom>
              <a:avLst/>
              <a:gdLst>
                <a:gd name="connsiteX0" fmla="*/ 3284 w 22258"/>
                <a:gd name="connsiteY0" fmla="*/ 10914 h 12740"/>
                <a:gd name="connsiteX1" fmla="*/ 3284 w 22258"/>
                <a:gd name="connsiteY1" fmla="*/ 1918 h 12740"/>
                <a:gd name="connsiteX2" fmla="*/ 18855 w 22258"/>
                <a:gd name="connsiteY2" fmla="*/ 1918 h 12740"/>
                <a:gd name="connsiteX3" fmla="*/ 19094 w 22258"/>
                <a:gd name="connsiteY3" fmla="*/ 10914 h 12740"/>
                <a:gd name="connsiteX4" fmla="*/ 3284 w 22258"/>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740">
                  <a:moveTo>
                    <a:pt x="3284" y="10914"/>
                  </a:moveTo>
                  <a:cubicBezTo>
                    <a:pt x="-1095" y="8485"/>
                    <a:pt x="-1095" y="4346"/>
                    <a:pt x="3284" y="1918"/>
                  </a:cubicBezTo>
                  <a:cubicBezTo>
                    <a:pt x="7663" y="-518"/>
                    <a:pt x="14477" y="-757"/>
                    <a:pt x="18855" y="1918"/>
                  </a:cubicBezTo>
                  <a:cubicBezTo>
                    <a:pt x="23226" y="4346"/>
                    <a:pt x="23473" y="8485"/>
                    <a:pt x="19094" y="10914"/>
                  </a:cubicBezTo>
                  <a:cubicBezTo>
                    <a:pt x="14716" y="13349"/>
                    <a:pt x="7663"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7010364A-C10A-4DD5-907B-53F1A70DA66F}"/>
                </a:ext>
              </a:extLst>
            </p:cNvPr>
            <p:cNvSpPr/>
            <p:nvPr/>
          </p:nvSpPr>
          <p:spPr>
            <a:xfrm>
              <a:off x="7856183" y="3829056"/>
              <a:ext cx="22131" cy="12922"/>
            </a:xfrm>
            <a:custGeom>
              <a:avLst/>
              <a:gdLst>
                <a:gd name="connsiteX0" fmla="*/ 3284 w 22131"/>
                <a:gd name="connsiteY0" fmla="*/ 11008 h 12922"/>
                <a:gd name="connsiteX1" fmla="*/ 3284 w 22131"/>
                <a:gd name="connsiteY1" fmla="*/ 2012 h 12922"/>
                <a:gd name="connsiteX2" fmla="*/ 18848 w 22131"/>
                <a:gd name="connsiteY2" fmla="*/ 2012 h 12922"/>
                <a:gd name="connsiteX3" fmla="*/ 18848 w 22131"/>
                <a:gd name="connsiteY3" fmla="*/ 11008 h 12922"/>
                <a:gd name="connsiteX4" fmla="*/ 3284 w 22131"/>
                <a:gd name="connsiteY4" fmla="*/ 11008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8"/>
                  </a:moveTo>
                  <a:cubicBezTo>
                    <a:pt x="-1095" y="8572"/>
                    <a:pt x="-1095" y="4440"/>
                    <a:pt x="3284" y="2012"/>
                  </a:cubicBezTo>
                  <a:cubicBezTo>
                    <a:pt x="7662" y="-671"/>
                    <a:pt x="14469" y="-671"/>
                    <a:pt x="18848" y="2012"/>
                  </a:cubicBezTo>
                  <a:cubicBezTo>
                    <a:pt x="23226" y="4440"/>
                    <a:pt x="23226" y="8572"/>
                    <a:pt x="18848" y="11008"/>
                  </a:cubicBezTo>
                  <a:cubicBezTo>
                    <a:pt x="14469" y="13436"/>
                    <a:pt x="7662" y="13683"/>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6E371303-7706-4247-B435-DE2E6732569A}"/>
                </a:ext>
              </a:extLst>
            </p:cNvPr>
            <p:cNvSpPr/>
            <p:nvPr/>
          </p:nvSpPr>
          <p:spPr>
            <a:xfrm>
              <a:off x="7753543" y="3770685"/>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6" y="-669"/>
                    <a:pt x="18855" y="2006"/>
                  </a:cubicBezTo>
                  <a:cubicBezTo>
                    <a:pt x="23233" y="4442"/>
                    <a:pt x="23233" y="8574"/>
                    <a:pt x="18855"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3F40BF6E-7749-456B-81FF-7E509CFA9BCE}"/>
                </a:ext>
              </a:extLst>
            </p:cNvPr>
            <p:cNvSpPr/>
            <p:nvPr/>
          </p:nvSpPr>
          <p:spPr>
            <a:xfrm>
              <a:off x="7651150" y="3712069"/>
              <a:ext cx="22257" cy="12830"/>
            </a:xfrm>
            <a:custGeom>
              <a:avLst/>
              <a:gdLst>
                <a:gd name="connsiteX0" fmla="*/ 3284 w 22257"/>
                <a:gd name="connsiteY0" fmla="*/ 11010 h 12830"/>
                <a:gd name="connsiteX1" fmla="*/ 3284 w 22257"/>
                <a:gd name="connsiteY1" fmla="*/ 2006 h 12830"/>
                <a:gd name="connsiteX2" fmla="*/ 18848 w 22257"/>
                <a:gd name="connsiteY2" fmla="*/ 2006 h 12830"/>
                <a:gd name="connsiteX3" fmla="*/ 19094 w 22257"/>
                <a:gd name="connsiteY3" fmla="*/ 11010 h 12830"/>
                <a:gd name="connsiteX4" fmla="*/ 3284 w 2225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10"/>
                  </a:moveTo>
                  <a:cubicBezTo>
                    <a:pt x="-1095" y="8574"/>
                    <a:pt x="-1095" y="4442"/>
                    <a:pt x="3284" y="2006"/>
                  </a:cubicBezTo>
                  <a:cubicBezTo>
                    <a:pt x="7662" y="-669"/>
                    <a:pt x="14469" y="-669"/>
                    <a:pt x="18848" y="2006"/>
                  </a:cubicBezTo>
                  <a:cubicBezTo>
                    <a:pt x="23226" y="4681"/>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F57DA032-BD50-4C5B-9AB6-3105705D5BE5}"/>
                </a:ext>
              </a:extLst>
            </p:cNvPr>
            <p:cNvSpPr/>
            <p:nvPr/>
          </p:nvSpPr>
          <p:spPr>
            <a:xfrm>
              <a:off x="7548757" y="365369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8" y="2006"/>
                  </a:cubicBezTo>
                  <a:cubicBezTo>
                    <a:pt x="23226" y="4434"/>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58F9C5AF-1080-4C0E-B6C7-ED47EC02DFF2}"/>
                </a:ext>
              </a:extLst>
            </p:cNvPr>
            <p:cNvSpPr/>
            <p:nvPr/>
          </p:nvSpPr>
          <p:spPr>
            <a:xfrm>
              <a:off x="7446110" y="3595083"/>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66"/>
                    <a:pt x="-1095" y="4435"/>
                    <a:pt x="3284" y="2006"/>
                  </a:cubicBezTo>
                  <a:cubicBezTo>
                    <a:pt x="7662" y="-669"/>
                    <a:pt x="14476" y="-669"/>
                    <a:pt x="18855" y="2006"/>
                  </a:cubicBezTo>
                  <a:cubicBezTo>
                    <a:pt x="23233" y="4435"/>
                    <a:pt x="23233" y="8566"/>
                    <a:pt x="18855" y="11002"/>
                  </a:cubicBezTo>
                  <a:cubicBezTo>
                    <a:pt x="1447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6D6F6951-1B69-45D1-A972-69D8E5FFB86B}"/>
                </a:ext>
              </a:extLst>
            </p:cNvPr>
            <p:cNvSpPr/>
            <p:nvPr/>
          </p:nvSpPr>
          <p:spPr>
            <a:xfrm>
              <a:off x="7343716" y="3536467"/>
              <a:ext cx="22258" cy="13008"/>
            </a:xfrm>
            <a:custGeom>
              <a:avLst/>
              <a:gdLst>
                <a:gd name="connsiteX0" fmla="*/ 3284 w 22258"/>
                <a:gd name="connsiteY0" fmla="*/ 11002 h 13008"/>
                <a:gd name="connsiteX1" fmla="*/ 3284 w 22258"/>
                <a:gd name="connsiteY1" fmla="*/ 2006 h 13008"/>
                <a:gd name="connsiteX2" fmla="*/ 18855 w 22258"/>
                <a:gd name="connsiteY2" fmla="*/ 2006 h 13008"/>
                <a:gd name="connsiteX3" fmla="*/ 19094 w 22258"/>
                <a:gd name="connsiteY3" fmla="*/ 11002 h 13008"/>
                <a:gd name="connsiteX4" fmla="*/ 3284 w 22258"/>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3008">
                  <a:moveTo>
                    <a:pt x="3284" y="11002"/>
                  </a:moveTo>
                  <a:cubicBezTo>
                    <a:pt x="-1095" y="8574"/>
                    <a:pt x="-1095" y="4435"/>
                    <a:pt x="3284" y="2006"/>
                  </a:cubicBezTo>
                  <a:cubicBezTo>
                    <a:pt x="7662" y="-669"/>
                    <a:pt x="14476" y="-669"/>
                    <a:pt x="18855" y="2006"/>
                  </a:cubicBezTo>
                  <a:cubicBezTo>
                    <a:pt x="23226" y="4681"/>
                    <a:pt x="23473" y="8574"/>
                    <a:pt x="19094" y="11002"/>
                  </a:cubicBezTo>
                  <a:cubicBezTo>
                    <a:pt x="1447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4B0FA359-8242-4A93-AE7F-56D05E0706AF}"/>
                </a:ext>
              </a:extLst>
            </p:cNvPr>
            <p:cNvSpPr/>
            <p:nvPr/>
          </p:nvSpPr>
          <p:spPr>
            <a:xfrm>
              <a:off x="7241077" y="3478090"/>
              <a:ext cx="22260" cy="12830"/>
            </a:xfrm>
            <a:custGeom>
              <a:avLst/>
              <a:gdLst>
                <a:gd name="connsiteX0" fmla="*/ 3284 w 22260"/>
                <a:gd name="connsiteY0" fmla="*/ 11010 h 12830"/>
                <a:gd name="connsiteX1" fmla="*/ 3284 w 22260"/>
                <a:gd name="connsiteY1" fmla="*/ 2006 h 12830"/>
                <a:gd name="connsiteX2" fmla="*/ 18855 w 22260"/>
                <a:gd name="connsiteY2" fmla="*/ 2006 h 12830"/>
                <a:gd name="connsiteX3" fmla="*/ 19094 w 22260"/>
                <a:gd name="connsiteY3" fmla="*/ 11010 h 12830"/>
                <a:gd name="connsiteX4" fmla="*/ 3284 w 22260"/>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30">
                  <a:moveTo>
                    <a:pt x="3284" y="11010"/>
                  </a:moveTo>
                  <a:cubicBezTo>
                    <a:pt x="-1095" y="8574"/>
                    <a:pt x="-1095" y="4442"/>
                    <a:pt x="3284" y="2006"/>
                  </a:cubicBezTo>
                  <a:cubicBezTo>
                    <a:pt x="7662" y="-669"/>
                    <a:pt x="14476" y="-669"/>
                    <a:pt x="18855" y="2006"/>
                  </a:cubicBezTo>
                  <a:cubicBezTo>
                    <a:pt x="23234" y="4442"/>
                    <a:pt x="23473" y="8574"/>
                    <a:pt x="19094"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D61ECA34-2534-4BA6-8BDA-BDE5FC897E0F}"/>
                </a:ext>
              </a:extLst>
            </p:cNvPr>
            <p:cNvSpPr/>
            <p:nvPr/>
          </p:nvSpPr>
          <p:spPr>
            <a:xfrm>
              <a:off x="7138683" y="3419475"/>
              <a:ext cx="22131" cy="12922"/>
            </a:xfrm>
            <a:custGeom>
              <a:avLst/>
              <a:gdLst>
                <a:gd name="connsiteX0" fmla="*/ 3284 w 22131"/>
                <a:gd name="connsiteY0" fmla="*/ 11006 h 12922"/>
                <a:gd name="connsiteX1" fmla="*/ 3284 w 22131"/>
                <a:gd name="connsiteY1" fmla="*/ 2006 h 12922"/>
                <a:gd name="connsiteX2" fmla="*/ 18848 w 22131"/>
                <a:gd name="connsiteY2" fmla="*/ 2006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28FF86F7-570A-4775-9030-7DBDA2FCCFCA}"/>
                </a:ext>
              </a:extLst>
            </p:cNvPr>
            <p:cNvSpPr/>
            <p:nvPr/>
          </p:nvSpPr>
          <p:spPr>
            <a:xfrm>
              <a:off x="7036044" y="3361102"/>
              <a:ext cx="22257" cy="12829"/>
            </a:xfrm>
            <a:custGeom>
              <a:avLst/>
              <a:gdLst>
                <a:gd name="connsiteX0" fmla="*/ 3284 w 22257"/>
                <a:gd name="connsiteY0" fmla="*/ 11006 h 12829"/>
                <a:gd name="connsiteX1" fmla="*/ 3284 w 22257"/>
                <a:gd name="connsiteY1" fmla="*/ 2006 h 12829"/>
                <a:gd name="connsiteX2" fmla="*/ 18848 w 22257"/>
                <a:gd name="connsiteY2" fmla="*/ 2006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3"/>
                    <a:pt x="-1095" y="4439"/>
                    <a:pt x="3284" y="2006"/>
                  </a:cubicBezTo>
                  <a:cubicBezTo>
                    <a:pt x="7662" y="-669"/>
                    <a:pt x="14469" y="-669"/>
                    <a:pt x="18848"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5BE77FD6-D6B6-4FE7-8E37-438366F9DD8C}"/>
                </a:ext>
              </a:extLst>
            </p:cNvPr>
            <p:cNvSpPr/>
            <p:nvPr/>
          </p:nvSpPr>
          <p:spPr>
            <a:xfrm>
              <a:off x="6933643" y="3302485"/>
              <a:ext cx="22260" cy="12922"/>
            </a:xfrm>
            <a:custGeom>
              <a:avLst/>
              <a:gdLst>
                <a:gd name="connsiteX0" fmla="*/ 3284 w 22260"/>
                <a:gd name="connsiteY0" fmla="*/ 11006 h 12922"/>
                <a:gd name="connsiteX1" fmla="*/ 3284 w 22260"/>
                <a:gd name="connsiteY1" fmla="*/ 2006 h 12922"/>
                <a:gd name="connsiteX2" fmla="*/ 18855 w 22260"/>
                <a:gd name="connsiteY2" fmla="*/ 2006 h 12922"/>
                <a:gd name="connsiteX3" fmla="*/ 19094 w 22260"/>
                <a:gd name="connsiteY3" fmla="*/ 11006 h 12922"/>
                <a:gd name="connsiteX4" fmla="*/ 3284 w 22260"/>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922">
                  <a:moveTo>
                    <a:pt x="3284" y="11006"/>
                  </a:moveTo>
                  <a:cubicBezTo>
                    <a:pt x="-1095" y="8573"/>
                    <a:pt x="-1095" y="4439"/>
                    <a:pt x="3284" y="2006"/>
                  </a:cubicBezTo>
                  <a:cubicBezTo>
                    <a:pt x="7662" y="-669"/>
                    <a:pt x="14477" y="-669"/>
                    <a:pt x="18855" y="2006"/>
                  </a:cubicBezTo>
                  <a:cubicBezTo>
                    <a:pt x="23233" y="4439"/>
                    <a:pt x="23473" y="8573"/>
                    <a:pt x="19094"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C87E2861-2330-4372-A243-C992F0F22A7F}"/>
                </a:ext>
              </a:extLst>
            </p:cNvPr>
            <p:cNvSpPr/>
            <p:nvPr/>
          </p:nvSpPr>
          <p:spPr>
            <a:xfrm>
              <a:off x="6831250" y="3244112"/>
              <a:ext cx="22138" cy="12829"/>
            </a:xfrm>
            <a:custGeom>
              <a:avLst/>
              <a:gdLst>
                <a:gd name="connsiteX0" fmla="*/ 3284 w 22138"/>
                <a:gd name="connsiteY0" fmla="*/ 11006 h 12829"/>
                <a:gd name="connsiteX1" fmla="*/ 3284 w 22138"/>
                <a:gd name="connsiteY1" fmla="*/ 2006 h 12829"/>
                <a:gd name="connsiteX2" fmla="*/ 18855 w 22138"/>
                <a:gd name="connsiteY2" fmla="*/ 2006 h 12829"/>
                <a:gd name="connsiteX3" fmla="*/ 18855 w 22138"/>
                <a:gd name="connsiteY3" fmla="*/ 11006 h 12829"/>
                <a:gd name="connsiteX4" fmla="*/ 3284 w 2213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6"/>
                  </a:moveTo>
                  <a:cubicBezTo>
                    <a:pt x="-1095" y="8573"/>
                    <a:pt x="-1095" y="4439"/>
                    <a:pt x="3284" y="2006"/>
                  </a:cubicBezTo>
                  <a:cubicBezTo>
                    <a:pt x="7662" y="-669"/>
                    <a:pt x="14477" y="-669"/>
                    <a:pt x="18855" y="2006"/>
                  </a:cubicBezTo>
                  <a:cubicBezTo>
                    <a:pt x="23233" y="4439"/>
                    <a:pt x="23233" y="8573"/>
                    <a:pt x="18855" y="11006"/>
                  </a:cubicBezTo>
                  <a:cubicBezTo>
                    <a:pt x="14477"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9F1B4A0-26F5-4BC4-B14A-2A4393D9F67F}"/>
                </a:ext>
              </a:extLst>
            </p:cNvPr>
            <p:cNvSpPr/>
            <p:nvPr/>
          </p:nvSpPr>
          <p:spPr>
            <a:xfrm>
              <a:off x="6728610" y="3185496"/>
              <a:ext cx="22257" cy="12829"/>
            </a:xfrm>
            <a:custGeom>
              <a:avLst/>
              <a:gdLst>
                <a:gd name="connsiteX0" fmla="*/ 3284 w 22257"/>
                <a:gd name="connsiteY0" fmla="*/ 11006 h 12829"/>
                <a:gd name="connsiteX1" fmla="*/ 3284 w 22257"/>
                <a:gd name="connsiteY1" fmla="*/ 2007 h 12829"/>
                <a:gd name="connsiteX2" fmla="*/ 18848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99087856-1B4E-4A6E-AA19-4F3B04C43CE0}"/>
                </a:ext>
              </a:extLst>
            </p:cNvPr>
            <p:cNvSpPr/>
            <p:nvPr/>
          </p:nvSpPr>
          <p:spPr>
            <a:xfrm>
              <a:off x="8264670" y="3945076"/>
              <a:ext cx="22253" cy="13008"/>
            </a:xfrm>
            <a:custGeom>
              <a:avLst/>
              <a:gdLst>
                <a:gd name="connsiteX0" fmla="*/ 3406 w 22253"/>
                <a:gd name="connsiteY0" fmla="*/ 11002 h 13008"/>
                <a:gd name="connsiteX1" fmla="*/ 3167 w 22253"/>
                <a:gd name="connsiteY1" fmla="*/ 2006 h 13008"/>
                <a:gd name="connsiteX2" fmla="*/ 18970 w 22253"/>
                <a:gd name="connsiteY2" fmla="*/ 2006 h 13008"/>
                <a:gd name="connsiteX3" fmla="*/ 18970 w 22253"/>
                <a:gd name="connsiteY3" fmla="*/ 11002 h 13008"/>
                <a:gd name="connsiteX4" fmla="*/ 3406 w 2225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3008">
                  <a:moveTo>
                    <a:pt x="3406" y="11002"/>
                  </a:moveTo>
                  <a:cubicBezTo>
                    <a:pt x="-973" y="8574"/>
                    <a:pt x="-1212" y="4434"/>
                    <a:pt x="3167" y="2006"/>
                  </a:cubicBezTo>
                  <a:cubicBezTo>
                    <a:pt x="7538" y="-669"/>
                    <a:pt x="14591" y="-669"/>
                    <a:pt x="18970" y="2006"/>
                  </a:cubicBezTo>
                  <a:cubicBezTo>
                    <a:pt x="23348" y="4681"/>
                    <a:pt x="23348" y="8574"/>
                    <a:pt x="18970" y="11002"/>
                  </a:cubicBezTo>
                  <a:cubicBezTo>
                    <a:pt x="14838" y="13677"/>
                    <a:pt x="8031" y="13677"/>
                    <a:pt x="3406"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321994A1-39CF-4960-8EE9-7CD36CD9A000}"/>
                </a:ext>
              </a:extLst>
            </p:cNvPr>
            <p:cNvSpPr/>
            <p:nvPr/>
          </p:nvSpPr>
          <p:spPr>
            <a:xfrm>
              <a:off x="8162276" y="3886699"/>
              <a:ext cx="22254" cy="12830"/>
            </a:xfrm>
            <a:custGeom>
              <a:avLst/>
              <a:gdLst>
                <a:gd name="connsiteX0" fmla="*/ 3407 w 22254"/>
                <a:gd name="connsiteY0" fmla="*/ 11010 h 12830"/>
                <a:gd name="connsiteX1" fmla="*/ 3160 w 22254"/>
                <a:gd name="connsiteY1" fmla="*/ 2006 h 12830"/>
                <a:gd name="connsiteX2" fmla="*/ 18970 w 22254"/>
                <a:gd name="connsiteY2" fmla="*/ 2006 h 12830"/>
                <a:gd name="connsiteX3" fmla="*/ 18970 w 22254"/>
                <a:gd name="connsiteY3" fmla="*/ 11010 h 12830"/>
                <a:gd name="connsiteX4" fmla="*/ 3407 w 22254"/>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30">
                  <a:moveTo>
                    <a:pt x="3407" y="11010"/>
                  </a:moveTo>
                  <a:cubicBezTo>
                    <a:pt x="-972" y="8574"/>
                    <a:pt x="-1211" y="4442"/>
                    <a:pt x="3160" y="2006"/>
                  </a:cubicBezTo>
                  <a:cubicBezTo>
                    <a:pt x="7539" y="-669"/>
                    <a:pt x="14592" y="-669"/>
                    <a:pt x="18970" y="2006"/>
                  </a:cubicBezTo>
                  <a:cubicBezTo>
                    <a:pt x="23349" y="4442"/>
                    <a:pt x="23349" y="8574"/>
                    <a:pt x="18970" y="11010"/>
                  </a:cubicBezTo>
                  <a:cubicBezTo>
                    <a:pt x="14592" y="13438"/>
                    <a:pt x="7785" y="13438"/>
                    <a:pt x="3407"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942AAA8F-9B61-410D-B03D-63E9981CBC08}"/>
                </a:ext>
              </a:extLst>
            </p:cNvPr>
            <p:cNvSpPr/>
            <p:nvPr/>
          </p:nvSpPr>
          <p:spPr>
            <a:xfrm>
              <a:off x="8059759" y="3828083"/>
              <a:ext cx="22133" cy="13015"/>
            </a:xfrm>
            <a:custGeom>
              <a:avLst/>
              <a:gdLst>
                <a:gd name="connsiteX0" fmla="*/ 3284 w 22133"/>
                <a:gd name="connsiteY0" fmla="*/ 11010 h 13015"/>
                <a:gd name="connsiteX1" fmla="*/ 3284 w 22133"/>
                <a:gd name="connsiteY1" fmla="*/ 2006 h 13015"/>
                <a:gd name="connsiteX2" fmla="*/ 18855 w 22133"/>
                <a:gd name="connsiteY2" fmla="*/ 2006 h 13015"/>
                <a:gd name="connsiteX3" fmla="*/ 18855 w 22133"/>
                <a:gd name="connsiteY3" fmla="*/ 11010 h 13015"/>
                <a:gd name="connsiteX4" fmla="*/ 3284 w 22133"/>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15">
                  <a:moveTo>
                    <a:pt x="3284" y="11010"/>
                  </a:moveTo>
                  <a:cubicBezTo>
                    <a:pt x="-1095" y="8574"/>
                    <a:pt x="-1095" y="4442"/>
                    <a:pt x="3284" y="2006"/>
                  </a:cubicBezTo>
                  <a:cubicBezTo>
                    <a:pt x="7662" y="-669"/>
                    <a:pt x="14476" y="-669"/>
                    <a:pt x="18855" y="2006"/>
                  </a:cubicBezTo>
                  <a:cubicBezTo>
                    <a:pt x="23226" y="4442"/>
                    <a:pt x="23226" y="8574"/>
                    <a:pt x="18855" y="11010"/>
                  </a:cubicBezTo>
                  <a:cubicBezTo>
                    <a:pt x="14716" y="13685"/>
                    <a:pt x="7909"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06F20D65-7E79-4C12-B6A4-71BC98C68ECD}"/>
                </a:ext>
              </a:extLst>
            </p:cNvPr>
            <p:cNvSpPr/>
            <p:nvPr/>
          </p:nvSpPr>
          <p:spPr>
            <a:xfrm>
              <a:off x="7957240" y="3769714"/>
              <a:ext cx="22257" cy="12829"/>
            </a:xfrm>
            <a:custGeom>
              <a:avLst/>
              <a:gdLst>
                <a:gd name="connsiteX0" fmla="*/ 3410 w 22257"/>
                <a:gd name="connsiteY0" fmla="*/ 11002 h 12829"/>
                <a:gd name="connsiteX1" fmla="*/ 3163 w 22257"/>
                <a:gd name="connsiteY1" fmla="*/ 2006 h 12829"/>
                <a:gd name="connsiteX2" fmla="*/ 18973 w 22257"/>
                <a:gd name="connsiteY2" fmla="*/ 2006 h 12829"/>
                <a:gd name="connsiteX3" fmla="*/ 18973 w 22257"/>
                <a:gd name="connsiteY3" fmla="*/ 11002 h 12829"/>
                <a:gd name="connsiteX4" fmla="*/ 3410 w 2225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2"/>
                  </a:moveTo>
                  <a:cubicBezTo>
                    <a:pt x="-969" y="8574"/>
                    <a:pt x="-1215" y="4434"/>
                    <a:pt x="3163" y="2006"/>
                  </a:cubicBezTo>
                  <a:cubicBezTo>
                    <a:pt x="7542" y="-669"/>
                    <a:pt x="14595" y="-669"/>
                    <a:pt x="18973" y="2006"/>
                  </a:cubicBezTo>
                  <a:cubicBezTo>
                    <a:pt x="23352" y="4681"/>
                    <a:pt x="23352" y="8574"/>
                    <a:pt x="18973" y="11002"/>
                  </a:cubicBezTo>
                  <a:cubicBezTo>
                    <a:pt x="14595" y="13438"/>
                    <a:pt x="7788" y="13438"/>
                    <a:pt x="3410"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AC17F646-3251-4472-9B8D-91D6A6FB9689}"/>
                </a:ext>
              </a:extLst>
            </p:cNvPr>
            <p:cNvSpPr/>
            <p:nvPr/>
          </p:nvSpPr>
          <p:spPr>
            <a:xfrm>
              <a:off x="7854842" y="3711098"/>
              <a:ext cx="22254" cy="12829"/>
            </a:xfrm>
            <a:custGeom>
              <a:avLst/>
              <a:gdLst>
                <a:gd name="connsiteX0" fmla="*/ 3407 w 22254"/>
                <a:gd name="connsiteY0" fmla="*/ 11002 h 12829"/>
                <a:gd name="connsiteX1" fmla="*/ 3160 w 22254"/>
                <a:gd name="connsiteY1" fmla="*/ 2006 h 12829"/>
                <a:gd name="connsiteX2" fmla="*/ 18970 w 22254"/>
                <a:gd name="connsiteY2" fmla="*/ 2006 h 12829"/>
                <a:gd name="connsiteX3" fmla="*/ 18970 w 22254"/>
                <a:gd name="connsiteY3" fmla="*/ 11002 h 12829"/>
                <a:gd name="connsiteX4" fmla="*/ 3407 w 22254"/>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407" y="11002"/>
                  </a:moveTo>
                  <a:cubicBezTo>
                    <a:pt x="-972" y="8574"/>
                    <a:pt x="-1211" y="4434"/>
                    <a:pt x="3160" y="2006"/>
                  </a:cubicBezTo>
                  <a:cubicBezTo>
                    <a:pt x="7539" y="-669"/>
                    <a:pt x="14592" y="-669"/>
                    <a:pt x="18970" y="2006"/>
                  </a:cubicBezTo>
                  <a:cubicBezTo>
                    <a:pt x="23349" y="4434"/>
                    <a:pt x="23349" y="8574"/>
                    <a:pt x="18970" y="11002"/>
                  </a:cubicBezTo>
                  <a:cubicBezTo>
                    <a:pt x="14592" y="13438"/>
                    <a:pt x="7785" y="13438"/>
                    <a:pt x="3407"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2025A757-96BC-4713-A4D5-350DCDEE813D}"/>
                </a:ext>
              </a:extLst>
            </p:cNvPr>
            <p:cNvSpPr/>
            <p:nvPr/>
          </p:nvSpPr>
          <p:spPr>
            <a:xfrm>
              <a:off x="7752326" y="3652482"/>
              <a:ext cx="22133" cy="13008"/>
            </a:xfrm>
            <a:custGeom>
              <a:avLst/>
              <a:gdLst>
                <a:gd name="connsiteX0" fmla="*/ 3284 w 22133"/>
                <a:gd name="connsiteY0" fmla="*/ 11002 h 13008"/>
                <a:gd name="connsiteX1" fmla="*/ 3284 w 22133"/>
                <a:gd name="connsiteY1" fmla="*/ 2006 h 13008"/>
                <a:gd name="connsiteX2" fmla="*/ 18855 w 22133"/>
                <a:gd name="connsiteY2" fmla="*/ 2006 h 13008"/>
                <a:gd name="connsiteX3" fmla="*/ 18855 w 22133"/>
                <a:gd name="connsiteY3" fmla="*/ 11002 h 13008"/>
                <a:gd name="connsiteX4" fmla="*/ 3284 w 22133"/>
                <a:gd name="connsiteY4" fmla="*/ 11002 h 13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3008">
                  <a:moveTo>
                    <a:pt x="3284" y="11002"/>
                  </a:moveTo>
                  <a:cubicBezTo>
                    <a:pt x="-1095" y="8574"/>
                    <a:pt x="-1095" y="4435"/>
                    <a:pt x="3284" y="2006"/>
                  </a:cubicBezTo>
                  <a:cubicBezTo>
                    <a:pt x="7662" y="-669"/>
                    <a:pt x="14476" y="-669"/>
                    <a:pt x="18855" y="2006"/>
                  </a:cubicBezTo>
                  <a:cubicBezTo>
                    <a:pt x="23226" y="4435"/>
                    <a:pt x="23226" y="8574"/>
                    <a:pt x="18855" y="11002"/>
                  </a:cubicBezTo>
                  <a:cubicBezTo>
                    <a:pt x="14716" y="13677"/>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7E44F345-F16E-4F37-B56E-1D47F3FEFEA9}"/>
                </a:ext>
              </a:extLst>
            </p:cNvPr>
            <p:cNvSpPr/>
            <p:nvPr/>
          </p:nvSpPr>
          <p:spPr>
            <a:xfrm>
              <a:off x="7649810" y="3594105"/>
              <a:ext cx="22253" cy="12830"/>
            </a:xfrm>
            <a:custGeom>
              <a:avLst/>
              <a:gdLst>
                <a:gd name="connsiteX0" fmla="*/ 3406 w 22253"/>
                <a:gd name="connsiteY0" fmla="*/ 11010 h 12830"/>
                <a:gd name="connsiteX1" fmla="*/ 3167 w 22253"/>
                <a:gd name="connsiteY1" fmla="*/ 2006 h 12830"/>
                <a:gd name="connsiteX2" fmla="*/ 18970 w 22253"/>
                <a:gd name="connsiteY2" fmla="*/ 2006 h 12830"/>
                <a:gd name="connsiteX3" fmla="*/ 18970 w 22253"/>
                <a:gd name="connsiteY3" fmla="*/ 11010 h 12830"/>
                <a:gd name="connsiteX4" fmla="*/ 3406 w 22253"/>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406" y="11010"/>
                  </a:moveTo>
                  <a:cubicBezTo>
                    <a:pt x="-973" y="8574"/>
                    <a:pt x="-1212" y="4442"/>
                    <a:pt x="3167" y="2006"/>
                  </a:cubicBezTo>
                  <a:cubicBezTo>
                    <a:pt x="7538" y="-669"/>
                    <a:pt x="14352" y="-669"/>
                    <a:pt x="18970" y="2006"/>
                  </a:cubicBezTo>
                  <a:cubicBezTo>
                    <a:pt x="23348" y="4442"/>
                    <a:pt x="23348" y="8574"/>
                    <a:pt x="18970" y="11010"/>
                  </a:cubicBezTo>
                  <a:cubicBezTo>
                    <a:pt x="14591" y="13438"/>
                    <a:pt x="7784" y="13438"/>
                    <a:pt x="3406"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A724F74D-86BE-416C-BB7C-51B8DAB76F4E}"/>
                </a:ext>
              </a:extLst>
            </p:cNvPr>
            <p:cNvSpPr/>
            <p:nvPr/>
          </p:nvSpPr>
          <p:spPr>
            <a:xfrm>
              <a:off x="7547167" y="3535488"/>
              <a:ext cx="22257" cy="13015"/>
            </a:xfrm>
            <a:custGeom>
              <a:avLst/>
              <a:gdLst>
                <a:gd name="connsiteX0" fmla="*/ 3410 w 22257"/>
                <a:gd name="connsiteY0" fmla="*/ 11010 h 13015"/>
                <a:gd name="connsiteX1" fmla="*/ 3163 w 22257"/>
                <a:gd name="connsiteY1" fmla="*/ 2006 h 13015"/>
                <a:gd name="connsiteX2" fmla="*/ 18973 w 22257"/>
                <a:gd name="connsiteY2" fmla="*/ 2006 h 13015"/>
                <a:gd name="connsiteX3" fmla="*/ 18973 w 22257"/>
                <a:gd name="connsiteY3" fmla="*/ 11010 h 13015"/>
                <a:gd name="connsiteX4" fmla="*/ 3410 w 22257"/>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5">
                  <a:moveTo>
                    <a:pt x="3410" y="11010"/>
                  </a:moveTo>
                  <a:cubicBezTo>
                    <a:pt x="-969" y="8574"/>
                    <a:pt x="-1215" y="4442"/>
                    <a:pt x="3163" y="2006"/>
                  </a:cubicBezTo>
                  <a:cubicBezTo>
                    <a:pt x="7542" y="-669"/>
                    <a:pt x="14595" y="-669"/>
                    <a:pt x="18973" y="2006"/>
                  </a:cubicBezTo>
                  <a:cubicBezTo>
                    <a:pt x="23352" y="4442"/>
                    <a:pt x="23352" y="8574"/>
                    <a:pt x="18973" y="11010"/>
                  </a:cubicBezTo>
                  <a:cubicBezTo>
                    <a:pt x="14841" y="13685"/>
                    <a:pt x="8027" y="13685"/>
                    <a:pt x="3410"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5B21C272-4E8B-4433-BE97-008F020BC517}"/>
                </a:ext>
              </a:extLst>
            </p:cNvPr>
            <p:cNvSpPr/>
            <p:nvPr/>
          </p:nvSpPr>
          <p:spPr>
            <a:xfrm>
              <a:off x="7444899" y="3477119"/>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69" y="-669"/>
                    <a:pt x="18848" y="2006"/>
                  </a:cubicBezTo>
                  <a:cubicBezTo>
                    <a:pt x="23226" y="4435"/>
                    <a:pt x="23226" y="8574"/>
                    <a:pt x="18848"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777667C7-3B3D-487A-AB26-B465FC2C0AF9}"/>
                </a:ext>
              </a:extLst>
            </p:cNvPr>
            <p:cNvSpPr/>
            <p:nvPr/>
          </p:nvSpPr>
          <p:spPr>
            <a:xfrm>
              <a:off x="7342259" y="3418502"/>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1ECC603B-443C-45F8-8CAE-18E9538E2E61}"/>
                </a:ext>
              </a:extLst>
            </p:cNvPr>
            <p:cNvSpPr/>
            <p:nvPr/>
          </p:nvSpPr>
          <p:spPr>
            <a:xfrm>
              <a:off x="7239737" y="3360128"/>
              <a:ext cx="22260" cy="12829"/>
            </a:xfrm>
            <a:custGeom>
              <a:avLst/>
              <a:gdLst>
                <a:gd name="connsiteX0" fmla="*/ 3406 w 22260"/>
                <a:gd name="connsiteY0" fmla="*/ 11006 h 12829"/>
                <a:gd name="connsiteX1" fmla="*/ 3167 w 22260"/>
                <a:gd name="connsiteY1" fmla="*/ 2007 h 12829"/>
                <a:gd name="connsiteX2" fmla="*/ 18977 w 22260"/>
                <a:gd name="connsiteY2" fmla="*/ 2007 h 12829"/>
                <a:gd name="connsiteX3" fmla="*/ 18977 w 22260"/>
                <a:gd name="connsiteY3" fmla="*/ 11006 h 12829"/>
                <a:gd name="connsiteX4" fmla="*/ 3406 w 2226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829">
                  <a:moveTo>
                    <a:pt x="3406" y="11006"/>
                  </a:moveTo>
                  <a:cubicBezTo>
                    <a:pt x="-973" y="8574"/>
                    <a:pt x="-1212" y="4439"/>
                    <a:pt x="3167" y="2007"/>
                  </a:cubicBezTo>
                  <a:cubicBezTo>
                    <a:pt x="7545" y="-669"/>
                    <a:pt x="14598" y="-669"/>
                    <a:pt x="18977" y="2007"/>
                  </a:cubicBezTo>
                  <a:cubicBezTo>
                    <a:pt x="23355" y="4439"/>
                    <a:pt x="23355" y="8574"/>
                    <a:pt x="18977" y="11006"/>
                  </a:cubicBezTo>
                  <a:cubicBezTo>
                    <a:pt x="14598" y="13438"/>
                    <a:pt x="7784" y="13438"/>
                    <a:pt x="3406"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58B06FB3-3439-49FE-87CF-3B12106CC511}"/>
                </a:ext>
              </a:extLst>
            </p:cNvPr>
            <p:cNvSpPr/>
            <p:nvPr/>
          </p:nvSpPr>
          <p:spPr>
            <a:xfrm>
              <a:off x="7137466" y="3301512"/>
              <a:ext cx="22133" cy="12830"/>
            </a:xfrm>
            <a:custGeom>
              <a:avLst/>
              <a:gdLst>
                <a:gd name="connsiteX0" fmla="*/ 3284 w 22133"/>
                <a:gd name="connsiteY0" fmla="*/ 11006 h 12830"/>
                <a:gd name="connsiteX1" fmla="*/ 3284 w 22133"/>
                <a:gd name="connsiteY1" fmla="*/ 2007 h 12830"/>
                <a:gd name="connsiteX2" fmla="*/ 18855 w 22133"/>
                <a:gd name="connsiteY2" fmla="*/ 2007 h 12830"/>
                <a:gd name="connsiteX3" fmla="*/ 18855 w 22133"/>
                <a:gd name="connsiteY3" fmla="*/ 11006 h 12830"/>
                <a:gd name="connsiteX4" fmla="*/ 3284 w 2213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12830">
                  <a:moveTo>
                    <a:pt x="3284" y="11006"/>
                  </a:moveTo>
                  <a:cubicBezTo>
                    <a:pt x="-1095" y="8574"/>
                    <a:pt x="-1095" y="4439"/>
                    <a:pt x="3284" y="2007"/>
                  </a:cubicBezTo>
                  <a:cubicBezTo>
                    <a:pt x="7662" y="-669"/>
                    <a:pt x="14477" y="-669"/>
                    <a:pt x="18855" y="2007"/>
                  </a:cubicBezTo>
                  <a:cubicBezTo>
                    <a:pt x="23226" y="4439"/>
                    <a:pt x="23226" y="8574"/>
                    <a:pt x="18855" y="11006"/>
                  </a:cubicBezTo>
                  <a:cubicBezTo>
                    <a:pt x="14477"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F0EE0050-C958-47A0-B823-CD95851DE85B}"/>
                </a:ext>
              </a:extLst>
            </p:cNvPr>
            <p:cNvSpPr/>
            <p:nvPr/>
          </p:nvSpPr>
          <p:spPr>
            <a:xfrm>
              <a:off x="7034826" y="3242896"/>
              <a:ext cx="22131" cy="13011"/>
            </a:xfrm>
            <a:custGeom>
              <a:avLst/>
              <a:gdLst>
                <a:gd name="connsiteX0" fmla="*/ 3284 w 22131"/>
                <a:gd name="connsiteY0" fmla="*/ 11005 h 13011"/>
                <a:gd name="connsiteX1" fmla="*/ 3284 w 22131"/>
                <a:gd name="connsiteY1" fmla="*/ 2006 h 13011"/>
                <a:gd name="connsiteX2" fmla="*/ 18848 w 22131"/>
                <a:gd name="connsiteY2" fmla="*/ 2006 h 13011"/>
                <a:gd name="connsiteX3" fmla="*/ 18848 w 22131"/>
                <a:gd name="connsiteY3" fmla="*/ 11005 h 13011"/>
                <a:gd name="connsiteX4" fmla="*/ 3284 w 22131"/>
                <a:gd name="connsiteY4" fmla="*/ 11005 h 13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1">
                  <a:moveTo>
                    <a:pt x="3284" y="11005"/>
                  </a:moveTo>
                  <a:cubicBezTo>
                    <a:pt x="-1095" y="8573"/>
                    <a:pt x="-1095" y="4438"/>
                    <a:pt x="3284" y="2006"/>
                  </a:cubicBezTo>
                  <a:cubicBezTo>
                    <a:pt x="7662" y="-669"/>
                    <a:pt x="14469" y="-669"/>
                    <a:pt x="18848" y="2006"/>
                  </a:cubicBezTo>
                  <a:cubicBezTo>
                    <a:pt x="23226" y="4438"/>
                    <a:pt x="23226" y="8573"/>
                    <a:pt x="18848" y="11005"/>
                  </a:cubicBezTo>
                  <a:cubicBezTo>
                    <a:pt x="14716" y="13681"/>
                    <a:pt x="7901" y="13681"/>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AFF8BBF0-315E-4FD0-BFF3-5AA93350C6C1}"/>
                </a:ext>
              </a:extLst>
            </p:cNvPr>
            <p:cNvSpPr/>
            <p:nvPr/>
          </p:nvSpPr>
          <p:spPr>
            <a:xfrm>
              <a:off x="6932307" y="3184523"/>
              <a:ext cx="22257" cy="12829"/>
            </a:xfrm>
            <a:custGeom>
              <a:avLst/>
              <a:gdLst>
                <a:gd name="connsiteX0" fmla="*/ 3410 w 22257"/>
                <a:gd name="connsiteY0" fmla="*/ 11005 h 12829"/>
                <a:gd name="connsiteX1" fmla="*/ 3163 w 22257"/>
                <a:gd name="connsiteY1" fmla="*/ 2006 h 12829"/>
                <a:gd name="connsiteX2" fmla="*/ 18973 w 22257"/>
                <a:gd name="connsiteY2" fmla="*/ 2006 h 12829"/>
                <a:gd name="connsiteX3" fmla="*/ 18973 w 22257"/>
                <a:gd name="connsiteY3" fmla="*/ 11005 h 12829"/>
                <a:gd name="connsiteX4" fmla="*/ 3410 w 22257"/>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410" y="11005"/>
                  </a:moveTo>
                  <a:cubicBezTo>
                    <a:pt x="-969" y="8573"/>
                    <a:pt x="-1215" y="4438"/>
                    <a:pt x="3163" y="2006"/>
                  </a:cubicBezTo>
                  <a:cubicBezTo>
                    <a:pt x="7542" y="-669"/>
                    <a:pt x="14595" y="-669"/>
                    <a:pt x="18973" y="2006"/>
                  </a:cubicBezTo>
                  <a:cubicBezTo>
                    <a:pt x="23352" y="4438"/>
                    <a:pt x="23352" y="8573"/>
                    <a:pt x="18973" y="11005"/>
                  </a:cubicBezTo>
                  <a:cubicBezTo>
                    <a:pt x="14595" y="13438"/>
                    <a:pt x="7788" y="13438"/>
                    <a:pt x="3410"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56318474-7A6F-4E49-AC7F-DC402BC17A77}"/>
                </a:ext>
              </a:extLst>
            </p:cNvPr>
            <p:cNvSpPr/>
            <p:nvPr/>
          </p:nvSpPr>
          <p:spPr>
            <a:xfrm>
              <a:off x="6829667" y="3125907"/>
              <a:ext cx="22257" cy="13012"/>
            </a:xfrm>
            <a:custGeom>
              <a:avLst/>
              <a:gdLst>
                <a:gd name="connsiteX0" fmla="*/ 3410 w 22257"/>
                <a:gd name="connsiteY0" fmla="*/ 11006 h 13012"/>
                <a:gd name="connsiteX1" fmla="*/ 3163 w 22257"/>
                <a:gd name="connsiteY1" fmla="*/ 2007 h 13012"/>
                <a:gd name="connsiteX2" fmla="*/ 18973 w 22257"/>
                <a:gd name="connsiteY2" fmla="*/ 2007 h 13012"/>
                <a:gd name="connsiteX3" fmla="*/ 18973 w 22257"/>
                <a:gd name="connsiteY3" fmla="*/ 11006 h 13012"/>
                <a:gd name="connsiteX4" fmla="*/ 3410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410" y="11006"/>
                  </a:moveTo>
                  <a:cubicBezTo>
                    <a:pt x="-969" y="8574"/>
                    <a:pt x="-1215" y="4439"/>
                    <a:pt x="3163" y="2007"/>
                  </a:cubicBezTo>
                  <a:cubicBezTo>
                    <a:pt x="7542" y="-669"/>
                    <a:pt x="14595" y="-669"/>
                    <a:pt x="18973" y="2007"/>
                  </a:cubicBezTo>
                  <a:cubicBezTo>
                    <a:pt x="23352" y="4439"/>
                    <a:pt x="23352" y="8574"/>
                    <a:pt x="18973" y="11006"/>
                  </a:cubicBezTo>
                  <a:cubicBezTo>
                    <a:pt x="14842" y="13681"/>
                    <a:pt x="8027" y="13681"/>
                    <a:pt x="3410"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7B1F90DC-E5D4-4E40-BCB7-30BCB77FEAA1}"/>
                </a:ext>
              </a:extLst>
            </p:cNvPr>
            <p:cNvSpPr/>
            <p:nvPr/>
          </p:nvSpPr>
          <p:spPr>
            <a:xfrm>
              <a:off x="8366214" y="3885728"/>
              <a:ext cx="22138" cy="12830"/>
            </a:xfrm>
            <a:custGeom>
              <a:avLst/>
              <a:gdLst>
                <a:gd name="connsiteX0" fmla="*/ 3284 w 22138"/>
                <a:gd name="connsiteY0" fmla="*/ 11010 h 12830"/>
                <a:gd name="connsiteX1" fmla="*/ 3284 w 22138"/>
                <a:gd name="connsiteY1" fmla="*/ 2006 h 12830"/>
                <a:gd name="connsiteX2" fmla="*/ 18855 w 22138"/>
                <a:gd name="connsiteY2" fmla="*/ 2006 h 12830"/>
                <a:gd name="connsiteX3" fmla="*/ 18855 w 22138"/>
                <a:gd name="connsiteY3" fmla="*/ 11010 h 12830"/>
                <a:gd name="connsiteX4" fmla="*/ 3284 w 2213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30">
                  <a:moveTo>
                    <a:pt x="3284" y="11010"/>
                  </a:moveTo>
                  <a:cubicBezTo>
                    <a:pt x="-1095" y="8574"/>
                    <a:pt x="-1095" y="4442"/>
                    <a:pt x="3284" y="2006"/>
                  </a:cubicBezTo>
                  <a:cubicBezTo>
                    <a:pt x="7662" y="-669"/>
                    <a:pt x="14477" y="-669"/>
                    <a:pt x="18855" y="2006"/>
                  </a:cubicBezTo>
                  <a:cubicBezTo>
                    <a:pt x="23234" y="4442"/>
                    <a:pt x="23234" y="8574"/>
                    <a:pt x="18855" y="11010"/>
                  </a:cubicBezTo>
                  <a:cubicBezTo>
                    <a:pt x="14477"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C171753C-5F5B-4983-BE04-BFF793A1AEA1}"/>
                </a:ext>
              </a:extLst>
            </p:cNvPr>
            <p:cNvSpPr/>
            <p:nvPr/>
          </p:nvSpPr>
          <p:spPr>
            <a:xfrm>
              <a:off x="8263582" y="3827112"/>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55" y="-669"/>
                    <a:pt x="14469" y="-669"/>
                    <a:pt x="18848" y="2006"/>
                  </a:cubicBezTo>
                  <a:cubicBezTo>
                    <a:pt x="23226" y="4442"/>
                    <a:pt x="23226" y="8574"/>
                    <a:pt x="18848" y="11010"/>
                  </a:cubicBezTo>
                  <a:cubicBezTo>
                    <a:pt x="14708" y="13438"/>
                    <a:pt x="7655" y="13684"/>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37661743-D57E-4513-8A92-7E9F7FA6AA00}"/>
                </a:ext>
              </a:extLst>
            </p:cNvPr>
            <p:cNvSpPr/>
            <p:nvPr/>
          </p:nvSpPr>
          <p:spPr>
            <a:xfrm>
              <a:off x="8161181" y="3768831"/>
              <a:ext cx="22260" cy="12740"/>
            </a:xfrm>
            <a:custGeom>
              <a:avLst/>
              <a:gdLst>
                <a:gd name="connsiteX0" fmla="*/ 3284 w 22260"/>
                <a:gd name="connsiteY0" fmla="*/ 10914 h 12740"/>
                <a:gd name="connsiteX1" fmla="*/ 3284 w 22260"/>
                <a:gd name="connsiteY1" fmla="*/ 1918 h 12740"/>
                <a:gd name="connsiteX2" fmla="*/ 18855 w 22260"/>
                <a:gd name="connsiteY2" fmla="*/ 1918 h 12740"/>
                <a:gd name="connsiteX3" fmla="*/ 19094 w 22260"/>
                <a:gd name="connsiteY3" fmla="*/ 10914 h 12740"/>
                <a:gd name="connsiteX4" fmla="*/ 3284 w 22260"/>
                <a:gd name="connsiteY4" fmla="*/ 10914 h 1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0" h="12740">
                  <a:moveTo>
                    <a:pt x="3284" y="10914"/>
                  </a:moveTo>
                  <a:cubicBezTo>
                    <a:pt x="-1095" y="8485"/>
                    <a:pt x="-1095" y="4346"/>
                    <a:pt x="3284" y="1918"/>
                  </a:cubicBezTo>
                  <a:cubicBezTo>
                    <a:pt x="7662" y="-518"/>
                    <a:pt x="14476" y="-757"/>
                    <a:pt x="18855" y="1918"/>
                  </a:cubicBezTo>
                  <a:cubicBezTo>
                    <a:pt x="23233" y="4346"/>
                    <a:pt x="23473" y="8485"/>
                    <a:pt x="19094" y="10914"/>
                  </a:cubicBezTo>
                  <a:cubicBezTo>
                    <a:pt x="14716" y="13349"/>
                    <a:pt x="7662" y="1334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377E341B-C17B-4884-BF5A-60318EDB6B0A}"/>
                </a:ext>
              </a:extLst>
            </p:cNvPr>
            <p:cNvSpPr/>
            <p:nvPr/>
          </p:nvSpPr>
          <p:spPr>
            <a:xfrm>
              <a:off x="8058541" y="3710126"/>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5"/>
                    <a:pt x="3284" y="2006"/>
                  </a:cubicBezTo>
                  <a:cubicBezTo>
                    <a:pt x="7662" y="-669"/>
                    <a:pt x="14477" y="-669"/>
                    <a:pt x="18848" y="2006"/>
                  </a:cubicBezTo>
                  <a:cubicBezTo>
                    <a:pt x="23226" y="4435"/>
                    <a:pt x="23226" y="8574"/>
                    <a:pt x="18848" y="11002"/>
                  </a:cubicBezTo>
                  <a:cubicBezTo>
                    <a:pt x="14716"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353451A4-A8BB-4BE1-B13F-D167BB2AA5AE}"/>
                </a:ext>
              </a:extLst>
            </p:cNvPr>
            <p:cNvSpPr/>
            <p:nvPr/>
          </p:nvSpPr>
          <p:spPr>
            <a:xfrm>
              <a:off x="7956148" y="3651599"/>
              <a:ext cx="22131" cy="12831"/>
            </a:xfrm>
            <a:custGeom>
              <a:avLst/>
              <a:gdLst>
                <a:gd name="connsiteX0" fmla="*/ 3284 w 22131"/>
                <a:gd name="connsiteY0" fmla="*/ 10914 h 12831"/>
                <a:gd name="connsiteX1" fmla="*/ 3284 w 22131"/>
                <a:gd name="connsiteY1" fmla="*/ 1918 h 12831"/>
                <a:gd name="connsiteX2" fmla="*/ 18848 w 22131"/>
                <a:gd name="connsiteY2" fmla="*/ 1918 h 12831"/>
                <a:gd name="connsiteX3" fmla="*/ 18848 w 22131"/>
                <a:gd name="connsiteY3" fmla="*/ 10914 h 12831"/>
                <a:gd name="connsiteX4" fmla="*/ 3284 w 22131"/>
                <a:gd name="connsiteY4" fmla="*/ 10914 h 1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1">
                  <a:moveTo>
                    <a:pt x="3284" y="10914"/>
                  </a:moveTo>
                  <a:cubicBezTo>
                    <a:pt x="-1095" y="8485"/>
                    <a:pt x="-1095" y="4346"/>
                    <a:pt x="3284" y="1918"/>
                  </a:cubicBezTo>
                  <a:cubicBezTo>
                    <a:pt x="7662" y="-518"/>
                    <a:pt x="14469" y="-757"/>
                    <a:pt x="18848" y="1918"/>
                  </a:cubicBezTo>
                  <a:cubicBezTo>
                    <a:pt x="23226" y="4346"/>
                    <a:pt x="23226" y="8485"/>
                    <a:pt x="18848" y="10914"/>
                  </a:cubicBezTo>
                  <a:cubicBezTo>
                    <a:pt x="14469" y="13349"/>
                    <a:pt x="7662" y="13589"/>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82643FFD-9BF9-4F13-89B4-13AAACEC9E4F}"/>
                </a:ext>
              </a:extLst>
            </p:cNvPr>
            <p:cNvSpPr/>
            <p:nvPr/>
          </p:nvSpPr>
          <p:spPr>
            <a:xfrm>
              <a:off x="7853508" y="3593133"/>
              <a:ext cx="22258" cy="12830"/>
            </a:xfrm>
            <a:custGeom>
              <a:avLst/>
              <a:gdLst>
                <a:gd name="connsiteX0" fmla="*/ 3284 w 22258"/>
                <a:gd name="connsiteY0" fmla="*/ 11010 h 12830"/>
                <a:gd name="connsiteX1" fmla="*/ 3284 w 22258"/>
                <a:gd name="connsiteY1" fmla="*/ 2006 h 12830"/>
                <a:gd name="connsiteX2" fmla="*/ 18855 w 22258"/>
                <a:gd name="connsiteY2" fmla="*/ 2006 h 12830"/>
                <a:gd name="connsiteX3" fmla="*/ 19094 w 22258"/>
                <a:gd name="connsiteY3" fmla="*/ 11010 h 12830"/>
                <a:gd name="connsiteX4" fmla="*/ 3284 w 22258"/>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30">
                  <a:moveTo>
                    <a:pt x="3284" y="11010"/>
                  </a:moveTo>
                  <a:cubicBezTo>
                    <a:pt x="-1095" y="8574"/>
                    <a:pt x="-1095" y="4442"/>
                    <a:pt x="3284" y="2006"/>
                  </a:cubicBezTo>
                  <a:cubicBezTo>
                    <a:pt x="7662" y="-669"/>
                    <a:pt x="14476" y="-669"/>
                    <a:pt x="18855" y="2006"/>
                  </a:cubicBezTo>
                  <a:cubicBezTo>
                    <a:pt x="23226" y="4442"/>
                    <a:pt x="23473" y="8574"/>
                    <a:pt x="19094" y="11010"/>
                  </a:cubicBezTo>
                  <a:cubicBezTo>
                    <a:pt x="14716" y="13438"/>
                    <a:pt x="7909"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9BD7F293-D031-4C05-803C-52C94C869645}"/>
                </a:ext>
              </a:extLst>
            </p:cNvPr>
            <p:cNvSpPr/>
            <p:nvPr/>
          </p:nvSpPr>
          <p:spPr>
            <a:xfrm>
              <a:off x="7751115" y="3534517"/>
              <a:ext cx="22131" cy="12924"/>
            </a:xfrm>
            <a:custGeom>
              <a:avLst/>
              <a:gdLst>
                <a:gd name="connsiteX0" fmla="*/ 3284 w 22131"/>
                <a:gd name="connsiteY0" fmla="*/ 11010 h 12924"/>
                <a:gd name="connsiteX1" fmla="*/ 3284 w 22131"/>
                <a:gd name="connsiteY1" fmla="*/ 2006 h 12924"/>
                <a:gd name="connsiteX2" fmla="*/ 18848 w 22131"/>
                <a:gd name="connsiteY2" fmla="*/ 2006 h 12924"/>
                <a:gd name="connsiteX3" fmla="*/ 18848 w 22131"/>
                <a:gd name="connsiteY3" fmla="*/ 11010 h 12924"/>
                <a:gd name="connsiteX4" fmla="*/ 3284 w 22131"/>
                <a:gd name="connsiteY4" fmla="*/ 11010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4">
                  <a:moveTo>
                    <a:pt x="3284" y="11010"/>
                  </a:moveTo>
                  <a:cubicBezTo>
                    <a:pt x="-1095" y="8574"/>
                    <a:pt x="-1095" y="4442"/>
                    <a:pt x="3284" y="2006"/>
                  </a:cubicBezTo>
                  <a:cubicBezTo>
                    <a:pt x="7662" y="-669"/>
                    <a:pt x="14469" y="-669"/>
                    <a:pt x="18848" y="2006"/>
                  </a:cubicBezTo>
                  <a:cubicBezTo>
                    <a:pt x="23226" y="4442"/>
                    <a:pt x="23226" y="8574"/>
                    <a:pt x="18848" y="11010"/>
                  </a:cubicBezTo>
                  <a:cubicBezTo>
                    <a:pt x="14716" y="13438"/>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0C58E5C-56B8-47FB-8F6B-C5CEC5A11C2F}"/>
                </a:ext>
              </a:extLst>
            </p:cNvPr>
            <p:cNvSpPr/>
            <p:nvPr/>
          </p:nvSpPr>
          <p:spPr>
            <a:xfrm>
              <a:off x="7648714" y="3476148"/>
              <a:ext cx="22131" cy="12829"/>
            </a:xfrm>
            <a:custGeom>
              <a:avLst/>
              <a:gdLst>
                <a:gd name="connsiteX0" fmla="*/ 3284 w 22131"/>
                <a:gd name="connsiteY0" fmla="*/ 11002 h 12829"/>
                <a:gd name="connsiteX1" fmla="*/ 3284 w 22131"/>
                <a:gd name="connsiteY1" fmla="*/ 2006 h 12829"/>
                <a:gd name="connsiteX2" fmla="*/ 18847 w 22131"/>
                <a:gd name="connsiteY2" fmla="*/ 2006 h 12829"/>
                <a:gd name="connsiteX3" fmla="*/ 18847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62" y="-669"/>
                    <a:pt x="14469" y="-669"/>
                    <a:pt x="18847" y="2006"/>
                  </a:cubicBezTo>
                  <a:cubicBezTo>
                    <a:pt x="23226" y="4434"/>
                    <a:pt x="23226" y="8574"/>
                    <a:pt x="18847"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C4133178-14D8-4764-87DD-428737687727}"/>
                </a:ext>
              </a:extLst>
            </p:cNvPr>
            <p:cNvSpPr/>
            <p:nvPr/>
          </p:nvSpPr>
          <p:spPr>
            <a:xfrm>
              <a:off x="7546075" y="3417529"/>
              <a:ext cx="22258" cy="12829"/>
            </a:xfrm>
            <a:custGeom>
              <a:avLst/>
              <a:gdLst>
                <a:gd name="connsiteX0" fmla="*/ 3284 w 22258"/>
                <a:gd name="connsiteY0" fmla="*/ 11006 h 12829"/>
                <a:gd name="connsiteX1" fmla="*/ 3284 w 22258"/>
                <a:gd name="connsiteY1" fmla="*/ 2006 h 12829"/>
                <a:gd name="connsiteX2" fmla="*/ 18855 w 22258"/>
                <a:gd name="connsiteY2" fmla="*/ 2006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3"/>
                    <a:pt x="-1095" y="4439"/>
                    <a:pt x="3284" y="2006"/>
                  </a:cubicBezTo>
                  <a:cubicBezTo>
                    <a:pt x="7662" y="-669"/>
                    <a:pt x="14476" y="-669"/>
                    <a:pt x="18855" y="2006"/>
                  </a:cubicBezTo>
                  <a:cubicBezTo>
                    <a:pt x="23226" y="4439"/>
                    <a:pt x="23473" y="8573"/>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B176C9E5-5115-4E1D-8924-CB5BF7037F59}"/>
                </a:ext>
              </a:extLst>
            </p:cNvPr>
            <p:cNvSpPr/>
            <p:nvPr/>
          </p:nvSpPr>
          <p:spPr>
            <a:xfrm>
              <a:off x="7443681" y="3358913"/>
              <a:ext cx="22257" cy="13012"/>
            </a:xfrm>
            <a:custGeom>
              <a:avLst/>
              <a:gdLst>
                <a:gd name="connsiteX0" fmla="*/ 3284 w 22257"/>
                <a:gd name="connsiteY0" fmla="*/ 11006 h 13012"/>
                <a:gd name="connsiteX1" fmla="*/ 3284 w 22257"/>
                <a:gd name="connsiteY1" fmla="*/ 2007 h 13012"/>
                <a:gd name="connsiteX2" fmla="*/ 18848 w 22257"/>
                <a:gd name="connsiteY2" fmla="*/ 2007 h 13012"/>
                <a:gd name="connsiteX3" fmla="*/ 19094 w 22257"/>
                <a:gd name="connsiteY3" fmla="*/ 11006 h 13012"/>
                <a:gd name="connsiteX4" fmla="*/ 3284 w 22257"/>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301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60E51654-0398-427C-A69A-7053E05132C4}"/>
                </a:ext>
              </a:extLst>
            </p:cNvPr>
            <p:cNvSpPr/>
            <p:nvPr/>
          </p:nvSpPr>
          <p:spPr>
            <a:xfrm>
              <a:off x="7341042" y="3300539"/>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F0843DBB-524D-4139-9B60-A93133023DFA}"/>
                </a:ext>
              </a:extLst>
            </p:cNvPr>
            <p:cNvSpPr/>
            <p:nvPr/>
          </p:nvSpPr>
          <p:spPr>
            <a:xfrm>
              <a:off x="7238648" y="3241923"/>
              <a:ext cx="22254" cy="13012"/>
            </a:xfrm>
            <a:custGeom>
              <a:avLst/>
              <a:gdLst>
                <a:gd name="connsiteX0" fmla="*/ 3284 w 22254"/>
                <a:gd name="connsiteY0" fmla="*/ 11006 h 13012"/>
                <a:gd name="connsiteX1" fmla="*/ 3284 w 22254"/>
                <a:gd name="connsiteY1" fmla="*/ 2007 h 13012"/>
                <a:gd name="connsiteX2" fmla="*/ 18848 w 22254"/>
                <a:gd name="connsiteY2" fmla="*/ 2007 h 13012"/>
                <a:gd name="connsiteX3" fmla="*/ 19094 w 22254"/>
                <a:gd name="connsiteY3" fmla="*/ 11006 h 13012"/>
                <a:gd name="connsiteX4" fmla="*/ 3284 w 22254"/>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3012">
                  <a:moveTo>
                    <a:pt x="3284" y="11006"/>
                  </a:moveTo>
                  <a:cubicBezTo>
                    <a:pt x="-1095" y="8574"/>
                    <a:pt x="-1095" y="4439"/>
                    <a:pt x="3284" y="2007"/>
                  </a:cubicBezTo>
                  <a:cubicBezTo>
                    <a:pt x="7662" y="-669"/>
                    <a:pt x="14469" y="-669"/>
                    <a:pt x="18848" y="2007"/>
                  </a:cubicBezTo>
                  <a:cubicBezTo>
                    <a:pt x="23226" y="4439"/>
                    <a:pt x="23465" y="8574"/>
                    <a:pt x="19094"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1A316008-61CC-4607-9C4A-C19024876856}"/>
                </a:ext>
              </a:extLst>
            </p:cNvPr>
            <p:cNvSpPr/>
            <p:nvPr/>
          </p:nvSpPr>
          <p:spPr>
            <a:xfrm>
              <a:off x="7136009" y="3183550"/>
              <a:ext cx="22257" cy="12829"/>
            </a:xfrm>
            <a:custGeom>
              <a:avLst/>
              <a:gdLst>
                <a:gd name="connsiteX0" fmla="*/ 3284 w 22257"/>
                <a:gd name="connsiteY0" fmla="*/ 11006 h 12829"/>
                <a:gd name="connsiteX1" fmla="*/ 3284 w 22257"/>
                <a:gd name="connsiteY1" fmla="*/ 2007 h 12829"/>
                <a:gd name="connsiteX2" fmla="*/ 18847 w 22257"/>
                <a:gd name="connsiteY2" fmla="*/ 2007 h 12829"/>
                <a:gd name="connsiteX3" fmla="*/ 19094 w 22257"/>
                <a:gd name="connsiteY3" fmla="*/ 11006 h 12829"/>
                <a:gd name="connsiteX4" fmla="*/ 3284 w 2225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29">
                  <a:moveTo>
                    <a:pt x="3284" y="11006"/>
                  </a:moveTo>
                  <a:cubicBezTo>
                    <a:pt x="-1095" y="8574"/>
                    <a:pt x="-1095" y="4439"/>
                    <a:pt x="3284" y="2007"/>
                  </a:cubicBezTo>
                  <a:cubicBezTo>
                    <a:pt x="7662" y="-669"/>
                    <a:pt x="14469" y="-669"/>
                    <a:pt x="18847" y="2007"/>
                  </a:cubicBezTo>
                  <a:cubicBezTo>
                    <a:pt x="23226" y="4439"/>
                    <a:pt x="23473" y="8574"/>
                    <a:pt x="19094"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9344FECF-9759-4B88-84C6-B99C4F1100E9}"/>
                </a:ext>
              </a:extLst>
            </p:cNvPr>
            <p:cNvSpPr/>
            <p:nvPr/>
          </p:nvSpPr>
          <p:spPr>
            <a:xfrm>
              <a:off x="7033608" y="3124933"/>
              <a:ext cx="22138" cy="12922"/>
            </a:xfrm>
            <a:custGeom>
              <a:avLst/>
              <a:gdLst>
                <a:gd name="connsiteX0" fmla="*/ 3284 w 22138"/>
                <a:gd name="connsiteY0" fmla="*/ 11006 h 12922"/>
                <a:gd name="connsiteX1" fmla="*/ 3284 w 22138"/>
                <a:gd name="connsiteY1" fmla="*/ 2007 h 12922"/>
                <a:gd name="connsiteX2" fmla="*/ 18855 w 22138"/>
                <a:gd name="connsiteY2" fmla="*/ 2007 h 12922"/>
                <a:gd name="connsiteX3" fmla="*/ 18855 w 22138"/>
                <a:gd name="connsiteY3" fmla="*/ 11006 h 12922"/>
                <a:gd name="connsiteX4" fmla="*/ 3284 w 22138"/>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6"/>
                  </a:moveTo>
                  <a:cubicBezTo>
                    <a:pt x="-1095" y="8574"/>
                    <a:pt x="-1095" y="4439"/>
                    <a:pt x="3284" y="2007"/>
                  </a:cubicBezTo>
                  <a:cubicBezTo>
                    <a:pt x="7662" y="-669"/>
                    <a:pt x="14477" y="-669"/>
                    <a:pt x="18855" y="2007"/>
                  </a:cubicBezTo>
                  <a:cubicBezTo>
                    <a:pt x="23233" y="4439"/>
                    <a:pt x="23233" y="8574"/>
                    <a:pt x="18855"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95FF67F-CE4B-4E64-8B79-86D1355ED56F}"/>
                </a:ext>
              </a:extLst>
            </p:cNvPr>
            <p:cNvSpPr/>
            <p:nvPr/>
          </p:nvSpPr>
          <p:spPr>
            <a:xfrm>
              <a:off x="6931215" y="3066561"/>
              <a:ext cx="22258" cy="12829"/>
            </a:xfrm>
            <a:custGeom>
              <a:avLst/>
              <a:gdLst>
                <a:gd name="connsiteX0" fmla="*/ 3284 w 22258"/>
                <a:gd name="connsiteY0" fmla="*/ 11005 h 12829"/>
                <a:gd name="connsiteX1" fmla="*/ 3284 w 22258"/>
                <a:gd name="connsiteY1" fmla="*/ 2006 h 12829"/>
                <a:gd name="connsiteX2" fmla="*/ 18855 w 22258"/>
                <a:gd name="connsiteY2" fmla="*/ 2006 h 12829"/>
                <a:gd name="connsiteX3" fmla="*/ 19094 w 22258"/>
                <a:gd name="connsiteY3" fmla="*/ 11005 h 12829"/>
                <a:gd name="connsiteX4" fmla="*/ 3284 w 22258"/>
                <a:gd name="connsiteY4" fmla="*/ 11005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5"/>
                  </a:moveTo>
                  <a:cubicBezTo>
                    <a:pt x="-1095" y="8573"/>
                    <a:pt x="-1095" y="4438"/>
                    <a:pt x="3284" y="2006"/>
                  </a:cubicBezTo>
                  <a:cubicBezTo>
                    <a:pt x="7662" y="-669"/>
                    <a:pt x="14477" y="-669"/>
                    <a:pt x="18855" y="2006"/>
                  </a:cubicBezTo>
                  <a:cubicBezTo>
                    <a:pt x="23226" y="4438"/>
                    <a:pt x="23473" y="8573"/>
                    <a:pt x="19094" y="11005"/>
                  </a:cubicBezTo>
                  <a:cubicBezTo>
                    <a:pt x="14477" y="13438"/>
                    <a:pt x="7662" y="13438"/>
                    <a:pt x="3284" y="11005"/>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84812950-CC6B-4319-93DC-D07C32A3F445}"/>
                </a:ext>
              </a:extLst>
            </p:cNvPr>
            <p:cNvSpPr/>
            <p:nvPr/>
          </p:nvSpPr>
          <p:spPr>
            <a:xfrm>
              <a:off x="8467397" y="3826141"/>
              <a:ext cx="22138" cy="12922"/>
            </a:xfrm>
            <a:custGeom>
              <a:avLst/>
              <a:gdLst>
                <a:gd name="connsiteX0" fmla="*/ 3284 w 22138"/>
                <a:gd name="connsiteY0" fmla="*/ 11002 h 12922"/>
                <a:gd name="connsiteX1" fmla="*/ 3284 w 22138"/>
                <a:gd name="connsiteY1" fmla="*/ 2006 h 12922"/>
                <a:gd name="connsiteX2" fmla="*/ 18855 w 22138"/>
                <a:gd name="connsiteY2" fmla="*/ 2006 h 12922"/>
                <a:gd name="connsiteX3" fmla="*/ 18855 w 22138"/>
                <a:gd name="connsiteY3" fmla="*/ 11002 h 12922"/>
                <a:gd name="connsiteX4" fmla="*/ 3284 w 22138"/>
                <a:gd name="connsiteY4" fmla="*/ 11002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922">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685"/>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A15D9987-A4B9-487E-A6AB-15DBC4FFC3CF}"/>
                </a:ext>
              </a:extLst>
            </p:cNvPr>
            <p:cNvSpPr/>
            <p:nvPr/>
          </p:nvSpPr>
          <p:spPr>
            <a:xfrm>
              <a:off x="8364757" y="3767765"/>
              <a:ext cx="22131" cy="12829"/>
            </a:xfrm>
            <a:custGeom>
              <a:avLst/>
              <a:gdLst>
                <a:gd name="connsiteX0" fmla="*/ 3284 w 22131"/>
                <a:gd name="connsiteY0" fmla="*/ 11008 h 12829"/>
                <a:gd name="connsiteX1" fmla="*/ 3284 w 22131"/>
                <a:gd name="connsiteY1" fmla="*/ 2012 h 12829"/>
                <a:gd name="connsiteX2" fmla="*/ 18848 w 22131"/>
                <a:gd name="connsiteY2" fmla="*/ 2012 h 12829"/>
                <a:gd name="connsiteX3" fmla="*/ 18848 w 22131"/>
                <a:gd name="connsiteY3" fmla="*/ 11008 h 12829"/>
                <a:gd name="connsiteX4" fmla="*/ 3284 w 22131"/>
                <a:gd name="connsiteY4" fmla="*/ 11008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8"/>
                  </a:moveTo>
                  <a:cubicBezTo>
                    <a:pt x="-1095" y="8572"/>
                    <a:pt x="-1095" y="4440"/>
                    <a:pt x="3284" y="2012"/>
                  </a:cubicBezTo>
                  <a:cubicBezTo>
                    <a:pt x="7663" y="-671"/>
                    <a:pt x="14469" y="-671"/>
                    <a:pt x="18848" y="2012"/>
                  </a:cubicBezTo>
                  <a:cubicBezTo>
                    <a:pt x="23226" y="4440"/>
                    <a:pt x="23226" y="8572"/>
                    <a:pt x="18848" y="11008"/>
                  </a:cubicBezTo>
                  <a:cubicBezTo>
                    <a:pt x="14716" y="13436"/>
                    <a:pt x="7663" y="13436"/>
                    <a:pt x="3284" y="11008"/>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546E504F-0BF9-4712-A2EA-44E8220298E8}"/>
                </a:ext>
              </a:extLst>
            </p:cNvPr>
            <p:cNvSpPr/>
            <p:nvPr/>
          </p:nvSpPr>
          <p:spPr>
            <a:xfrm>
              <a:off x="8262364" y="3709241"/>
              <a:ext cx="22257" cy="12743"/>
            </a:xfrm>
            <a:custGeom>
              <a:avLst/>
              <a:gdLst>
                <a:gd name="connsiteX0" fmla="*/ 3284 w 22257"/>
                <a:gd name="connsiteY0" fmla="*/ 10916 h 12743"/>
                <a:gd name="connsiteX1" fmla="*/ 3284 w 22257"/>
                <a:gd name="connsiteY1" fmla="*/ 1920 h 12743"/>
                <a:gd name="connsiteX2" fmla="*/ 18848 w 22257"/>
                <a:gd name="connsiteY2" fmla="*/ 1920 h 12743"/>
                <a:gd name="connsiteX3" fmla="*/ 19094 w 22257"/>
                <a:gd name="connsiteY3" fmla="*/ 10916 h 12743"/>
                <a:gd name="connsiteX4" fmla="*/ 3284 w 22257"/>
                <a:gd name="connsiteY4" fmla="*/ 10916 h 1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743">
                  <a:moveTo>
                    <a:pt x="3284" y="10916"/>
                  </a:moveTo>
                  <a:cubicBezTo>
                    <a:pt x="-1095" y="8481"/>
                    <a:pt x="-1095" y="4349"/>
                    <a:pt x="3284" y="1920"/>
                  </a:cubicBezTo>
                  <a:cubicBezTo>
                    <a:pt x="7662" y="-515"/>
                    <a:pt x="14469" y="-762"/>
                    <a:pt x="18848" y="1920"/>
                  </a:cubicBezTo>
                  <a:cubicBezTo>
                    <a:pt x="23226" y="4349"/>
                    <a:pt x="23473" y="8481"/>
                    <a:pt x="19094" y="10916"/>
                  </a:cubicBezTo>
                  <a:cubicBezTo>
                    <a:pt x="14716" y="13352"/>
                    <a:pt x="7662" y="13352"/>
                    <a:pt x="3284" y="1091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61808BC4-C582-4FFC-B86A-C6F3456CD161}"/>
                </a:ext>
              </a:extLst>
            </p:cNvPr>
            <p:cNvSpPr/>
            <p:nvPr/>
          </p:nvSpPr>
          <p:spPr>
            <a:xfrm>
              <a:off x="8159963" y="3650778"/>
              <a:ext cx="22138" cy="12829"/>
            </a:xfrm>
            <a:custGeom>
              <a:avLst/>
              <a:gdLst>
                <a:gd name="connsiteX0" fmla="*/ 3284 w 22138"/>
                <a:gd name="connsiteY0" fmla="*/ 11002 h 12829"/>
                <a:gd name="connsiteX1" fmla="*/ 3284 w 22138"/>
                <a:gd name="connsiteY1" fmla="*/ 2006 h 12829"/>
                <a:gd name="connsiteX2" fmla="*/ 18855 w 22138"/>
                <a:gd name="connsiteY2" fmla="*/ 2006 h 12829"/>
                <a:gd name="connsiteX3" fmla="*/ 18855 w 22138"/>
                <a:gd name="connsiteY3" fmla="*/ 11002 h 12829"/>
                <a:gd name="connsiteX4" fmla="*/ 3284 w 22138"/>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2829">
                  <a:moveTo>
                    <a:pt x="3284" y="11002"/>
                  </a:moveTo>
                  <a:cubicBezTo>
                    <a:pt x="-1095" y="8574"/>
                    <a:pt x="-1095" y="4442"/>
                    <a:pt x="3284" y="2006"/>
                  </a:cubicBezTo>
                  <a:cubicBezTo>
                    <a:pt x="7662" y="-669"/>
                    <a:pt x="14477" y="-669"/>
                    <a:pt x="18855" y="2006"/>
                  </a:cubicBezTo>
                  <a:cubicBezTo>
                    <a:pt x="23234" y="4442"/>
                    <a:pt x="23234" y="8574"/>
                    <a:pt x="18855" y="11002"/>
                  </a:cubicBezTo>
                  <a:cubicBezTo>
                    <a:pt x="14477"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0AFB1D02-D722-42EA-94AA-EAD7161F6F7D}"/>
                </a:ext>
              </a:extLst>
            </p:cNvPr>
            <p:cNvSpPr/>
            <p:nvPr/>
          </p:nvSpPr>
          <p:spPr>
            <a:xfrm>
              <a:off x="8057331" y="3592162"/>
              <a:ext cx="22131" cy="12829"/>
            </a:xfrm>
            <a:custGeom>
              <a:avLst/>
              <a:gdLst>
                <a:gd name="connsiteX0" fmla="*/ 3284 w 22131"/>
                <a:gd name="connsiteY0" fmla="*/ 11002 h 12829"/>
                <a:gd name="connsiteX1" fmla="*/ 3284 w 22131"/>
                <a:gd name="connsiteY1" fmla="*/ 2006 h 12829"/>
                <a:gd name="connsiteX2" fmla="*/ 18848 w 22131"/>
                <a:gd name="connsiteY2" fmla="*/ 2006 h 12829"/>
                <a:gd name="connsiteX3" fmla="*/ 18848 w 22131"/>
                <a:gd name="connsiteY3" fmla="*/ 11002 h 12829"/>
                <a:gd name="connsiteX4" fmla="*/ 3284 w 22131"/>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2"/>
                  </a:moveTo>
                  <a:cubicBezTo>
                    <a:pt x="-1095" y="8574"/>
                    <a:pt x="-1095" y="4434"/>
                    <a:pt x="3284" y="2006"/>
                  </a:cubicBezTo>
                  <a:cubicBezTo>
                    <a:pt x="7655" y="-669"/>
                    <a:pt x="14469" y="-669"/>
                    <a:pt x="18848" y="2006"/>
                  </a:cubicBezTo>
                  <a:cubicBezTo>
                    <a:pt x="23226" y="4434"/>
                    <a:pt x="23226" y="8574"/>
                    <a:pt x="18848" y="11002"/>
                  </a:cubicBezTo>
                  <a:cubicBezTo>
                    <a:pt x="14708" y="13438"/>
                    <a:pt x="7655"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Shape 319">
              <a:extLst>
                <a:ext uri="{FF2B5EF4-FFF2-40B4-BE49-F238E27FC236}">
                  <a16:creationId xmlns:a16="http://schemas.microsoft.com/office/drawing/2014/main" id="{9AC46629-D3CB-4E67-973A-B0F23E14E696}"/>
                </a:ext>
              </a:extLst>
            </p:cNvPr>
            <p:cNvSpPr/>
            <p:nvPr/>
          </p:nvSpPr>
          <p:spPr>
            <a:xfrm>
              <a:off x="7954930" y="3533634"/>
              <a:ext cx="22257" cy="12834"/>
            </a:xfrm>
            <a:custGeom>
              <a:avLst/>
              <a:gdLst>
                <a:gd name="connsiteX0" fmla="*/ 3284 w 22257"/>
                <a:gd name="connsiteY0" fmla="*/ 10914 h 12834"/>
                <a:gd name="connsiteX1" fmla="*/ 3284 w 22257"/>
                <a:gd name="connsiteY1" fmla="*/ 1918 h 12834"/>
                <a:gd name="connsiteX2" fmla="*/ 18847 w 22257"/>
                <a:gd name="connsiteY2" fmla="*/ 1918 h 12834"/>
                <a:gd name="connsiteX3" fmla="*/ 19094 w 22257"/>
                <a:gd name="connsiteY3" fmla="*/ 10914 h 12834"/>
                <a:gd name="connsiteX4" fmla="*/ 3284 w 22257"/>
                <a:gd name="connsiteY4" fmla="*/ 10914 h 1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4">
                  <a:moveTo>
                    <a:pt x="3284" y="10914"/>
                  </a:moveTo>
                  <a:cubicBezTo>
                    <a:pt x="-1095" y="8485"/>
                    <a:pt x="-1095" y="4353"/>
                    <a:pt x="3284" y="1918"/>
                  </a:cubicBezTo>
                  <a:cubicBezTo>
                    <a:pt x="7662" y="-518"/>
                    <a:pt x="14469" y="-757"/>
                    <a:pt x="18847" y="1918"/>
                  </a:cubicBezTo>
                  <a:cubicBezTo>
                    <a:pt x="23226" y="4353"/>
                    <a:pt x="23473" y="8485"/>
                    <a:pt x="19094" y="10914"/>
                  </a:cubicBezTo>
                  <a:cubicBezTo>
                    <a:pt x="14716" y="13349"/>
                    <a:pt x="7662" y="13596"/>
                    <a:pt x="3284" y="10914"/>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Shape 320">
              <a:extLst>
                <a:ext uri="{FF2B5EF4-FFF2-40B4-BE49-F238E27FC236}">
                  <a16:creationId xmlns:a16="http://schemas.microsoft.com/office/drawing/2014/main" id="{6EB64C83-8E98-4217-A106-CA373102BD21}"/>
                </a:ext>
              </a:extLst>
            </p:cNvPr>
            <p:cNvSpPr/>
            <p:nvPr/>
          </p:nvSpPr>
          <p:spPr>
            <a:xfrm>
              <a:off x="7852290" y="3475169"/>
              <a:ext cx="22131" cy="12830"/>
            </a:xfrm>
            <a:custGeom>
              <a:avLst/>
              <a:gdLst>
                <a:gd name="connsiteX0" fmla="*/ 3284 w 22131"/>
                <a:gd name="connsiteY0" fmla="*/ 11010 h 12830"/>
                <a:gd name="connsiteX1" fmla="*/ 3284 w 22131"/>
                <a:gd name="connsiteY1" fmla="*/ 2006 h 12830"/>
                <a:gd name="connsiteX2" fmla="*/ 18847 w 22131"/>
                <a:gd name="connsiteY2" fmla="*/ 2006 h 12830"/>
                <a:gd name="connsiteX3" fmla="*/ 18847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7" y="2006"/>
                  </a:cubicBezTo>
                  <a:cubicBezTo>
                    <a:pt x="23226" y="4442"/>
                    <a:pt x="23226" y="8574"/>
                    <a:pt x="18847" y="11010"/>
                  </a:cubicBezTo>
                  <a:cubicBezTo>
                    <a:pt x="14716"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Shape 321">
              <a:extLst>
                <a:ext uri="{FF2B5EF4-FFF2-40B4-BE49-F238E27FC236}">
                  <a16:creationId xmlns:a16="http://schemas.microsoft.com/office/drawing/2014/main" id="{0AD4E4AA-984C-490C-9C53-E922B523E0FE}"/>
                </a:ext>
              </a:extLst>
            </p:cNvPr>
            <p:cNvSpPr/>
            <p:nvPr/>
          </p:nvSpPr>
          <p:spPr>
            <a:xfrm>
              <a:off x="7749897" y="3416556"/>
              <a:ext cx="22131" cy="12922"/>
            </a:xfrm>
            <a:custGeom>
              <a:avLst/>
              <a:gdLst>
                <a:gd name="connsiteX0" fmla="*/ 3284 w 22131"/>
                <a:gd name="connsiteY0" fmla="*/ 11006 h 12922"/>
                <a:gd name="connsiteX1" fmla="*/ 3284 w 22131"/>
                <a:gd name="connsiteY1" fmla="*/ 2007 h 12922"/>
                <a:gd name="connsiteX2" fmla="*/ 18848 w 22131"/>
                <a:gd name="connsiteY2" fmla="*/ 2007 h 12922"/>
                <a:gd name="connsiteX3" fmla="*/ 18848 w 22131"/>
                <a:gd name="connsiteY3" fmla="*/ 11006 h 12922"/>
                <a:gd name="connsiteX4" fmla="*/ 3284 w 22131"/>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2">
                  <a:moveTo>
                    <a:pt x="3284" y="11006"/>
                  </a:moveTo>
                  <a:cubicBezTo>
                    <a:pt x="-1095" y="8574"/>
                    <a:pt x="-1095" y="4439"/>
                    <a:pt x="3284" y="2007"/>
                  </a:cubicBezTo>
                  <a:cubicBezTo>
                    <a:pt x="7662" y="-669"/>
                    <a:pt x="14469" y="-669"/>
                    <a:pt x="18848" y="2007"/>
                  </a:cubicBezTo>
                  <a:cubicBezTo>
                    <a:pt x="23226" y="4439"/>
                    <a:pt x="23226" y="8574"/>
                    <a:pt x="18848" y="11006"/>
                  </a:cubicBezTo>
                  <a:cubicBezTo>
                    <a:pt x="14469" y="13439"/>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Freeform: Shape 322">
              <a:extLst>
                <a:ext uri="{FF2B5EF4-FFF2-40B4-BE49-F238E27FC236}">
                  <a16:creationId xmlns:a16="http://schemas.microsoft.com/office/drawing/2014/main" id="{7D1BA8B5-6980-4AFA-9C30-1ECCFA32DE0C}"/>
                </a:ext>
              </a:extLst>
            </p:cNvPr>
            <p:cNvSpPr/>
            <p:nvPr/>
          </p:nvSpPr>
          <p:spPr>
            <a:xfrm>
              <a:off x="7647257" y="3358183"/>
              <a:ext cx="22257" cy="12830"/>
            </a:xfrm>
            <a:custGeom>
              <a:avLst/>
              <a:gdLst>
                <a:gd name="connsiteX0" fmla="*/ 3284 w 22257"/>
                <a:gd name="connsiteY0" fmla="*/ 11006 h 12830"/>
                <a:gd name="connsiteX1" fmla="*/ 3284 w 22257"/>
                <a:gd name="connsiteY1" fmla="*/ 2007 h 12830"/>
                <a:gd name="connsiteX2" fmla="*/ 18848 w 22257"/>
                <a:gd name="connsiteY2" fmla="*/ 2007 h 12830"/>
                <a:gd name="connsiteX3" fmla="*/ 19094 w 22257"/>
                <a:gd name="connsiteY3" fmla="*/ 11006 h 12830"/>
                <a:gd name="connsiteX4" fmla="*/ 3284 w 2225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830">
                  <a:moveTo>
                    <a:pt x="3284" y="11006"/>
                  </a:moveTo>
                  <a:cubicBezTo>
                    <a:pt x="-1095" y="8574"/>
                    <a:pt x="-1095" y="4439"/>
                    <a:pt x="3284" y="2007"/>
                  </a:cubicBezTo>
                  <a:cubicBezTo>
                    <a:pt x="7662" y="-669"/>
                    <a:pt x="14469" y="-669"/>
                    <a:pt x="18848" y="2007"/>
                  </a:cubicBezTo>
                  <a:cubicBezTo>
                    <a:pt x="23226" y="4439"/>
                    <a:pt x="23473" y="8574"/>
                    <a:pt x="19094"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Freeform: Shape 323">
              <a:extLst>
                <a:ext uri="{FF2B5EF4-FFF2-40B4-BE49-F238E27FC236}">
                  <a16:creationId xmlns:a16="http://schemas.microsoft.com/office/drawing/2014/main" id="{4CF114E1-768D-49EC-A84B-99699264E1A4}"/>
                </a:ext>
              </a:extLst>
            </p:cNvPr>
            <p:cNvSpPr/>
            <p:nvPr/>
          </p:nvSpPr>
          <p:spPr>
            <a:xfrm>
              <a:off x="7544864" y="3299566"/>
              <a:ext cx="22253" cy="12830"/>
            </a:xfrm>
            <a:custGeom>
              <a:avLst/>
              <a:gdLst>
                <a:gd name="connsiteX0" fmla="*/ 3284 w 22253"/>
                <a:gd name="connsiteY0" fmla="*/ 11006 h 12830"/>
                <a:gd name="connsiteX1" fmla="*/ 3284 w 22253"/>
                <a:gd name="connsiteY1" fmla="*/ 2007 h 12830"/>
                <a:gd name="connsiteX2" fmla="*/ 18848 w 22253"/>
                <a:gd name="connsiteY2" fmla="*/ 2007 h 12830"/>
                <a:gd name="connsiteX3" fmla="*/ 19087 w 22253"/>
                <a:gd name="connsiteY3" fmla="*/ 11006 h 12830"/>
                <a:gd name="connsiteX4" fmla="*/ 3284 w 22253"/>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3" h="12830">
                  <a:moveTo>
                    <a:pt x="3284" y="11006"/>
                  </a:moveTo>
                  <a:cubicBezTo>
                    <a:pt x="-1095" y="8574"/>
                    <a:pt x="-1095" y="4439"/>
                    <a:pt x="3284" y="2007"/>
                  </a:cubicBezTo>
                  <a:cubicBezTo>
                    <a:pt x="7662" y="-669"/>
                    <a:pt x="14469" y="-669"/>
                    <a:pt x="18848" y="2007"/>
                  </a:cubicBezTo>
                  <a:cubicBezTo>
                    <a:pt x="23226" y="4439"/>
                    <a:pt x="23465" y="8574"/>
                    <a:pt x="19087" y="11006"/>
                  </a:cubicBezTo>
                  <a:cubicBezTo>
                    <a:pt x="14716"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8715E684-2267-4B1C-8B5B-28814CB8587B}"/>
                </a:ext>
              </a:extLst>
            </p:cNvPr>
            <p:cNvSpPr/>
            <p:nvPr/>
          </p:nvSpPr>
          <p:spPr>
            <a:xfrm>
              <a:off x="7442463" y="3240950"/>
              <a:ext cx="22131" cy="13012"/>
            </a:xfrm>
            <a:custGeom>
              <a:avLst/>
              <a:gdLst>
                <a:gd name="connsiteX0" fmla="*/ 3284 w 22131"/>
                <a:gd name="connsiteY0" fmla="*/ 11006 h 13012"/>
                <a:gd name="connsiteX1" fmla="*/ 3284 w 22131"/>
                <a:gd name="connsiteY1" fmla="*/ 2006 h 13012"/>
                <a:gd name="connsiteX2" fmla="*/ 18848 w 22131"/>
                <a:gd name="connsiteY2" fmla="*/ 2006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3"/>
                    <a:pt x="-1095" y="4439"/>
                    <a:pt x="3284" y="2006"/>
                  </a:cubicBezTo>
                  <a:cubicBezTo>
                    <a:pt x="7662" y="-669"/>
                    <a:pt x="14469" y="-669"/>
                    <a:pt x="18848" y="2006"/>
                  </a:cubicBezTo>
                  <a:cubicBezTo>
                    <a:pt x="23226" y="4439"/>
                    <a:pt x="23226" y="8573"/>
                    <a:pt x="18848" y="11006"/>
                  </a:cubicBezTo>
                  <a:cubicBezTo>
                    <a:pt x="14469"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Shape 325">
              <a:extLst>
                <a:ext uri="{FF2B5EF4-FFF2-40B4-BE49-F238E27FC236}">
                  <a16:creationId xmlns:a16="http://schemas.microsoft.com/office/drawing/2014/main" id="{FF3A9E3F-9C34-4C6B-AC90-271F4F72D56C}"/>
                </a:ext>
              </a:extLst>
            </p:cNvPr>
            <p:cNvSpPr/>
            <p:nvPr/>
          </p:nvSpPr>
          <p:spPr>
            <a:xfrm>
              <a:off x="7339824" y="3182578"/>
              <a:ext cx="22258" cy="12829"/>
            </a:xfrm>
            <a:custGeom>
              <a:avLst/>
              <a:gdLst>
                <a:gd name="connsiteX0" fmla="*/ 3284 w 22258"/>
                <a:gd name="connsiteY0" fmla="*/ 11006 h 12829"/>
                <a:gd name="connsiteX1" fmla="*/ 3284 w 22258"/>
                <a:gd name="connsiteY1" fmla="*/ 2007 h 12829"/>
                <a:gd name="connsiteX2" fmla="*/ 18855 w 22258"/>
                <a:gd name="connsiteY2" fmla="*/ 2007 h 12829"/>
                <a:gd name="connsiteX3" fmla="*/ 19094 w 22258"/>
                <a:gd name="connsiteY3" fmla="*/ 11006 h 12829"/>
                <a:gd name="connsiteX4" fmla="*/ 3284 w 22258"/>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8" h="12829">
                  <a:moveTo>
                    <a:pt x="3284" y="11006"/>
                  </a:moveTo>
                  <a:cubicBezTo>
                    <a:pt x="-1095" y="8574"/>
                    <a:pt x="-1095" y="4439"/>
                    <a:pt x="3284" y="2007"/>
                  </a:cubicBezTo>
                  <a:cubicBezTo>
                    <a:pt x="7662" y="-669"/>
                    <a:pt x="14476" y="-669"/>
                    <a:pt x="18855" y="2007"/>
                  </a:cubicBezTo>
                  <a:cubicBezTo>
                    <a:pt x="23226"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Shape 326">
              <a:extLst>
                <a:ext uri="{FF2B5EF4-FFF2-40B4-BE49-F238E27FC236}">
                  <a16:creationId xmlns:a16="http://schemas.microsoft.com/office/drawing/2014/main" id="{F12AFB54-0A4C-4758-A544-55CC30D3B83F}"/>
                </a:ext>
              </a:extLst>
            </p:cNvPr>
            <p:cNvSpPr/>
            <p:nvPr/>
          </p:nvSpPr>
          <p:spPr>
            <a:xfrm>
              <a:off x="7237430" y="3123961"/>
              <a:ext cx="22257" cy="12922"/>
            </a:xfrm>
            <a:custGeom>
              <a:avLst/>
              <a:gdLst>
                <a:gd name="connsiteX0" fmla="*/ 3284 w 22257"/>
                <a:gd name="connsiteY0" fmla="*/ 11006 h 12922"/>
                <a:gd name="connsiteX1" fmla="*/ 3284 w 22257"/>
                <a:gd name="connsiteY1" fmla="*/ 2007 h 12922"/>
                <a:gd name="connsiteX2" fmla="*/ 18848 w 22257"/>
                <a:gd name="connsiteY2" fmla="*/ 2007 h 12922"/>
                <a:gd name="connsiteX3" fmla="*/ 19094 w 22257"/>
                <a:gd name="connsiteY3" fmla="*/ 11006 h 12922"/>
                <a:gd name="connsiteX4" fmla="*/ 3284 w 2225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 h="12922">
                  <a:moveTo>
                    <a:pt x="3284" y="11006"/>
                  </a:moveTo>
                  <a:cubicBezTo>
                    <a:pt x="-1095" y="8574"/>
                    <a:pt x="-1095" y="4439"/>
                    <a:pt x="3284" y="2007"/>
                  </a:cubicBezTo>
                  <a:cubicBezTo>
                    <a:pt x="7662" y="-669"/>
                    <a:pt x="14469" y="-669"/>
                    <a:pt x="18848" y="2007"/>
                  </a:cubicBezTo>
                  <a:cubicBezTo>
                    <a:pt x="23226" y="4439"/>
                    <a:pt x="23473" y="8574"/>
                    <a:pt x="19094" y="11006"/>
                  </a:cubicBezTo>
                  <a:cubicBezTo>
                    <a:pt x="14469"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Shape 327">
              <a:extLst>
                <a:ext uri="{FF2B5EF4-FFF2-40B4-BE49-F238E27FC236}">
                  <a16:creationId xmlns:a16="http://schemas.microsoft.com/office/drawing/2014/main" id="{E7526E55-37F2-4CCA-A1A7-61E25FEC7934}"/>
                </a:ext>
              </a:extLst>
            </p:cNvPr>
            <p:cNvSpPr/>
            <p:nvPr/>
          </p:nvSpPr>
          <p:spPr>
            <a:xfrm>
              <a:off x="7134791" y="3065588"/>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2A977175-0D7C-41D5-A110-071D8E279EF5}"/>
                </a:ext>
              </a:extLst>
            </p:cNvPr>
            <p:cNvSpPr/>
            <p:nvPr/>
          </p:nvSpPr>
          <p:spPr>
            <a:xfrm>
              <a:off x="7032398" y="3006971"/>
              <a:ext cx="22254" cy="12829"/>
            </a:xfrm>
            <a:custGeom>
              <a:avLst/>
              <a:gdLst>
                <a:gd name="connsiteX0" fmla="*/ 3284 w 22254"/>
                <a:gd name="connsiteY0" fmla="*/ 11006 h 12829"/>
                <a:gd name="connsiteX1" fmla="*/ 3284 w 22254"/>
                <a:gd name="connsiteY1" fmla="*/ 2007 h 12829"/>
                <a:gd name="connsiteX2" fmla="*/ 18847 w 22254"/>
                <a:gd name="connsiteY2" fmla="*/ 2007 h 12829"/>
                <a:gd name="connsiteX3" fmla="*/ 19094 w 22254"/>
                <a:gd name="connsiteY3" fmla="*/ 11006 h 12829"/>
                <a:gd name="connsiteX4" fmla="*/ 3284 w 22254"/>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4" h="12829">
                  <a:moveTo>
                    <a:pt x="3284" y="11006"/>
                  </a:moveTo>
                  <a:cubicBezTo>
                    <a:pt x="-1095" y="8574"/>
                    <a:pt x="-1095" y="4439"/>
                    <a:pt x="3284" y="2007"/>
                  </a:cubicBezTo>
                  <a:cubicBezTo>
                    <a:pt x="7662" y="-669"/>
                    <a:pt x="14469" y="-669"/>
                    <a:pt x="18847" y="2007"/>
                  </a:cubicBezTo>
                  <a:cubicBezTo>
                    <a:pt x="23226" y="4439"/>
                    <a:pt x="23465"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577577CF-04C3-47FC-8484-28C98BFF95DC}"/>
                </a:ext>
              </a:extLst>
            </p:cNvPr>
            <p:cNvSpPr/>
            <p:nvPr/>
          </p:nvSpPr>
          <p:spPr>
            <a:xfrm>
              <a:off x="8568579" y="3766792"/>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B0CD8A07-F045-4133-A833-71BD34ACB3B0}"/>
                </a:ext>
              </a:extLst>
            </p:cNvPr>
            <p:cNvSpPr/>
            <p:nvPr/>
          </p:nvSpPr>
          <p:spPr>
            <a:xfrm>
              <a:off x="8465940" y="3708176"/>
              <a:ext cx="22377" cy="12830"/>
            </a:xfrm>
            <a:custGeom>
              <a:avLst/>
              <a:gdLst>
                <a:gd name="connsiteX0" fmla="*/ 3284 w 22377"/>
                <a:gd name="connsiteY0" fmla="*/ 11010 h 12830"/>
                <a:gd name="connsiteX1" fmla="*/ 3284 w 22377"/>
                <a:gd name="connsiteY1" fmla="*/ 2006 h 12830"/>
                <a:gd name="connsiteX2" fmla="*/ 19094 w 22377"/>
                <a:gd name="connsiteY2" fmla="*/ 2006 h 12830"/>
                <a:gd name="connsiteX3" fmla="*/ 19094 w 22377"/>
                <a:gd name="connsiteY3" fmla="*/ 11010 h 12830"/>
                <a:gd name="connsiteX4" fmla="*/ 3284 w 22377"/>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10"/>
                  </a:moveTo>
                  <a:cubicBezTo>
                    <a:pt x="-1095" y="8574"/>
                    <a:pt x="-1095" y="4442"/>
                    <a:pt x="3284" y="2006"/>
                  </a:cubicBezTo>
                  <a:cubicBezTo>
                    <a:pt x="7662" y="-669"/>
                    <a:pt x="14716" y="-669"/>
                    <a:pt x="19094" y="2006"/>
                  </a:cubicBezTo>
                  <a:cubicBezTo>
                    <a:pt x="23473" y="4442"/>
                    <a:pt x="23473" y="8574"/>
                    <a:pt x="19094" y="11010"/>
                  </a:cubicBezTo>
                  <a:cubicBezTo>
                    <a:pt x="14716" y="13438"/>
                    <a:pt x="7901"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C516386E-AC5C-4A53-AB37-29F5DFF2E954}"/>
                </a:ext>
              </a:extLst>
            </p:cNvPr>
            <p:cNvSpPr/>
            <p:nvPr/>
          </p:nvSpPr>
          <p:spPr>
            <a:xfrm>
              <a:off x="8363539" y="3649560"/>
              <a:ext cx="22138" cy="13015"/>
            </a:xfrm>
            <a:custGeom>
              <a:avLst/>
              <a:gdLst>
                <a:gd name="connsiteX0" fmla="*/ 3284 w 22138"/>
                <a:gd name="connsiteY0" fmla="*/ 11010 h 13015"/>
                <a:gd name="connsiteX1" fmla="*/ 3284 w 22138"/>
                <a:gd name="connsiteY1" fmla="*/ 2006 h 13015"/>
                <a:gd name="connsiteX2" fmla="*/ 18855 w 22138"/>
                <a:gd name="connsiteY2" fmla="*/ 2006 h 13015"/>
                <a:gd name="connsiteX3" fmla="*/ 18855 w 22138"/>
                <a:gd name="connsiteY3" fmla="*/ 11010 h 13015"/>
                <a:gd name="connsiteX4" fmla="*/ 3284 w 22138"/>
                <a:gd name="connsiteY4" fmla="*/ 11010 h 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 h="13015">
                  <a:moveTo>
                    <a:pt x="3284" y="11010"/>
                  </a:moveTo>
                  <a:cubicBezTo>
                    <a:pt x="-1095" y="8574"/>
                    <a:pt x="-1095" y="4442"/>
                    <a:pt x="3284" y="2006"/>
                  </a:cubicBezTo>
                  <a:cubicBezTo>
                    <a:pt x="7662" y="-669"/>
                    <a:pt x="14477" y="-669"/>
                    <a:pt x="18855" y="2006"/>
                  </a:cubicBezTo>
                  <a:cubicBezTo>
                    <a:pt x="23234" y="4442"/>
                    <a:pt x="23234" y="8574"/>
                    <a:pt x="18855" y="11010"/>
                  </a:cubicBezTo>
                  <a:cubicBezTo>
                    <a:pt x="14716" y="13685"/>
                    <a:pt x="7662" y="13685"/>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A4A260C9-1AE7-4C38-8273-A8BF83B16160}"/>
                </a:ext>
              </a:extLst>
            </p:cNvPr>
            <p:cNvSpPr/>
            <p:nvPr/>
          </p:nvSpPr>
          <p:spPr>
            <a:xfrm>
              <a:off x="8261146" y="3591191"/>
              <a:ext cx="22377" cy="12829"/>
            </a:xfrm>
            <a:custGeom>
              <a:avLst/>
              <a:gdLst>
                <a:gd name="connsiteX0" fmla="*/ 3284 w 22377"/>
                <a:gd name="connsiteY0" fmla="*/ 11002 h 12829"/>
                <a:gd name="connsiteX1" fmla="*/ 3284 w 22377"/>
                <a:gd name="connsiteY1" fmla="*/ 2006 h 12829"/>
                <a:gd name="connsiteX2" fmla="*/ 19094 w 22377"/>
                <a:gd name="connsiteY2" fmla="*/ 2006 h 12829"/>
                <a:gd name="connsiteX3" fmla="*/ 19094 w 22377"/>
                <a:gd name="connsiteY3" fmla="*/ 11002 h 12829"/>
                <a:gd name="connsiteX4" fmla="*/ 3284 w 22377"/>
                <a:gd name="connsiteY4" fmla="*/ 11002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2"/>
                  </a:moveTo>
                  <a:cubicBezTo>
                    <a:pt x="-1095" y="8574"/>
                    <a:pt x="-1095" y="4434"/>
                    <a:pt x="3284" y="2006"/>
                  </a:cubicBezTo>
                  <a:cubicBezTo>
                    <a:pt x="7662" y="-669"/>
                    <a:pt x="14716" y="-669"/>
                    <a:pt x="19094" y="2006"/>
                  </a:cubicBezTo>
                  <a:cubicBezTo>
                    <a:pt x="23473" y="4434"/>
                    <a:pt x="23473" y="8574"/>
                    <a:pt x="19094" y="11002"/>
                  </a:cubicBezTo>
                  <a:cubicBezTo>
                    <a:pt x="14469" y="13438"/>
                    <a:pt x="7662" y="13438"/>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Freeform: Shape 333">
              <a:extLst>
                <a:ext uri="{FF2B5EF4-FFF2-40B4-BE49-F238E27FC236}">
                  <a16:creationId xmlns:a16="http://schemas.microsoft.com/office/drawing/2014/main" id="{FE4FD3B4-5A91-4769-8F43-50C05A86347A}"/>
                </a:ext>
              </a:extLst>
            </p:cNvPr>
            <p:cNvSpPr/>
            <p:nvPr/>
          </p:nvSpPr>
          <p:spPr>
            <a:xfrm>
              <a:off x="8158506" y="3532574"/>
              <a:ext cx="22377" cy="12919"/>
            </a:xfrm>
            <a:custGeom>
              <a:avLst/>
              <a:gdLst>
                <a:gd name="connsiteX0" fmla="*/ 3284 w 22377"/>
                <a:gd name="connsiteY0" fmla="*/ 11002 h 12919"/>
                <a:gd name="connsiteX1" fmla="*/ 3284 w 22377"/>
                <a:gd name="connsiteY1" fmla="*/ 2006 h 12919"/>
                <a:gd name="connsiteX2" fmla="*/ 19094 w 22377"/>
                <a:gd name="connsiteY2" fmla="*/ 2006 h 12919"/>
                <a:gd name="connsiteX3" fmla="*/ 19094 w 22377"/>
                <a:gd name="connsiteY3" fmla="*/ 11002 h 12919"/>
                <a:gd name="connsiteX4" fmla="*/ 3284 w 22377"/>
                <a:gd name="connsiteY4" fmla="*/ 11002 h 1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19">
                  <a:moveTo>
                    <a:pt x="3284" y="11002"/>
                  </a:moveTo>
                  <a:cubicBezTo>
                    <a:pt x="-1095" y="8574"/>
                    <a:pt x="-1095" y="4434"/>
                    <a:pt x="3284" y="2006"/>
                  </a:cubicBezTo>
                  <a:cubicBezTo>
                    <a:pt x="7662" y="-669"/>
                    <a:pt x="14716" y="-669"/>
                    <a:pt x="19094" y="2006"/>
                  </a:cubicBezTo>
                  <a:cubicBezTo>
                    <a:pt x="23473" y="4434"/>
                    <a:pt x="23473" y="8574"/>
                    <a:pt x="19094" y="11002"/>
                  </a:cubicBezTo>
                  <a:cubicBezTo>
                    <a:pt x="14716" y="13438"/>
                    <a:pt x="7662" y="13677"/>
                    <a:pt x="3284" y="11002"/>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Shape 334">
              <a:extLst>
                <a:ext uri="{FF2B5EF4-FFF2-40B4-BE49-F238E27FC236}">
                  <a16:creationId xmlns:a16="http://schemas.microsoft.com/office/drawing/2014/main" id="{1B95C580-4DCE-438B-B7FA-A506BE1A5F55}"/>
                </a:ext>
              </a:extLst>
            </p:cNvPr>
            <p:cNvSpPr/>
            <p:nvPr/>
          </p:nvSpPr>
          <p:spPr>
            <a:xfrm>
              <a:off x="8056113" y="3474197"/>
              <a:ext cx="22131" cy="12830"/>
            </a:xfrm>
            <a:custGeom>
              <a:avLst/>
              <a:gdLst>
                <a:gd name="connsiteX0" fmla="*/ 3284 w 22131"/>
                <a:gd name="connsiteY0" fmla="*/ 11010 h 12830"/>
                <a:gd name="connsiteX1" fmla="*/ 3284 w 22131"/>
                <a:gd name="connsiteY1" fmla="*/ 2006 h 12830"/>
                <a:gd name="connsiteX2" fmla="*/ 18848 w 22131"/>
                <a:gd name="connsiteY2" fmla="*/ 2006 h 12830"/>
                <a:gd name="connsiteX3" fmla="*/ 18848 w 22131"/>
                <a:gd name="connsiteY3" fmla="*/ 11010 h 12830"/>
                <a:gd name="connsiteX4" fmla="*/ 3284 w 22131"/>
                <a:gd name="connsiteY4" fmla="*/ 11010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30">
                  <a:moveTo>
                    <a:pt x="3284" y="11010"/>
                  </a:moveTo>
                  <a:cubicBezTo>
                    <a:pt x="-1095" y="8574"/>
                    <a:pt x="-1095" y="4442"/>
                    <a:pt x="3284" y="2006"/>
                  </a:cubicBezTo>
                  <a:cubicBezTo>
                    <a:pt x="7662" y="-669"/>
                    <a:pt x="14469" y="-669"/>
                    <a:pt x="18848" y="2006"/>
                  </a:cubicBezTo>
                  <a:cubicBezTo>
                    <a:pt x="23226" y="4442"/>
                    <a:pt x="23226" y="8574"/>
                    <a:pt x="18848" y="11010"/>
                  </a:cubicBezTo>
                  <a:cubicBezTo>
                    <a:pt x="14469" y="13438"/>
                    <a:pt x="7662" y="13438"/>
                    <a:pt x="3284" y="11010"/>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45CD15C6-4F9E-4712-8E7B-3BF8C3E897EB}"/>
                </a:ext>
              </a:extLst>
            </p:cNvPr>
            <p:cNvSpPr/>
            <p:nvPr/>
          </p:nvSpPr>
          <p:spPr>
            <a:xfrm>
              <a:off x="7953473" y="3415583"/>
              <a:ext cx="22377" cy="12922"/>
            </a:xfrm>
            <a:custGeom>
              <a:avLst/>
              <a:gdLst>
                <a:gd name="connsiteX0" fmla="*/ 3284 w 22377"/>
                <a:gd name="connsiteY0" fmla="*/ 11006 h 12922"/>
                <a:gd name="connsiteX1" fmla="*/ 3284 w 22377"/>
                <a:gd name="connsiteY1" fmla="*/ 2007 h 12922"/>
                <a:gd name="connsiteX2" fmla="*/ 19094 w 22377"/>
                <a:gd name="connsiteY2" fmla="*/ 2007 h 12922"/>
                <a:gd name="connsiteX3" fmla="*/ 19094 w 22377"/>
                <a:gd name="connsiteY3" fmla="*/ 11006 h 12922"/>
                <a:gd name="connsiteX4" fmla="*/ 3284 w 22377"/>
                <a:gd name="connsiteY4" fmla="*/ 11006 h 12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922">
                  <a:moveTo>
                    <a:pt x="3284" y="11006"/>
                  </a:moveTo>
                  <a:cubicBezTo>
                    <a:pt x="-1095" y="8574"/>
                    <a:pt x="-1095" y="4439"/>
                    <a:pt x="3284" y="2007"/>
                  </a:cubicBezTo>
                  <a:cubicBezTo>
                    <a:pt x="7662" y="-669"/>
                    <a:pt x="14469" y="-669"/>
                    <a:pt x="19094" y="2007"/>
                  </a:cubicBezTo>
                  <a:cubicBezTo>
                    <a:pt x="23473" y="4439"/>
                    <a:pt x="23473" y="8574"/>
                    <a:pt x="19094" y="11006"/>
                  </a:cubicBezTo>
                  <a:cubicBezTo>
                    <a:pt x="14716" y="13438"/>
                    <a:pt x="7909"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2FC0528-FED7-4421-BF86-57FE56953733}"/>
                </a:ext>
              </a:extLst>
            </p:cNvPr>
            <p:cNvSpPr/>
            <p:nvPr/>
          </p:nvSpPr>
          <p:spPr>
            <a:xfrm>
              <a:off x="7851080" y="3357210"/>
              <a:ext cx="22370" cy="12829"/>
            </a:xfrm>
            <a:custGeom>
              <a:avLst/>
              <a:gdLst>
                <a:gd name="connsiteX0" fmla="*/ 3284 w 22370"/>
                <a:gd name="connsiteY0" fmla="*/ 11006 h 12829"/>
                <a:gd name="connsiteX1" fmla="*/ 3284 w 22370"/>
                <a:gd name="connsiteY1" fmla="*/ 2007 h 12829"/>
                <a:gd name="connsiteX2" fmla="*/ 19087 w 22370"/>
                <a:gd name="connsiteY2" fmla="*/ 2007 h 12829"/>
                <a:gd name="connsiteX3" fmla="*/ 19087 w 22370"/>
                <a:gd name="connsiteY3" fmla="*/ 11006 h 12829"/>
                <a:gd name="connsiteX4" fmla="*/ 3284 w 22370"/>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 h="12829">
                  <a:moveTo>
                    <a:pt x="3284" y="11006"/>
                  </a:moveTo>
                  <a:cubicBezTo>
                    <a:pt x="-1095" y="8574"/>
                    <a:pt x="-1095" y="4439"/>
                    <a:pt x="3284" y="2007"/>
                  </a:cubicBezTo>
                  <a:cubicBezTo>
                    <a:pt x="7655" y="-669"/>
                    <a:pt x="14708" y="-669"/>
                    <a:pt x="19087" y="2007"/>
                  </a:cubicBezTo>
                  <a:cubicBezTo>
                    <a:pt x="23465" y="4439"/>
                    <a:pt x="23465" y="8574"/>
                    <a:pt x="19087" y="11006"/>
                  </a:cubicBezTo>
                  <a:cubicBezTo>
                    <a:pt x="14469" y="13438"/>
                    <a:pt x="7655"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4817A3DB-455D-4451-B4BC-A327630AA927}"/>
                </a:ext>
              </a:extLst>
            </p:cNvPr>
            <p:cNvSpPr/>
            <p:nvPr/>
          </p:nvSpPr>
          <p:spPr>
            <a:xfrm>
              <a:off x="7748440" y="3298594"/>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901"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5E26AF52-619D-40B1-986D-E6DA63EBD48C}"/>
                </a:ext>
              </a:extLst>
            </p:cNvPr>
            <p:cNvSpPr/>
            <p:nvPr/>
          </p:nvSpPr>
          <p:spPr>
            <a:xfrm>
              <a:off x="7646039" y="3239977"/>
              <a:ext cx="22131" cy="13012"/>
            </a:xfrm>
            <a:custGeom>
              <a:avLst/>
              <a:gdLst>
                <a:gd name="connsiteX0" fmla="*/ 3284 w 22131"/>
                <a:gd name="connsiteY0" fmla="*/ 11006 h 13012"/>
                <a:gd name="connsiteX1" fmla="*/ 3284 w 22131"/>
                <a:gd name="connsiteY1" fmla="*/ 2007 h 13012"/>
                <a:gd name="connsiteX2" fmla="*/ 18848 w 22131"/>
                <a:gd name="connsiteY2" fmla="*/ 2007 h 13012"/>
                <a:gd name="connsiteX3" fmla="*/ 18848 w 22131"/>
                <a:gd name="connsiteY3" fmla="*/ 11006 h 13012"/>
                <a:gd name="connsiteX4" fmla="*/ 3284 w 22131"/>
                <a:gd name="connsiteY4" fmla="*/ 11006 h 1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3012">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681"/>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72A2B8EA-17F8-4C66-B917-55AAEA51ADB9}"/>
                </a:ext>
              </a:extLst>
            </p:cNvPr>
            <p:cNvSpPr/>
            <p:nvPr/>
          </p:nvSpPr>
          <p:spPr>
            <a:xfrm>
              <a:off x="7543646" y="3181604"/>
              <a:ext cx="22377" cy="12830"/>
            </a:xfrm>
            <a:custGeom>
              <a:avLst/>
              <a:gdLst>
                <a:gd name="connsiteX0" fmla="*/ 3284 w 22377"/>
                <a:gd name="connsiteY0" fmla="*/ 11006 h 12830"/>
                <a:gd name="connsiteX1" fmla="*/ 3284 w 22377"/>
                <a:gd name="connsiteY1" fmla="*/ 2007 h 12830"/>
                <a:gd name="connsiteX2" fmla="*/ 19094 w 22377"/>
                <a:gd name="connsiteY2" fmla="*/ 2007 h 12830"/>
                <a:gd name="connsiteX3" fmla="*/ 19094 w 22377"/>
                <a:gd name="connsiteY3" fmla="*/ 11006 h 12830"/>
                <a:gd name="connsiteX4" fmla="*/ 3284 w 22377"/>
                <a:gd name="connsiteY4" fmla="*/ 11006 h 1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30">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9"/>
                    <a:pt x="7662" y="13439"/>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65336909-C57B-44BD-9641-B002ECA357E7}"/>
                </a:ext>
              </a:extLst>
            </p:cNvPr>
            <p:cNvSpPr/>
            <p:nvPr/>
          </p:nvSpPr>
          <p:spPr>
            <a:xfrm>
              <a:off x="7441006" y="3122989"/>
              <a:ext cx="22131" cy="12921"/>
            </a:xfrm>
            <a:custGeom>
              <a:avLst/>
              <a:gdLst>
                <a:gd name="connsiteX0" fmla="*/ 3284 w 22131"/>
                <a:gd name="connsiteY0" fmla="*/ 11006 h 12921"/>
                <a:gd name="connsiteX1" fmla="*/ 3284 w 22131"/>
                <a:gd name="connsiteY1" fmla="*/ 2007 h 12921"/>
                <a:gd name="connsiteX2" fmla="*/ 18848 w 22131"/>
                <a:gd name="connsiteY2" fmla="*/ 2007 h 12921"/>
                <a:gd name="connsiteX3" fmla="*/ 18848 w 22131"/>
                <a:gd name="connsiteY3" fmla="*/ 11006 h 12921"/>
                <a:gd name="connsiteX4" fmla="*/ 3284 w 22131"/>
                <a:gd name="connsiteY4" fmla="*/ 11006 h 1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921">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681"/>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0DA2ED89-4E14-42C7-9592-E58172D5CD3A}"/>
                </a:ext>
              </a:extLst>
            </p:cNvPr>
            <p:cNvSpPr/>
            <p:nvPr/>
          </p:nvSpPr>
          <p:spPr>
            <a:xfrm>
              <a:off x="7338613" y="3064616"/>
              <a:ext cx="22131" cy="12829"/>
            </a:xfrm>
            <a:custGeom>
              <a:avLst/>
              <a:gdLst>
                <a:gd name="connsiteX0" fmla="*/ 3284 w 22131"/>
                <a:gd name="connsiteY0" fmla="*/ 11006 h 12829"/>
                <a:gd name="connsiteX1" fmla="*/ 3284 w 22131"/>
                <a:gd name="connsiteY1" fmla="*/ 2007 h 12829"/>
                <a:gd name="connsiteX2" fmla="*/ 18848 w 22131"/>
                <a:gd name="connsiteY2" fmla="*/ 2007 h 12829"/>
                <a:gd name="connsiteX3" fmla="*/ 18848 w 22131"/>
                <a:gd name="connsiteY3" fmla="*/ 11006 h 12829"/>
                <a:gd name="connsiteX4" fmla="*/ 3284 w 22131"/>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1" h="12829">
                  <a:moveTo>
                    <a:pt x="3284" y="11006"/>
                  </a:moveTo>
                  <a:cubicBezTo>
                    <a:pt x="-1095" y="8574"/>
                    <a:pt x="-1095" y="4439"/>
                    <a:pt x="3284" y="2007"/>
                  </a:cubicBezTo>
                  <a:cubicBezTo>
                    <a:pt x="7662" y="-669"/>
                    <a:pt x="14469" y="-669"/>
                    <a:pt x="18848" y="2007"/>
                  </a:cubicBezTo>
                  <a:cubicBezTo>
                    <a:pt x="23226" y="4439"/>
                    <a:pt x="23226" y="8574"/>
                    <a:pt x="18848"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6441E375-12F9-4ACA-BC8A-1319178EB94C}"/>
                </a:ext>
              </a:extLst>
            </p:cNvPr>
            <p:cNvSpPr/>
            <p:nvPr/>
          </p:nvSpPr>
          <p:spPr>
            <a:xfrm>
              <a:off x="7236213" y="3005999"/>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469"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8C184DBE-B092-4D71-A632-6C3560B778C2}"/>
                </a:ext>
              </a:extLst>
            </p:cNvPr>
            <p:cNvSpPr/>
            <p:nvPr/>
          </p:nvSpPr>
          <p:spPr>
            <a:xfrm>
              <a:off x="7133573" y="2947626"/>
              <a:ext cx="22377" cy="12829"/>
            </a:xfrm>
            <a:custGeom>
              <a:avLst/>
              <a:gdLst>
                <a:gd name="connsiteX0" fmla="*/ 3284 w 22377"/>
                <a:gd name="connsiteY0" fmla="*/ 11006 h 12829"/>
                <a:gd name="connsiteX1" fmla="*/ 3284 w 22377"/>
                <a:gd name="connsiteY1" fmla="*/ 2007 h 12829"/>
                <a:gd name="connsiteX2" fmla="*/ 19094 w 22377"/>
                <a:gd name="connsiteY2" fmla="*/ 2007 h 12829"/>
                <a:gd name="connsiteX3" fmla="*/ 19094 w 22377"/>
                <a:gd name="connsiteY3" fmla="*/ 11006 h 12829"/>
                <a:gd name="connsiteX4" fmla="*/ 3284 w 22377"/>
                <a:gd name="connsiteY4" fmla="*/ 11006 h 1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7" h="12829">
                  <a:moveTo>
                    <a:pt x="3284" y="11006"/>
                  </a:moveTo>
                  <a:cubicBezTo>
                    <a:pt x="-1095" y="8574"/>
                    <a:pt x="-1095" y="4439"/>
                    <a:pt x="3284" y="2007"/>
                  </a:cubicBezTo>
                  <a:cubicBezTo>
                    <a:pt x="7662" y="-669"/>
                    <a:pt x="14716" y="-669"/>
                    <a:pt x="19094" y="2007"/>
                  </a:cubicBezTo>
                  <a:cubicBezTo>
                    <a:pt x="23473" y="4439"/>
                    <a:pt x="23473" y="8574"/>
                    <a:pt x="19094" y="11006"/>
                  </a:cubicBezTo>
                  <a:cubicBezTo>
                    <a:pt x="14716" y="13438"/>
                    <a:pt x="7662" y="13438"/>
                    <a:pt x="3284" y="11006"/>
                  </a:cubicBezTo>
                  <a:close/>
                </a:path>
              </a:pathLst>
            </a:custGeom>
            <a:solidFill>
              <a:srgbClr val="B1F4FF"/>
            </a:solidFill>
            <a:ln w="74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5" name="TextBox 344">
            <a:extLst>
              <a:ext uri="{FF2B5EF4-FFF2-40B4-BE49-F238E27FC236}">
                <a16:creationId xmlns:a16="http://schemas.microsoft.com/office/drawing/2014/main" id="{A2023B21-4210-430E-BAAB-F0B8FBA07574}"/>
              </a:ext>
              <a:ext uri="{C183D7F6-B498-43B3-948B-1728B52AA6E4}">
                <adec:decorative xmlns:adec="http://schemas.microsoft.com/office/drawing/2017/decorative" val="1"/>
              </a:ext>
            </a:extLst>
          </p:cNvPr>
          <p:cNvSpPr txBox="1"/>
          <p:nvPr/>
        </p:nvSpPr>
        <p:spPr>
          <a:xfrm>
            <a:off x="5616217" y="2803063"/>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BF00B"/>
                </a:solidFill>
                <a:effectLst/>
                <a:uLnTx/>
                <a:uFillTx/>
                <a:latin typeface="Segoe UI"/>
                <a:ea typeface="+mn-ea"/>
                <a:cs typeface="+mn-cs"/>
              </a:rPr>
              <a:t>EXTRACT</a:t>
            </a:r>
          </a:p>
        </p:txBody>
      </p:sp>
      <p:sp>
        <p:nvSpPr>
          <p:cNvPr id="346" name="TextBox 345">
            <a:extLst>
              <a:ext uri="{FF2B5EF4-FFF2-40B4-BE49-F238E27FC236}">
                <a16:creationId xmlns:a16="http://schemas.microsoft.com/office/drawing/2014/main" id="{9EF6A5CC-63F3-4CF3-A448-024D4F1BFEBD}"/>
              </a:ext>
              <a:ext uri="{C183D7F6-B498-43B3-948B-1728B52AA6E4}">
                <adec:decorative xmlns:adec="http://schemas.microsoft.com/office/drawing/2017/decorative" val="1"/>
              </a:ext>
            </a:extLst>
          </p:cNvPr>
          <p:cNvSpPr txBox="1"/>
          <p:nvPr/>
        </p:nvSpPr>
        <p:spPr>
          <a:xfrm>
            <a:off x="6233895" y="3172154"/>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B900"/>
                </a:solidFill>
                <a:effectLst/>
                <a:uLnTx/>
                <a:uFillTx/>
                <a:latin typeface="Segoe UI"/>
                <a:ea typeface="+mn-ea"/>
                <a:cs typeface="+mn-cs"/>
              </a:rPr>
              <a:t>TRANSFORM</a:t>
            </a:r>
          </a:p>
        </p:txBody>
      </p:sp>
      <p:sp>
        <p:nvSpPr>
          <p:cNvPr id="347" name="TextBox 346">
            <a:extLst>
              <a:ext uri="{FF2B5EF4-FFF2-40B4-BE49-F238E27FC236}">
                <a16:creationId xmlns:a16="http://schemas.microsoft.com/office/drawing/2014/main" id="{C88CA679-6EFF-4191-B6E4-824924C2A859}"/>
              </a:ext>
              <a:ext uri="{C183D7F6-B498-43B3-948B-1728B52AA6E4}">
                <adec:decorative xmlns:adec="http://schemas.microsoft.com/office/drawing/2017/decorative" val="1"/>
              </a:ext>
            </a:extLst>
          </p:cNvPr>
          <p:cNvSpPr txBox="1"/>
          <p:nvPr/>
        </p:nvSpPr>
        <p:spPr>
          <a:xfrm>
            <a:off x="6839174" y="3513573"/>
            <a:ext cx="161583"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a:ea typeface="+mn-ea"/>
                <a:cs typeface="+mn-cs"/>
              </a:rPr>
              <a:t>LOAD</a:t>
            </a:r>
          </a:p>
        </p:txBody>
      </p:sp>
      <p:sp>
        <p:nvSpPr>
          <p:cNvPr id="348" name="Freeform: Shape 347">
            <a:extLst>
              <a:ext uri="{FF2B5EF4-FFF2-40B4-BE49-F238E27FC236}">
                <a16:creationId xmlns:a16="http://schemas.microsoft.com/office/drawing/2014/main" id="{F13352B8-539A-462C-9515-5094C6034975}"/>
              </a:ext>
              <a:ext uri="{C183D7F6-B498-43B3-948B-1728B52AA6E4}">
                <adec:decorative xmlns:adec="http://schemas.microsoft.com/office/drawing/2017/decorative" val="1"/>
              </a:ext>
            </a:extLst>
          </p:cNvPr>
          <p:cNvSpPr/>
          <p:nvPr/>
        </p:nvSpPr>
        <p:spPr bwMode="auto">
          <a:xfrm>
            <a:off x="5507350" y="2597025"/>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sq">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9" name="Group 348">
            <a:extLst>
              <a:ext uri="{FF2B5EF4-FFF2-40B4-BE49-F238E27FC236}">
                <a16:creationId xmlns:a16="http://schemas.microsoft.com/office/drawing/2014/main" id="{382613D3-4132-40C6-80BC-C1BE4B02B131}"/>
              </a:ext>
              <a:ext uri="{C183D7F6-B498-43B3-948B-1728B52AA6E4}">
                <adec:decorative xmlns:adec="http://schemas.microsoft.com/office/drawing/2017/decorative" val="1"/>
              </a:ext>
            </a:extLst>
          </p:cNvPr>
          <p:cNvGrpSpPr/>
          <p:nvPr/>
        </p:nvGrpSpPr>
        <p:grpSpPr>
          <a:xfrm>
            <a:off x="5510908" y="2329532"/>
            <a:ext cx="2141596" cy="1474078"/>
            <a:chOff x="4192418" y="2011180"/>
            <a:chExt cx="2141596" cy="1474078"/>
          </a:xfrm>
          <a:solidFill>
            <a:schemeClr val="accent4">
              <a:alpha val="25000"/>
            </a:schemeClr>
          </a:solidFill>
        </p:grpSpPr>
        <p:sp>
          <p:nvSpPr>
            <p:cNvPr id="350" name="Freeform: Shape 349">
              <a:extLst>
                <a:ext uri="{FF2B5EF4-FFF2-40B4-BE49-F238E27FC236}">
                  <a16:creationId xmlns:a16="http://schemas.microsoft.com/office/drawing/2014/main" id="{0B649FC4-BAD6-4561-92AC-EC347F79B574}"/>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Freeform: Shape 350">
              <a:extLst>
                <a:ext uri="{FF2B5EF4-FFF2-40B4-BE49-F238E27FC236}">
                  <a16:creationId xmlns:a16="http://schemas.microsoft.com/office/drawing/2014/main" id="{7FEE2DBD-86BB-4C34-948C-757A98E9133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Freeform: Shape 351">
              <a:extLst>
                <a:ext uri="{FF2B5EF4-FFF2-40B4-BE49-F238E27FC236}">
                  <a16:creationId xmlns:a16="http://schemas.microsoft.com/office/drawing/2014/main" id="{5D45FCB6-B1EB-419E-A7A3-F196C9EE1C0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Freeform: Shape 352">
              <a:extLst>
                <a:ext uri="{FF2B5EF4-FFF2-40B4-BE49-F238E27FC236}">
                  <a16:creationId xmlns:a16="http://schemas.microsoft.com/office/drawing/2014/main" id="{5970DC63-101C-4286-8A5F-9C552F2E541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Freeform: Shape 353">
              <a:extLst>
                <a:ext uri="{FF2B5EF4-FFF2-40B4-BE49-F238E27FC236}">
                  <a16:creationId xmlns:a16="http://schemas.microsoft.com/office/drawing/2014/main" id="{2EC9284E-BCA6-4F98-BD1C-614467E7B33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5" name="Group 354">
            <a:extLst>
              <a:ext uri="{FF2B5EF4-FFF2-40B4-BE49-F238E27FC236}">
                <a16:creationId xmlns:a16="http://schemas.microsoft.com/office/drawing/2014/main" id="{97328125-9BC4-4C57-A329-06E988E69A9D}"/>
              </a:ext>
              <a:ext uri="{C183D7F6-B498-43B3-948B-1728B52AA6E4}">
                <adec:decorative xmlns:adec="http://schemas.microsoft.com/office/drawing/2017/decorative" val="1"/>
              </a:ext>
            </a:extLst>
          </p:cNvPr>
          <p:cNvGrpSpPr/>
          <p:nvPr/>
        </p:nvGrpSpPr>
        <p:grpSpPr>
          <a:xfrm>
            <a:off x="5510908" y="2058936"/>
            <a:ext cx="2141596" cy="1474078"/>
            <a:chOff x="4192418" y="2011180"/>
            <a:chExt cx="2141596" cy="1474078"/>
          </a:xfrm>
          <a:solidFill>
            <a:schemeClr val="accent4">
              <a:alpha val="25000"/>
            </a:schemeClr>
          </a:solidFill>
        </p:grpSpPr>
        <p:sp>
          <p:nvSpPr>
            <p:cNvPr id="356" name="Freeform: Shape 355">
              <a:extLst>
                <a:ext uri="{FF2B5EF4-FFF2-40B4-BE49-F238E27FC236}">
                  <a16:creationId xmlns:a16="http://schemas.microsoft.com/office/drawing/2014/main" id="{CE3DC9F9-A474-49EB-BC86-6E41DA0A6BC2}"/>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Freeform: Shape 356">
              <a:extLst>
                <a:ext uri="{FF2B5EF4-FFF2-40B4-BE49-F238E27FC236}">
                  <a16:creationId xmlns:a16="http://schemas.microsoft.com/office/drawing/2014/main" id="{1A2EF5E5-02D9-470C-95E7-CF077F4BB745}"/>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Shape 357">
              <a:extLst>
                <a:ext uri="{FF2B5EF4-FFF2-40B4-BE49-F238E27FC236}">
                  <a16:creationId xmlns:a16="http://schemas.microsoft.com/office/drawing/2014/main" id="{14EECE49-FCEF-4F4B-813B-4B2D1D3F297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Freeform: Shape 358">
              <a:extLst>
                <a:ext uri="{FF2B5EF4-FFF2-40B4-BE49-F238E27FC236}">
                  <a16:creationId xmlns:a16="http://schemas.microsoft.com/office/drawing/2014/main" id="{572370A2-AC51-4381-BF9D-BBACB358D22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Freeform: Shape 359">
              <a:extLst>
                <a:ext uri="{FF2B5EF4-FFF2-40B4-BE49-F238E27FC236}">
                  <a16:creationId xmlns:a16="http://schemas.microsoft.com/office/drawing/2014/main" id="{3EE23FB3-D14C-4797-AA09-705F78D0CEF9}"/>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1" name="Group 360">
            <a:extLst>
              <a:ext uri="{FF2B5EF4-FFF2-40B4-BE49-F238E27FC236}">
                <a16:creationId xmlns:a16="http://schemas.microsoft.com/office/drawing/2014/main" id="{7DD0BE17-4685-4350-A51D-4E9B073933A9}"/>
              </a:ext>
              <a:ext uri="{C183D7F6-B498-43B3-948B-1728B52AA6E4}">
                <adec:decorative xmlns:adec="http://schemas.microsoft.com/office/drawing/2017/decorative" val="1"/>
              </a:ext>
            </a:extLst>
          </p:cNvPr>
          <p:cNvGrpSpPr/>
          <p:nvPr/>
        </p:nvGrpSpPr>
        <p:grpSpPr>
          <a:xfrm>
            <a:off x="5510908" y="1788340"/>
            <a:ext cx="2141596" cy="1474078"/>
            <a:chOff x="4192418" y="2011180"/>
            <a:chExt cx="2141596" cy="1474078"/>
          </a:xfrm>
          <a:solidFill>
            <a:schemeClr val="accent4">
              <a:alpha val="25000"/>
            </a:schemeClr>
          </a:solidFill>
        </p:grpSpPr>
        <p:sp>
          <p:nvSpPr>
            <p:cNvPr id="362" name="Freeform: Shape 361">
              <a:extLst>
                <a:ext uri="{FF2B5EF4-FFF2-40B4-BE49-F238E27FC236}">
                  <a16:creationId xmlns:a16="http://schemas.microsoft.com/office/drawing/2014/main" id="{BA781C7B-F59A-4FD7-A8F7-08134D8CCEE6}"/>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06E78F0F-C68C-4564-B9AC-193239672A82}"/>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6543B0CC-4CF7-4D86-88F9-1DFFE8C4098D}"/>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6F79CE7A-72F1-4145-81B6-D43F9A516380}"/>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Shape 365">
              <a:extLst>
                <a:ext uri="{FF2B5EF4-FFF2-40B4-BE49-F238E27FC236}">
                  <a16:creationId xmlns:a16="http://schemas.microsoft.com/office/drawing/2014/main" id="{B4FCC5E6-0621-49CD-BB1A-532004C2487B}"/>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E7BA92CB-DF9A-4706-9B26-522F44020CB4}"/>
              </a:ext>
              <a:ext uri="{C183D7F6-B498-43B3-948B-1728B52AA6E4}">
                <adec:decorative xmlns:adec="http://schemas.microsoft.com/office/drawing/2017/decorative" val="1"/>
              </a:ext>
            </a:extLst>
          </p:cNvPr>
          <p:cNvGrpSpPr/>
          <p:nvPr/>
        </p:nvGrpSpPr>
        <p:grpSpPr>
          <a:xfrm>
            <a:off x="5510908" y="1517744"/>
            <a:ext cx="2141596" cy="1474078"/>
            <a:chOff x="4192418" y="2011180"/>
            <a:chExt cx="2141596" cy="1474078"/>
          </a:xfrm>
          <a:solidFill>
            <a:schemeClr val="accent4">
              <a:alpha val="25000"/>
            </a:schemeClr>
          </a:solidFill>
        </p:grpSpPr>
        <p:sp>
          <p:nvSpPr>
            <p:cNvPr id="368" name="Freeform: Shape 367">
              <a:extLst>
                <a:ext uri="{FF2B5EF4-FFF2-40B4-BE49-F238E27FC236}">
                  <a16:creationId xmlns:a16="http://schemas.microsoft.com/office/drawing/2014/main" id="{CF4C8CE5-F58B-4129-8BA1-2DE408BE5788}"/>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Freeform: Shape 368">
              <a:extLst>
                <a:ext uri="{FF2B5EF4-FFF2-40B4-BE49-F238E27FC236}">
                  <a16:creationId xmlns:a16="http://schemas.microsoft.com/office/drawing/2014/main" id="{E5E79A65-603D-4FDB-9E20-67CA7845CF18}"/>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Freeform: Shape 369">
              <a:extLst>
                <a:ext uri="{FF2B5EF4-FFF2-40B4-BE49-F238E27FC236}">
                  <a16:creationId xmlns:a16="http://schemas.microsoft.com/office/drawing/2014/main" id="{19A7094D-571F-4F8B-AA8B-22F7A8A08203}"/>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Freeform: Shape 370">
              <a:extLst>
                <a:ext uri="{FF2B5EF4-FFF2-40B4-BE49-F238E27FC236}">
                  <a16:creationId xmlns:a16="http://schemas.microsoft.com/office/drawing/2014/main" id="{6BD450C0-9777-403D-938A-4AE571DF0C12}"/>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Freeform: Shape 371">
              <a:extLst>
                <a:ext uri="{FF2B5EF4-FFF2-40B4-BE49-F238E27FC236}">
                  <a16:creationId xmlns:a16="http://schemas.microsoft.com/office/drawing/2014/main" id="{65111B15-9F5A-4AD0-9618-FCA7B647FDCE}"/>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374A2F7D-E1B3-4439-81CF-B84734A56CB9}"/>
              </a:ext>
              <a:ext uri="{C183D7F6-B498-43B3-948B-1728B52AA6E4}">
                <adec:decorative xmlns:adec="http://schemas.microsoft.com/office/drawing/2017/decorative" val="1"/>
              </a:ext>
            </a:extLst>
          </p:cNvPr>
          <p:cNvGrpSpPr/>
          <p:nvPr/>
        </p:nvGrpSpPr>
        <p:grpSpPr>
          <a:xfrm>
            <a:off x="5510908" y="1247148"/>
            <a:ext cx="2141596" cy="1474078"/>
            <a:chOff x="4192418" y="2011180"/>
            <a:chExt cx="2141596" cy="1474078"/>
          </a:xfrm>
          <a:solidFill>
            <a:schemeClr val="accent4">
              <a:alpha val="50000"/>
            </a:schemeClr>
          </a:solidFill>
        </p:grpSpPr>
        <p:sp>
          <p:nvSpPr>
            <p:cNvPr id="374" name="Freeform: Shape 373">
              <a:extLst>
                <a:ext uri="{FF2B5EF4-FFF2-40B4-BE49-F238E27FC236}">
                  <a16:creationId xmlns:a16="http://schemas.microsoft.com/office/drawing/2014/main" id="{0474964E-B796-47F6-801E-5E104B70F59E}"/>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Freeform: Shape 374">
              <a:extLst>
                <a:ext uri="{FF2B5EF4-FFF2-40B4-BE49-F238E27FC236}">
                  <a16:creationId xmlns:a16="http://schemas.microsoft.com/office/drawing/2014/main" id="{4AE16C6B-6509-47F7-A831-4C8511921302}"/>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Freeform: Shape 375">
              <a:extLst>
                <a:ext uri="{FF2B5EF4-FFF2-40B4-BE49-F238E27FC236}">
                  <a16:creationId xmlns:a16="http://schemas.microsoft.com/office/drawing/2014/main" id="{493998CE-9582-4536-9337-8C27DF87AD36}"/>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7" name="Freeform: Shape 376">
              <a:extLst>
                <a:ext uri="{FF2B5EF4-FFF2-40B4-BE49-F238E27FC236}">
                  <a16:creationId xmlns:a16="http://schemas.microsoft.com/office/drawing/2014/main" id="{A9D8E177-C83C-4668-B58B-4A4924A625B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Freeform: Shape 377">
              <a:extLst>
                <a:ext uri="{FF2B5EF4-FFF2-40B4-BE49-F238E27FC236}">
                  <a16:creationId xmlns:a16="http://schemas.microsoft.com/office/drawing/2014/main" id="{7712D7DB-CB5E-4131-A808-5889C47DBFBA}"/>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sq">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9" name="Freeform: Shape 378">
            <a:extLst>
              <a:ext uri="{FF2B5EF4-FFF2-40B4-BE49-F238E27FC236}">
                <a16:creationId xmlns:a16="http://schemas.microsoft.com/office/drawing/2014/main" id="{7C553FB5-3442-4115-9BA0-2049D5EFCC14}"/>
              </a:ext>
              <a:ext uri="{C183D7F6-B498-43B3-948B-1728B52AA6E4}">
                <adec:decorative xmlns:adec="http://schemas.microsoft.com/office/drawing/2017/decorative" val="1"/>
              </a:ext>
            </a:extLst>
          </p:cNvPr>
          <p:cNvSpPr/>
          <p:nvPr/>
        </p:nvSpPr>
        <p:spPr bwMode="auto">
          <a:xfrm>
            <a:off x="6120856" y="2954341"/>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0" name="Group 379">
            <a:extLst>
              <a:ext uri="{FF2B5EF4-FFF2-40B4-BE49-F238E27FC236}">
                <a16:creationId xmlns:a16="http://schemas.microsoft.com/office/drawing/2014/main" id="{33C722D7-1B9C-43A8-8E8B-6AE75E1B86C6}"/>
              </a:ext>
              <a:ext uri="{C183D7F6-B498-43B3-948B-1728B52AA6E4}">
                <adec:decorative xmlns:adec="http://schemas.microsoft.com/office/drawing/2017/decorative" val="1"/>
              </a:ext>
            </a:extLst>
          </p:cNvPr>
          <p:cNvGrpSpPr/>
          <p:nvPr/>
        </p:nvGrpSpPr>
        <p:grpSpPr>
          <a:xfrm>
            <a:off x="6124414" y="2686848"/>
            <a:ext cx="2141596" cy="1474078"/>
            <a:chOff x="4192418" y="2011180"/>
            <a:chExt cx="2141596" cy="1474078"/>
          </a:xfrm>
          <a:solidFill>
            <a:schemeClr val="accent5">
              <a:alpha val="25000"/>
            </a:schemeClr>
          </a:solidFill>
        </p:grpSpPr>
        <p:sp>
          <p:nvSpPr>
            <p:cNvPr id="381" name="Freeform: Shape 380">
              <a:extLst>
                <a:ext uri="{FF2B5EF4-FFF2-40B4-BE49-F238E27FC236}">
                  <a16:creationId xmlns:a16="http://schemas.microsoft.com/office/drawing/2014/main" id="{291A85EE-6F8B-42D6-AD58-612D13DA83F8}"/>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Freeform: Shape 381">
              <a:extLst>
                <a:ext uri="{FF2B5EF4-FFF2-40B4-BE49-F238E27FC236}">
                  <a16:creationId xmlns:a16="http://schemas.microsoft.com/office/drawing/2014/main" id="{9B665195-F641-44FA-B2DD-3459F89C127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Freeform: Shape 382">
              <a:extLst>
                <a:ext uri="{FF2B5EF4-FFF2-40B4-BE49-F238E27FC236}">
                  <a16:creationId xmlns:a16="http://schemas.microsoft.com/office/drawing/2014/main" id="{ED5335AF-CDDE-41CA-8DE9-0D59E80D657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Freeform: Shape 383">
              <a:extLst>
                <a:ext uri="{FF2B5EF4-FFF2-40B4-BE49-F238E27FC236}">
                  <a16:creationId xmlns:a16="http://schemas.microsoft.com/office/drawing/2014/main" id="{073609F1-2F36-4E07-8BE5-E0FFF64010B5}"/>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Freeform: Shape 384">
              <a:extLst>
                <a:ext uri="{FF2B5EF4-FFF2-40B4-BE49-F238E27FC236}">
                  <a16:creationId xmlns:a16="http://schemas.microsoft.com/office/drawing/2014/main" id="{07C0A2CC-865B-4143-BB0F-FC588A7ADF0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5">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6" name="Group 385">
            <a:extLst>
              <a:ext uri="{FF2B5EF4-FFF2-40B4-BE49-F238E27FC236}">
                <a16:creationId xmlns:a16="http://schemas.microsoft.com/office/drawing/2014/main" id="{B1DAEAF1-B764-41AE-AB8B-C96C7916EF23}"/>
              </a:ext>
              <a:ext uri="{C183D7F6-B498-43B3-948B-1728B52AA6E4}">
                <adec:decorative xmlns:adec="http://schemas.microsoft.com/office/drawing/2017/decorative" val="1"/>
              </a:ext>
            </a:extLst>
          </p:cNvPr>
          <p:cNvGrpSpPr/>
          <p:nvPr/>
        </p:nvGrpSpPr>
        <p:grpSpPr>
          <a:xfrm>
            <a:off x="6124414" y="2416252"/>
            <a:ext cx="2141596" cy="1474078"/>
            <a:chOff x="4192418" y="2011180"/>
            <a:chExt cx="2141596" cy="1474078"/>
          </a:xfrm>
          <a:solidFill>
            <a:schemeClr val="accent5">
              <a:alpha val="25000"/>
            </a:schemeClr>
          </a:solidFill>
        </p:grpSpPr>
        <p:sp>
          <p:nvSpPr>
            <p:cNvPr id="387" name="Freeform: Shape 386">
              <a:extLst>
                <a:ext uri="{FF2B5EF4-FFF2-40B4-BE49-F238E27FC236}">
                  <a16:creationId xmlns:a16="http://schemas.microsoft.com/office/drawing/2014/main" id="{9EA420A4-B8AA-48BA-95CD-37A601E9167D}"/>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Freeform: Shape 387">
              <a:extLst>
                <a:ext uri="{FF2B5EF4-FFF2-40B4-BE49-F238E27FC236}">
                  <a16:creationId xmlns:a16="http://schemas.microsoft.com/office/drawing/2014/main" id="{BDAB8ED0-AD07-4792-B513-76BBA84B917D}"/>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Freeform: Shape 388">
              <a:extLst>
                <a:ext uri="{FF2B5EF4-FFF2-40B4-BE49-F238E27FC236}">
                  <a16:creationId xmlns:a16="http://schemas.microsoft.com/office/drawing/2014/main" id="{A4DB6075-7E7F-463B-B1B4-2C9FC33B04F3}"/>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Freeform: Shape 389">
              <a:extLst>
                <a:ext uri="{FF2B5EF4-FFF2-40B4-BE49-F238E27FC236}">
                  <a16:creationId xmlns:a16="http://schemas.microsoft.com/office/drawing/2014/main" id="{CFDEF6FA-9DA3-40A7-9373-0628B01EBBCD}"/>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Freeform: Shape 390">
              <a:extLst>
                <a:ext uri="{FF2B5EF4-FFF2-40B4-BE49-F238E27FC236}">
                  <a16:creationId xmlns:a16="http://schemas.microsoft.com/office/drawing/2014/main" id="{B3E5D5DD-E7D1-42CB-8218-BBA3AE7E644E}"/>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2" name="Group 391">
            <a:extLst>
              <a:ext uri="{FF2B5EF4-FFF2-40B4-BE49-F238E27FC236}">
                <a16:creationId xmlns:a16="http://schemas.microsoft.com/office/drawing/2014/main" id="{FC48E6EB-84F8-4E18-9FAB-59F70AC976A5}"/>
              </a:ext>
              <a:ext uri="{C183D7F6-B498-43B3-948B-1728B52AA6E4}">
                <adec:decorative xmlns:adec="http://schemas.microsoft.com/office/drawing/2017/decorative" val="1"/>
              </a:ext>
            </a:extLst>
          </p:cNvPr>
          <p:cNvGrpSpPr/>
          <p:nvPr/>
        </p:nvGrpSpPr>
        <p:grpSpPr>
          <a:xfrm>
            <a:off x="6124414" y="2145656"/>
            <a:ext cx="2141596" cy="1474078"/>
            <a:chOff x="4192418" y="2011180"/>
            <a:chExt cx="2141596" cy="1474078"/>
          </a:xfrm>
          <a:solidFill>
            <a:schemeClr val="accent5">
              <a:alpha val="25000"/>
            </a:schemeClr>
          </a:solidFill>
        </p:grpSpPr>
        <p:sp>
          <p:nvSpPr>
            <p:cNvPr id="393" name="Freeform: Shape 392">
              <a:extLst>
                <a:ext uri="{FF2B5EF4-FFF2-40B4-BE49-F238E27FC236}">
                  <a16:creationId xmlns:a16="http://schemas.microsoft.com/office/drawing/2014/main" id="{3A9D9C4F-B439-4F1D-8522-E22171C29574}"/>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Freeform: Shape 393">
              <a:extLst>
                <a:ext uri="{FF2B5EF4-FFF2-40B4-BE49-F238E27FC236}">
                  <a16:creationId xmlns:a16="http://schemas.microsoft.com/office/drawing/2014/main" id="{637BCA35-75C0-405B-813C-929D14E624B0}"/>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Freeform: Shape 394">
              <a:extLst>
                <a:ext uri="{FF2B5EF4-FFF2-40B4-BE49-F238E27FC236}">
                  <a16:creationId xmlns:a16="http://schemas.microsoft.com/office/drawing/2014/main" id="{764C2B15-8430-4B33-A578-0DEC0EC4168D}"/>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Freeform: Shape 395">
              <a:extLst>
                <a:ext uri="{FF2B5EF4-FFF2-40B4-BE49-F238E27FC236}">
                  <a16:creationId xmlns:a16="http://schemas.microsoft.com/office/drawing/2014/main" id="{6A2F2774-3B48-4D5B-9E49-CACC37B13BB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Freeform: Shape 396">
              <a:extLst>
                <a:ext uri="{FF2B5EF4-FFF2-40B4-BE49-F238E27FC236}">
                  <a16:creationId xmlns:a16="http://schemas.microsoft.com/office/drawing/2014/main" id="{EB289CF8-5385-4160-A79A-EE7F95377950}"/>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8" name="Group 397">
            <a:extLst>
              <a:ext uri="{FF2B5EF4-FFF2-40B4-BE49-F238E27FC236}">
                <a16:creationId xmlns:a16="http://schemas.microsoft.com/office/drawing/2014/main" id="{8D990DF1-37F7-4CCB-992F-4FCFBF40FA11}"/>
              </a:ext>
              <a:ext uri="{C183D7F6-B498-43B3-948B-1728B52AA6E4}">
                <adec:decorative xmlns:adec="http://schemas.microsoft.com/office/drawing/2017/decorative" val="1"/>
              </a:ext>
            </a:extLst>
          </p:cNvPr>
          <p:cNvGrpSpPr/>
          <p:nvPr/>
        </p:nvGrpSpPr>
        <p:grpSpPr>
          <a:xfrm>
            <a:off x="6124414" y="1875060"/>
            <a:ext cx="2141596" cy="1474078"/>
            <a:chOff x="4192418" y="2011180"/>
            <a:chExt cx="2141596" cy="1474078"/>
          </a:xfrm>
          <a:solidFill>
            <a:schemeClr val="accent5">
              <a:alpha val="25000"/>
            </a:schemeClr>
          </a:solidFill>
        </p:grpSpPr>
        <p:sp>
          <p:nvSpPr>
            <p:cNvPr id="399" name="Freeform: Shape 398">
              <a:extLst>
                <a:ext uri="{FF2B5EF4-FFF2-40B4-BE49-F238E27FC236}">
                  <a16:creationId xmlns:a16="http://schemas.microsoft.com/office/drawing/2014/main" id="{F1F18C5F-2542-4867-B112-C660E8335624}"/>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Freeform: Shape 399">
              <a:extLst>
                <a:ext uri="{FF2B5EF4-FFF2-40B4-BE49-F238E27FC236}">
                  <a16:creationId xmlns:a16="http://schemas.microsoft.com/office/drawing/2014/main" id="{A05D7BEB-3372-4594-B9AA-2B456DF7028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Freeform: Shape 400">
              <a:extLst>
                <a:ext uri="{FF2B5EF4-FFF2-40B4-BE49-F238E27FC236}">
                  <a16:creationId xmlns:a16="http://schemas.microsoft.com/office/drawing/2014/main" id="{EA8A5A9C-E8E8-4408-8D1E-A50F1A7052AC}"/>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Freeform: Shape 401">
              <a:extLst>
                <a:ext uri="{FF2B5EF4-FFF2-40B4-BE49-F238E27FC236}">
                  <a16:creationId xmlns:a16="http://schemas.microsoft.com/office/drawing/2014/main" id="{60AA518B-6524-4F38-B726-177204521CA8}"/>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Freeform: Shape 402">
              <a:extLst>
                <a:ext uri="{FF2B5EF4-FFF2-40B4-BE49-F238E27FC236}">
                  <a16:creationId xmlns:a16="http://schemas.microsoft.com/office/drawing/2014/main" id="{44B37008-31EF-41B5-B629-45CCF4E40FC3}"/>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4" name="Group 403">
            <a:extLst>
              <a:ext uri="{FF2B5EF4-FFF2-40B4-BE49-F238E27FC236}">
                <a16:creationId xmlns:a16="http://schemas.microsoft.com/office/drawing/2014/main" id="{ED585460-6C23-4FE2-87C8-42995CA50F62}"/>
              </a:ext>
              <a:ext uri="{C183D7F6-B498-43B3-948B-1728B52AA6E4}">
                <adec:decorative xmlns:adec="http://schemas.microsoft.com/office/drawing/2017/decorative" val="1"/>
              </a:ext>
            </a:extLst>
          </p:cNvPr>
          <p:cNvGrpSpPr/>
          <p:nvPr/>
        </p:nvGrpSpPr>
        <p:grpSpPr>
          <a:xfrm>
            <a:off x="6124414" y="1604464"/>
            <a:ext cx="2141596" cy="1474078"/>
            <a:chOff x="4192418" y="2011180"/>
            <a:chExt cx="2141596" cy="1474078"/>
          </a:xfrm>
          <a:solidFill>
            <a:schemeClr val="accent5">
              <a:alpha val="50000"/>
            </a:schemeClr>
          </a:solidFill>
        </p:grpSpPr>
        <p:sp>
          <p:nvSpPr>
            <p:cNvPr id="405" name="Freeform: Shape 404">
              <a:extLst>
                <a:ext uri="{FF2B5EF4-FFF2-40B4-BE49-F238E27FC236}">
                  <a16:creationId xmlns:a16="http://schemas.microsoft.com/office/drawing/2014/main" id="{26928974-3A2C-4174-8441-153FABC5A9A2}"/>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Freeform: Shape 405">
              <a:extLst>
                <a:ext uri="{FF2B5EF4-FFF2-40B4-BE49-F238E27FC236}">
                  <a16:creationId xmlns:a16="http://schemas.microsoft.com/office/drawing/2014/main" id="{B06EFDF7-25A3-4E91-953A-A3BF471D2054}"/>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Freeform: Shape 406">
              <a:extLst>
                <a:ext uri="{FF2B5EF4-FFF2-40B4-BE49-F238E27FC236}">
                  <a16:creationId xmlns:a16="http://schemas.microsoft.com/office/drawing/2014/main" id="{9E0DCAD8-CA3B-4A64-876A-2D8EC6362FA4}"/>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Freeform: Shape 407">
              <a:extLst>
                <a:ext uri="{FF2B5EF4-FFF2-40B4-BE49-F238E27FC236}">
                  <a16:creationId xmlns:a16="http://schemas.microsoft.com/office/drawing/2014/main" id="{E0B3900A-FD1F-4D4F-A435-115915F312F6}"/>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Freeform: Shape 408">
              <a:extLst>
                <a:ext uri="{FF2B5EF4-FFF2-40B4-BE49-F238E27FC236}">
                  <a16:creationId xmlns:a16="http://schemas.microsoft.com/office/drawing/2014/main" id="{E8E91324-2E73-4AB3-8961-DA6714D1960F}"/>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4">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0" name="Freeform: Shape 409">
            <a:extLst>
              <a:ext uri="{FF2B5EF4-FFF2-40B4-BE49-F238E27FC236}">
                <a16:creationId xmlns:a16="http://schemas.microsoft.com/office/drawing/2014/main" id="{572D08BC-F594-431D-8117-AB64158299A2}"/>
              </a:ext>
              <a:ext uri="{C183D7F6-B498-43B3-948B-1728B52AA6E4}">
                <adec:decorative xmlns:adec="http://schemas.microsoft.com/office/drawing/2017/decorative" val="1"/>
              </a:ext>
            </a:extLst>
          </p:cNvPr>
          <p:cNvSpPr/>
          <p:nvPr/>
        </p:nvSpPr>
        <p:spPr bwMode="auto">
          <a:xfrm>
            <a:off x="6724858" y="3306337"/>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noFill/>
          <a:ln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1" name="Group 410">
            <a:extLst>
              <a:ext uri="{FF2B5EF4-FFF2-40B4-BE49-F238E27FC236}">
                <a16:creationId xmlns:a16="http://schemas.microsoft.com/office/drawing/2014/main" id="{C04211FA-E76C-4140-BC67-50E55F724FD3}"/>
              </a:ext>
              <a:ext uri="{C183D7F6-B498-43B3-948B-1728B52AA6E4}">
                <adec:decorative xmlns:adec="http://schemas.microsoft.com/office/drawing/2017/decorative" val="1"/>
              </a:ext>
            </a:extLst>
          </p:cNvPr>
          <p:cNvGrpSpPr/>
          <p:nvPr/>
        </p:nvGrpSpPr>
        <p:grpSpPr>
          <a:xfrm>
            <a:off x="6728416" y="3038844"/>
            <a:ext cx="2141596" cy="1474078"/>
            <a:chOff x="4192418" y="2011180"/>
            <a:chExt cx="2141596" cy="1474078"/>
          </a:xfrm>
          <a:solidFill>
            <a:schemeClr val="accent2">
              <a:alpha val="25000"/>
            </a:schemeClr>
          </a:solidFill>
        </p:grpSpPr>
        <p:sp>
          <p:nvSpPr>
            <p:cNvPr id="412" name="Freeform: Shape 411">
              <a:extLst>
                <a:ext uri="{FF2B5EF4-FFF2-40B4-BE49-F238E27FC236}">
                  <a16:creationId xmlns:a16="http://schemas.microsoft.com/office/drawing/2014/main" id="{A03080D2-9192-40EA-8314-A2445675F5A7}"/>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3" name="Freeform: Shape 412">
              <a:extLst>
                <a:ext uri="{FF2B5EF4-FFF2-40B4-BE49-F238E27FC236}">
                  <a16:creationId xmlns:a16="http://schemas.microsoft.com/office/drawing/2014/main" id="{490EBDDF-9844-4997-AE01-FE6E47E92747}"/>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4" name="Freeform: Shape 413">
              <a:extLst>
                <a:ext uri="{FF2B5EF4-FFF2-40B4-BE49-F238E27FC236}">
                  <a16:creationId xmlns:a16="http://schemas.microsoft.com/office/drawing/2014/main" id="{5E3B189B-168A-4EB1-9413-9AA059AB833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5" name="Freeform: Shape 414">
              <a:extLst>
                <a:ext uri="{FF2B5EF4-FFF2-40B4-BE49-F238E27FC236}">
                  <a16:creationId xmlns:a16="http://schemas.microsoft.com/office/drawing/2014/main" id="{10E8C178-248C-4DB3-B2AB-87D8950AA3AE}"/>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Shape 415">
              <a:extLst>
                <a:ext uri="{FF2B5EF4-FFF2-40B4-BE49-F238E27FC236}">
                  <a16:creationId xmlns:a16="http://schemas.microsoft.com/office/drawing/2014/main" id="{F205ED50-3178-4525-B062-073C30EE016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7" name="Group 416">
            <a:extLst>
              <a:ext uri="{FF2B5EF4-FFF2-40B4-BE49-F238E27FC236}">
                <a16:creationId xmlns:a16="http://schemas.microsoft.com/office/drawing/2014/main" id="{F7C731AB-0B4B-40DB-95F9-A50987EBDE56}"/>
              </a:ext>
              <a:ext uri="{C183D7F6-B498-43B3-948B-1728B52AA6E4}">
                <adec:decorative xmlns:adec="http://schemas.microsoft.com/office/drawing/2017/decorative" val="1"/>
              </a:ext>
            </a:extLst>
          </p:cNvPr>
          <p:cNvGrpSpPr/>
          <p:nvPr/>
        </p:nvGrpSpPr>
        <p:grpSpPr>
          <a:xfrm>
            <a:off x="6728416" y="2768248"/>
            <a:ext cx="2141596" cy="1474078"/>
            <a:chOff x="4192418" y="2011180"/>
            <a:chExt cx="2141596" cy="1474078"/>
          </a:xfrm>
          <a:solidFill>
            <a:schemeClr val="accent2">
              <a:alpha val="25000"/>
            </a:schemeClr>
          </a:solidFill>
        </p:grpSpPr>
        <p:sp>
          <p:nvSpPr>
            <p:cNvPr id="418" name="Freeform: Shape 417">
              <a:extLst>
                <a:ext uri="{FF2B5EF4-FFF2-40B4-BE49-F238E27FC236}">
                  <a16:creationId xmlns:a16="http://schemas.microsoft.com/office/drawing/2014/main" id="{5D948628-CE80-4811-8F73-7E7A2CF3FB65}"/>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Freeform: Shape 418">
              <a:extLst>
                <a:ext uri="{FF2B5EF4-FFF2-40B4-BE49-F238E27FC236}">
                  <a16:creationId xmlns:a16="http://schemas.microsoft.com/office/drawing/2014/main" id="{8DFA72B1-3DD3-4367-9632-7D787B1C043F}"/>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Shape 419">
              <a:extLst>
                <a:ext uri="{FF2B5EF4-FFF2-40B4-BE49-F238E27FC236}">
                  <a16:creationId xmlns:a16="http://schemas.microsoft.com/office/drawing/2014/main" id="{9EB6C8BF-E693-41E6-9753-678B9423B25C}"/>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Freeform: Shape 420">
              <a:extLst>
                <a:ext uri="{FF2B5EF4-FFF2-40B4-BE49-F238E27FC236}">
                  <a16:creationId xmlns:a16="http://schemas.microsoft.com/office/drawing/2014/main" id="{D2BBE0B7-710B-41D5-A485-ADF3FCC02FD3}"/>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Freeform: Shape 421">
              <a:extLst>
                <a:ext uri="{FF2B5EF4-FFF2-40B4-BE49-F238E27FC236}">
                  <a16:creationId xmlns:a16="http://schemas.microsoft.com/office/drawing/2014/main" id="{5C972819-9C74-415F-B31A-D66731B32C28}"/>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25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3" name="Group 422">
            <a:extLst>
              <a:ext uri="{FF2B5EF4-FFF2-40B4-BE49-F238E27FC236}">
                <a16:creationId xmlns:a16="http://schemas.microsoft.com/office/drawing/2014/main" id="{36A59371-80A5-4BD4-9620-CFC831455FDD}"/>
              </a:ext>
              <a:ext uri="{C183D7F6-B498-43B3-948B-1728B52AA6E4}">
                <adec:decorative xmlns:adec="http://schemas.microsoft.com/office/drawing/2017/decorative" val="1"/>
              </a:ext>
            </a:extLst>
          </p:cNvPr>
          <p:cNvGrpSpPr/>
          <p:nvPr/>
        </p:nvGrpSpPr>
        <p:grpSpPr>
          <a:xfrm>
            <a:off x="6728416" y="2497652"/>
            <a:ext cx="2141596" cy="1474078"/>
            <a:chOff x="4192418" y="2011180"/>
            <a:chExt cx="2141596" cy="1474078"/>
          </a:xfrm>
          <a:solidFill>
            <a:schemeClr val="accent2">
              <a:alpha val="25000"/>
            </a:schemeClr>
          </a:solidFill>
        </p:grpSpPr>
        <p:sp>
          <p:nvSpPr>
            <p:cNvPr id="424" name="Freeform: Shape 423">
              <a:extLst>
                <a:ext uri="{FF2B5EF4-FFF2-40B4-BE49-F238E27FC236}">
                  <a16:creationId xmlns:a16="http://schemas.microsoft.com/office/drawing/2014/main" id="{38290117-BDC5-4053-A35C-27FE0AC2A3AA}"/>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Freeform: Shape 424">
              <a:extLst>
                <a:ext uri="{FF2B5EF4-FFF2-40B4-BE49-F238E27FC236}">
                  <a16:creationId xmlns:a16="http://schemas.microsoft.com/office/drawing/2014/main" id="{8959DB8C-1101-4246-9381-9013EE102223}"/>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Freeform: Shape 425">
              <a:extLst>
                <a:ext uri="{FF2B5EF4-FFF2-40B4-BE49-F238E27FC236}">
                  <a16:creationId xmlns:a16="http://schemas.microsoft.com/office/drawing/2014/main" id="{145C4AEA-2718-4662-819F-79CE2C3FFD2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Freeform: Shape 426">
              <a:extLst>
                <a:ext uri="{FF2B5EF4-FFF2-40B4-BE49-F238E27FC236}">
                  <a16:creationId xmlns:a16="http://schemas.microsoft.com/office/drawing/2014/main" id="{756C96A2-377D-4E0A-8330-06BED203074D}"/>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Freeform: Shape 427">
              <a:extLst>
                <a:ext uri="{FF2B5EF4-FFF2-40B4-BE49-F238E27FC236}">
                  <a16:creationId xmlns:a16="http://schemas.microsoft.com/office/drawing/2014/main" id="{7024B2BB-CCF6-4BF4-8107-33DFFE0A7CD2}"/>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9" name="Group 428">
            <a:extLst>
              <a:ext uri="{FF2B5EF4-FFF2-40B4-BE49-F238E27FC236}">
                <a16:creationId xmlns:a16="http://schemas.microsoft.com/office/drawing/2014/main" id="{B455F3FA-239E-4F8C-8625-AF5F2E6C92DC}"/>
              </a:ext>
              <a:ext uri="{C183D7F6-B498-43B3-948B-1728B52AA6E4}">
                <adec:decorative xmlns:adec="http://schemas.microsoft.com/office/drawing/2017/decorative" val="1"/>
              </a:ext>
            </a:extLst>
          </p:cNvPr>
          <p:cNvGrpSpPr/>
          <p:nvPr/>
        </p:nvGrpSpPr>
        <p:grpSpPr>
          <a:xfrm>
            <a:off x="6728416" y="2227056"/>
            <a:ext cx="2141596" cy="1474078"/>
            <a:chOff x="4192418" y="2011180"/>
            <a:chExt cx="2141596" cy="1474078"/>
          </a:xfrm>
          <a:solidFill>
            <a:schemeClr val="accent2">
              <a:alpha val="25000"/>
            </a:schemeClr>
          </a:solidFill>
        </p:grpSpPr>
        <p:sp>
          <p:nvSpPr>
            <p:cNvPr id="430" name="Freeform: Shape 429">
              <a:extLst>
                <a:ext uri="{FF2B5EF4-FFF2-40B4-BE49-F238E27FC236}">
                  <a16:creationId xmlns:a16="http://schemas.microsoft.com/office/drawing/2014/main" id="{6F3E75C4-3C1B-4A8B-8A45-8FA8806AB52B}"/>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Freeform: Shape 430">
              <a:extLst>
                <a:ext uri="{FF2B5EF4-FFF2-40B4-BE49-F238E27FC236}">
                  <a16:creationId xmlns:a16="http://schemas.microsoft.com/office/drawing/2014/main" id="{207ADC42-77D9-409B-9DF1-82BC6FDDDA56}"/>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Freeform: Shape 431">
              <a:extLst>
                <a:ext uri="{FF2B5EF4-FFF2-40B4-BE49-F238E27FC236}">
                  <a16:creationId xmlns:a16="http://schemas.microsoft.com/office/drawing/2014/main" id="{7FC7DD1B-54BF-45E4-8DFE-6F4BE4582150}"/>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Freeform: Shape 432">
              <a:extLst>
                <a:ext uri="{FF2B5EF4-FFF2-40B4-BE49-F238E27FC236}">
                  <a16:creationId xmlns:a16="http://schemas.microsoft.com/office/drawing/2014/main" id="{BCA50BC5-9462-4A18-9F9B-7C70F1C15872}"/>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Freeform: Shape 433">
              <a:extLst>
                <a:ext uri="{FF2B5EF4-FFF2-40B4-BE49-F238E27FC236}">
                  <a16:creationId xmlns:a16="http://schemas.microsoft.com/office/drawing/2014/main" id="{50E9E667-A89B-4B91-B1E9-D47B61F18211}"/>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5" name="Group 434">
            <a:extLst>
              <a:ext uri="{FF2B5EF4-FFF2-40B4-BE49-F238E27FC236}">
                <a16:creationId xmlns:a16="http://schemas.microsoft.com/office/drawing/2014/main" id="{303513B7-19D5-4623-BED5-75E9601C5898}"/>
              </a:ext>
              <a:ext uri="{C183D7F6-B498-43B3-948B-1728B52AA6E4}">
                <adec:decorative xmlns:adec="http://schemas.microsoft.com/office/drawing/2017/decorative" val="1"/>
              </a:ext>
            </a:extLst>
          </p:cNvPr>
          <p:cNvGrpSpPr/>
          <p:nvPr/>
        </p:nvGrpSpPr>
        <p:grpSpPr>
          <a:xfrm>
            <a:off x="6728416" y="1956460"/>
            <a:ext cx="2141596" cy="1474078"/>
            <a:chOff x="4192418" y="2011180"/>
            <a:chExt cx="2141596" cy="1474078"/>
          </a:xfrm>
          <a:solidFill>
            <a:schemeClr val="accent2">
              <a:alpha val="50000"/>
            </a:schemeClr>
          </a:solidFill>
        </p:grpSpPr>
        <p:sp>
          <p:nvSpPr>
            <p:cNvPr id="436" name="Freeform: Shape 435">
              <a:extLst>
                <a:ext uri="{FF2B5EF4-FFF2-40B4-BE49-F238E27FC236}">
                  <a16:creationId xmlns:a16="http://schemas.microsoft.com/office/drawing/2014/main" id="{F0EBCA45-F474-42FA-803C-4F0EB520B5AF}"/>
                </a:ext>
              </a:extLst>
            </p:cNvPr>
            <p:cNvSpPr/>
            <p:nvPr/>
          </p:nvSpPr>
          <p:spPr bwMode="auto">
            <a:xfrm>
              <a:off x="4195316" y="2014220"/>
              <a:ext cx="1616204" cy="1163056"/>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9D5CB18B-ED99-4C82-A03D-0FF7CD326F4C}"/>
                </a:ext>
              </a:extLst>
            </p:cNvPr>
            <p:cNvSpPr/>
            <p:nvPr/>
          </p:nvSpPr>
          <p:spPr bwMode="auto">
            <a:xfrm>
              <a:off x="4192418" y="2013720"/>
              <a:ext cx="2141596" cy="1233898"/>
            </a:xfrm>
            <a:custGeom>
              <a:avLst/>
              <a:gdLst>
                <a:gd name="connsiteX0" fmla="*/ 1617526 w 2141596"/>
                <a:gd name="connsiteY0" fmla="*/ 0 h 1233898"/>
                <a:gd name="connsiteX1" fmla="*/ 2141596 w 2141596"/>
                <a:gd name="connsiteY1" fmla="*/ 302016 h 1233898"/>
                <a:gd name="connsiteX2" fmla="*/ 524070 w 2141596"/>
                <a:gd name="connsiteY2" fmla="*/ 1233898 h 1233898"/>
                <a:gd name="connsiteX3" fmla="*/ 0 w 2141596"/>
                <a:gd name="connsiteY3" fmla="*/ 931881 h 1233898"/>
                <a:gd name="connsiteX4" fmla="*/ 1617526 w 2141596"/>
                <a:gd name="connsiteY4" fmla="*/ 0 h 123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96" h="1233898">
                  <a:moveTo>
                    <a:pt x="1617526" y="0"/>
                  </a:moveTo>
                  <a:lnTo>
                    <a:pt x="2141596" y="302016"/>
                  </a:lnTo>
                  <a:lnTo>
                    <a:pt x="524070" y="1233898"/>
                  </a:lnTo>
                  <a:lnTo>
                    <a:pt x="0" y="931881"/>
                  </a:lnTo>
                  <a:lnTo>
                    <a:pt x="1617526"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Freeform: Shape 437">
              <a:extLst>
                <a:ext uri="{FF2B5EF4-FFF2-40B4-BE49-F238E27FC236}">
                  <a16:creationId xmlns:a16="http://schemas.microsoft.com/office/drawing/2014/main" id="{DD0FD9CC-7AC0-40E7-A906-F2F5D7617FE1}"/>
                </a:ext>
              </a:extLst>
            </p:cNvPr>
            <p:cNvSpPr/>
            <p:nvPr/>
          </p:nvSpPr>
          <p:spPr bwMode="auto">
            <a:xfrm>
              <a:off x="4717554" y="2316480"/>
              <a:ext cx="1614666" cy="1160019"/>
            </a:xfrm>
            <a:custGeom>
              <a:avLst/>
              <a:gdLst>
                <a:gd name="connsiteX0" fmla="*/ 1607974 w 1607974"/>
                <a:gd name="connsiteY0" fmla="*/ 0 h 1157332"/>
                <a:gd name="connsiteX1" fmla="*/ 1607974 w 1607974"/>
                <a:gd name="connsiteY1" fmla="*/ 230954 h 1157332"/>
                <a:gd name="connsiteX2" fmla="*/ 0 w 1607974"/>
                <a:gd name="connsiteY2" fmla="*/ 1157332 h 1157332"/>
                <a:gd name="connsiteX3" fmla="*/ 0 w 1607974"/>
                <a:gd name="connsiteY3" fmla="*/ 926379 h 1157332"/>
                <a:gd name="connsiteX4" fmla="*/ 1607974 w 1607974"/>
                <a:gd name="connsiteY4" fmla="*/ 0 h 115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974" h="1157332">
                  <a:moveTo>
                    <a:pt x="1607974" y="0"/>
                  </a:moveTo>
                  <a:lnTo>
                    <a:pt x="1607974" y="230954"/>
                  </a:lnTo>
                  <a:lnTo>
                    <a:pt x="0" y="1157332"/>
                  </a:lnTo>
                  <a:lnTo>
                    <a:pt x="0" y="926379"/>
                  </a:lnTo>
                  <a:lnTo>
                    <a:pt x="1607974"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9" name="Freeform: Shape 438">
              <a:extLst>
                <a:ext uri="{FF2B5EF4-FFF2-40B4-BE49-F238E27FC236}">
                  <a16:creationId xmlns:a16="http://schemas.microsoft.com/office/drawing/2014/main" id="{0A90A86F-52CC-4423-8B45-0159034354F1}"/>
                </a:ext>
              </a:extLst>
            </p:cNvPr>
            <p:cNvSpPr/>
            <p:nvPr/>
          </p:nvSpPr>
          <p:spPr bwMode="auto">
            <a:xfrm>
              <a:off x="4199534" y="2951445"/>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Freeform: Shape 439">
              <a:extLst>
                <a:ext uri="{FF2B5EF4-FFF2-40B4-BE49-F238E27FC236}">
                  <a16:creationId xmlns:a16="http://schemas.microsoft.com/office/drawing/2014/main" id="{60372656-BA09-4B19-ACBA-2A99F574D4A7}"/>
                </a:ext>
              </a:extLst>
            </p:cNvPr>
            <p:cNvSpPr/>
            <p:nvPr/>
          </p:nvSpPr>
          <p:spPr bwMode="auto">
            <a:xfrm>
              <a:off x="5814060" y="2011180"/>
              <a:ext cx="517802" cy="533813"/>
            </a:xfrm>
            <a:custGeom>
              <a:avLst/>
              <a:gdLst>
                <a:gd name="connsiteX0" fmla="*/ 0 w 517802"/>
                <a:gd name="connsiteY0" fmla="*/ 0 h 533813"/>
                <a:gd name="connsiteX1" fmla="*/ 517802 w 517802"/>
                <a:gd name="connsiteY1" fmla="*/ 298405 h 533813"/>
                <a:gd name="connsiteX2" fmla="*/ 517802 w 517802"/>
                <a:gd name="connsiteY2" fmla="*/ 533813 h 533813"/>
                <a:gd name="connsiteX3" fmla="*/ 0 w 517802"/>
                <a:gd name="connsiteY3" fmla="*/ 235408 h 533813"/>
                <a:gd name="connsiteX4" fmla="*/ 0 w 517802"/>
                <a:gd name="connsiteY4" fmla="*/ 0 h 533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802" h="533813">
                  <a:moveTo>
                    <a:pt x="0" y="0"/>
                  </a:moveTo>
                  <a:lnTo>
                    <a:pt x="517802" y="298405"/>
                  </a:lnTo>
                  <a:lnTo>
                    <a:pt x="517802" y="533813"/>
                  </a:lnTo>
                  <a:lnTo>
                    <a:pt x="0" y="235408"/>
                  </a:lnTo>
                  <a:lnTo>
                    <a:pt x="0" y="0"/>
                  </a:lnTo>
                  <a:close/>
                </a:path>
              </a:pathLst>
            </a:custGeom>
            <a:grpFill/>
            <a:ln cap="rnd">
              <a:solidFill>
                <a:schemeClr val="accent2">
                  <a:alpha val="30000"/>
                </a:schemeClr>
              </a:solidFill>
              <a:headEnd type="none" w="med" len="med"/>
              <a:tailEnd type="none" w="med" len="med"/>
            </a:ln>
            <a:effectLst/>
            <a:scene3d>
              <a:camera prst="orthographicFront"/>
              <a:lightRig rig="threePt" dir="t"/>
            </a:scene3d>
            <a:sp3d>
              <a:bevelT w="0" h="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1" name="Bar graph 1">
            <a:extLst>
              <a:ext uri="{FF2B5EF4-FFF2-40B4-BE49-F238E27FC236}">
                <a16:creationId xmlns:a16="http://schemas.microsoft.com/office/drawing/2014/main" id="{923B4C4F-6A28-43E8-836D-BA63C0B5CBD4}"/>
              </a:ext>
              <a:ext uri="{C183D7F6-B498-43B3-948B-1728B52AA6E4}">
                <adec:decorative xmlns:adec="http://schemas.microsoft.com/office/drawing/2017/decorative" val="1"/>
              </a:ext>
            </a:extLst>
          </p:cNvPr>
          <p:cNvGrpSpPr/>
          <p:nvPr/>
        </p:nvGrpSpPr>
        <p:grpSpPr>
          <a:xfrm>
            <a:off x="5388820" y="2196424"/>
            <a:ext cx="127755" cy="1396684"/>
            <a:chOff x="4119566" y="2396520"/>
            <a:chExt cx="127755" cy="1396684"/>
          </a:xfrm>
        </p:grpSpPr>
        <p:cxnSp>
          <p:nvCxnSpPr>
            <p:cNvPr id="442" name="Straight Connector 441">
              <a:extLst>
                <a:ext uri="{FF2B5EF4-FFF2-40B4-BE49-F238E27FC236}">
                  <a16:creationId xmlns:a16="http://schemas.microsoft.com/office/drawing/2014/main" id="{28137AD8-10E1-4C1D-940A-609C0A04ECDB}"/>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BAE24DCF-4567-4884-B6CC-7130B0BF5CED}"/>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A1052924-8BAD-4310-A0C4-74C106613356}"/>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35669EF-E1F4-454B-AC43-EA9BB94995AD}"/>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F9A3B1B1-5C73-432B-B2FE-852B4427F72D}"/>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61546FF8-B605-4B73-BB30-888A777BD921}"/>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B9174993-8CE1-4AD9-9EE6-570FD688AA83}"/>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2D87C07-9A28-45BF-9360-41A2B0C03191}"/>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6FCE8C0B-23C8-4034-B636-D46B0A7530FE}"/>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2BBD63F-3B93-4FCD-B107-7E8770F2D37D}"/>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854C072-37CE-4CD2-86BA-3DE41003A1F8}"/>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D2DBD704-DF9B-407D-AAB9-95D34A134462}"/>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7917BC-6108-4D21-9980-82A05E8131BC}"/>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3FB21EF1-6592-47DB-B4B9-4C373DA51301}"/>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A3C8F1E6-BBC5-4127-A20B-438A0DBA135C}"/>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A1682260-2929-478F-961F-47C6407A7CE1}"/>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A38D7C82-4EE0-4AD8-B376-DDB4F0EDB299}"/>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375E7FA-6334-4C42-B2C5-736ED88A6C7F}"/>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79F55955-7A1A-4F99-BD10-D96743E1C4CC}"/>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52DAE128-4D84-405B-A55E-F964F7A65D27}"/>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F4DE3F0-3918-421D-AABD-42627C58C355}"/>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008E4E27-632B-4E73-881D-70CFDE8C9B76}"/>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936F08AC-961B-480B-8BEE-0D855DDBF71D}"/>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0418DA9D-6906-493D-AD02-5E6544D34450}"/>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5BD66AFD-5B46-45B2-8EEC-C889612EDD4E}"/>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E5DB68A5-E47F-41BC-9CC5-B0776550200E}"/>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B3E0344-2F12-431F-B79D-63757F483FED}"/>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215BDE1-832F-42A2-B6BA-C95D3021EDB5}"/>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78326180-55FF-4D15-9ECE-2389322F5A9B}"/>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42C64CF-B1FA-419B-8452-E5385C3EBEE4}"/>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70A77469-9256-4E3C-AD30-1E67A57CA144}"/>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3" name="Oval 472">
              <a:extLst>
                <a:ext uri="{FF2B5EF4-FFF2-40B4-BE49-F238E27FC236}">
                  <a16:creationId xmlns:a16="http://schemas.microsoft.com/office/drawing/2014/main" id="{13BB3EE8-EF55-45EA-8606-985156E8CFE2}"/>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4" name="Bar graph 2">
            <a:extLst>
              <a:ext uri="{FF2B5EF4-FFF2-40B4-BE49-F238E27FC236}">
                <a16:creationId xmlns:a16="http://schemas.microsoft.com/office/drawing/2014/main" id="{14970405-D645-47E0-8985-B09C47A4AF54}"/>
              </a:ext>
              <a:ext uri="{C183D7F6-B498-43B3-948B-1728B52AA6E4}">
                <adec:decorative xmlns:adec="http://schemas.microsoft.com/office/drawing/2017/decorative" val="1"/>
              </a:ext>
            </a:extLst>
          </p:cNvPr>
          <p:cNvGrpSpPr/>
          <p:nvPr/>
        </p:nvGrpSpPr>
        <p:grpSpPr>
          <a:xfrm>
            <a:off x="5933305" y="2520654"/>
            <a:ext cx="127755" cy="1396684"/>
            <a:chOff x="4119566" y="2396520"/>
            <a:chExt cx="127755" cy="1396684"/>
          </a:xfrm>
        </p:grpSpPr>
        <p:cxnSp>
          <p:nvCxnSpPr>
            <p:cNvPr id="475" name="Straight Connector 474">
              <a:extLst>
                <a:ext uri="{FF2B5EF4-FFF2-40B4-BE49-F238E27FC236}">
                  <a16:creationId xmlns:a16="http://schemas.microsoft.com/office/drawing/2014/main" id="{63E267A3-DA39-4D93-A665-15E237D08472}"/>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27BCE0EF-1347-428C-A93C-EF33B02BD9CC}"/>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EB73A056-F75A-4BC5-AB3C-A2EEEFAC1A12}"/>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EB989EDB-585E-422E-85A5-EF5B83AC4EB0}"/>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C0191E5E-BB39-4058-AAAD-805FA92F2D8A}"/>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7CEAD69-D367-410B-A7BD-0C00DACAE780}"/>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DC9B835-A1B2-4679-85D8-D3B173BF551A}"/>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88458E36-E121-4A64-B056-2FD9A1F45582}"/>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A040F007-111E-444E-A2B0-1C772B4C7322}"/>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EF269FF-1181-4443-9003-EC6710CC3A49}"/>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E996BC41-F16E-46EC-A799-118B8E5D5FE9}"/>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0C9D8181-2F6A-4559-9F61-ECC036B00251}"/>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5C792D0E-5E5A-486C-9FF7-41BAF74D4EEB}"/>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94248FA4-4852-4B86-8CFE-B1777C3772DB}"/>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4CBBB121-6BF8-480D-AEBE-8596519021FF}"/>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7580443A-9D99-48D1-93F7-6A182EBA3C85}"/>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5A30D9AD-3212-49BF-8197-95640AD6523B}"/>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86E29382-D885-4ADE-84DE-EE5E21971DE9}"/>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C5DEA314-D867-4BA6-A20D-40AECDA37202}"/>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59165340-0D52-4410-AE84-860E27A28663}"/>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5944CB3B-145A-4E4A-B0FB-CD17AF1EBC6C}"/>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7E8FF8CC-074E-4015-A512-A91C493C6128}"/>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19F9578E-3870-43C7-9399-7C6A3E9B9D38}"/>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B7A9EBD4-2B4A-4E31-8524-B517811326A4}"/>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A1592670-D7C6-4884-866E-30DA5A3F0816}"/>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A4B3F3D-88D4-4AB5-872D-DE30E5A428B6}"/>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0FFF610-AB8A-4984-9FAA-9C845D9D0D52}"/>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B9D6137A-95DD-4CFA-819B-05D62FED43D5}"/>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DE814BD8-50A5-43EF-8DD1-4315C3C715FD}"/>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1EA589A-CD55-4CE6-BEAD-5281D6E907C8}"/>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301F0D15-5515-49AA-9D0F-2C17794FEB68}"/>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6" name="Oval 505">
              <a:extLst>
                <a:ext uri="{FF2B5EF4-FFF2-40B4-BE49-F238E27FC236}">
                  <a16:creationId xmlns:a16="http://schemas.microsoft.com/office/drawing/2014/main" id="{24461D5B-0874-4777-9769-744A9292CA77}"/>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7" name="Bar graph 3">
            <a:extLst>
              <a:ext uri="{FF2B5EF4-FFF2-40B4-BE49-F238E27FC236}">
                <a16:creationId xmlns:a16="http://schemas.microsoft.com/office/drawing/2014/main" id="{A51ACDE3-0243-4473-A379-941AA93E6015}"/>
              </a:ext>
              <a:ext uri="{C183D7F6-B498-43B3-948B-1728B52AA6E4}">
                <adec:decorative xmlns:adec="http://schemas.microsoft.com/office/drawing/2017/decorative" val="1"/>
              </a:ext>
            </a:extLst>
          </p:cNvPr>
          <p:cNvGrpSpPr/>
          <p:nvPr/>
        </p:nvGrpSpPr>
        <p:grpSpPr>
          <a:xfrm>
            <a:off x="6632688" y="2937002"/>
            <a:ext cx="127755" cy="1396684"/>
            <a:chOff x="4119566" y="2396520"/>
            <a:chExt cx="127755" cy="1396684"/>
          </a:xfrm>
        </p:grpSpPr>
        <p:cxnSp>
          <p:nvCxnSpPr>
            <p:cNvPr id="508" name="Straight Connector 507">
              <a:extLst>
                <a:ext uri="{FF2B5EF4-FFF2-40B4-BE49-F238E27FC236}">
                  <a16:creationId xmlns:a16="http://schemas.microsoft.com/office/drawing/2014/main" id="{1140B368-3DEB-4A10-9AD0-1DB508B57C2E}"/>
                </a:ext>
              </a:extLst>
            </p:cNvPr>
            <p:cNvCxnSpPr>
              <a:cxnSpLocks/>
            </p:cNvCxnSpPr>
            <p:nvPr/>
          </p:nvCxnSpPr>
          <p:spPr>
            <a:xfrm flipV="1">
              <a:off x="4164498" y="2399024"/>
              <a:ext cx="0" cy="1365377"/>
            </a:xfrm>
            <a:prstGeom prst="line">
              <a:avLst/>
            </a:prstGeom>
            <a:ln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BA717B8-2D3B-4FA4-912D-07B80FDD161A}"/>
                </a:ext>
              </a:extLst>
            </p:cNvPr>
            <p:cNvCxnSpPr>
              <a:cxnSpLocks/>
            </p:cNvCxnSpPr>
            <p:nvPr/>
          </p:nvCxnSpPr>
          <p:spPr>
            <a:xfrm flipH="1" flipV="1">
              <a:off x="4167219" y="239652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BBE22CEB-C07C-4E52-B2F9-783BA323AEF9}"/>
                </a:ext>
              </a:extLst>
            </p:cNvPr>
            <p:cNvCxnSpPr>
              <a:cxnSpLocks/>
            </p:cNvCxnSpPr>
            <p:nvPr/>
          </p:nvCxnSpPr>
          <p:spPr>
            <a:xfrm flipH="1" flipV="1">
              <a:off x="4167219" y="266053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E6F2C3CE-236B-4D2A-9645-A029DDE8E94A}"/>
                </a:ext>
              </a:extLst>
            </p:cNvPr>
            <p:cNvCxnSpPr>
              <a:cxnSpLocks/>
            </p:cNvCxnSpPr>
            <p:nvPr/>
          </p:nvCxnSpPr>
          <p:spPr>
            <a:xfrm flipH="1" flipV="1">
              <a:off x="4167219" y="292455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DFBD4B0C-FB90-47F6-B373-197483331B3E}"/>
                </a:ext>
              </a:extLst>
            </p:cNvPr>
            <p:cNvCxnSpPr>
              <a:cxnSpLocks/>
            </p:cNvCxnSpPr>
            <p:nvPr/>
          </p:nvCxnSpPr>
          <p:spPr>
            <a:xfrm flipH="1" flipV="1">
              <a:off x="4167219" y="3188565"/>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443A9366-7D63-4D7C-8593-4192695E059E}"/>
                </a:ext>
              </a:extLst>
            </p:cNvPr>
            <p:cNvCxnSpPr>
              <a:cxnSpLocks/>
            </p:cNvCxnSpPr>
            <p:nvPr/>
          </p:nvCxnSpPr>
          <p:spPr>
            <a:xfrm flipH="1" flipV="1">
              <a:off x="4167219" y="3452580"/>
              <a:ext cx="80102" cy="46161"/>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6D301E06-7D2A-49C0-A7C5-1D83B16FA504}"/>
                </a:ext>
              </a:extLst>
            </p:cNvPr>
            <p:cNvCxnSpPr>
              <a:cxnSpLocks/>
            </p:cNvCxnSpPr>
            <p:nvPr/>
          </p:nvCxnSpPr>
          <p:spPr>
            <a:xfrm flipH="1" flipV="1">
              <a:off x="4167219" y="2454691"/>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100918DC-2E75-4DB6-898D-CC1436C18314}"/>
                </a:ext>
              </a:extLst>
            </p:cNvPr>
            <p:cNvCxnSpPr>
              <a:cxnSpLocks/>
            </p:cNvCxnSpPr>
            <p:nvPr/>
          </p:nvCxnSpPr>
          <p:spPr>
            <a:xfrm flipH="1" flipV="1">
              <a:off x="4167219" y="2493683"/>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55809550-D411-48EB-9E5F-24AB6CD78643}"/>
                </a:ext>
              </a:extLst>
            </p:cNvPr>
            <p:cNvCxnSpPr>
              <a:cxnSpLocks/>
            </p:cNvCxnSpPr>
            <p:nvPr/>
          </p:nvCxnSpPr>
          <p:spPr>
            <a:xfrm flipH="1" flipV="1">
              <a:off x="4167219" y="253267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F584A5F3-58BC-4D52-B9F5-B733B1D5E772}"/>
                </a:ext>
              </a:extLst>
            </p:cNvPr>
            <p:cNvCxnSpPr>
              <a:cxnSpLocks/>
            </p:cNvCxnSpPr>
            <p:nvPr/>
          </p:nvCxnSpPr>
          <p:spPr>
            <a:xfrm flipH="1" flipV="1">
              <a:off x="4167219" y="2571667"/>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E1783C98-0FA6-4202-AB80-AB374082B533}"/>
                </a:ext>
              </a:extLst>
            </p:cNvPr>
            <p:cNvCxnSpPr>
              <a:cxnSpLocks/>
            </p:cNvCxnSpPr>
            <p:nvPr/>
          </p:nvCxnSpPr>
          <p:spPr>
            <a:xfrm flipH="1" flipV="1">
              <a:off x="4167219" y="2610659"/>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0B31C206-3318-4DDD-B7DF-2C304D82E16B}"/>
                </a:ext>
              </a:extLst>
            </p:cNvPr>
            <p:cNvCxnSpPr>
              <a:cxnSpLocks/>
            </p:cNvCxnSpPr>
            <p:nvPr/>
          </p:nvCxnSpPr>
          <p:spPr>
            <a:xfrm flipH="1" flipV="1">
              <a:off x="4167219" y="27187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2BAE3BEC-3E30-4A99-BE2F-DB950C7E8AE3}"/>
                </a:ext>
              </a:extLst>
            </p:cNvPr>
            <p:cNvCxnSpPr>
              <a:cxnSpLocks/>
            </p:cNvCxnSpPr>
            <p:nvPr/>
          </p:nvCxnSpPr>
          <p:spPr>
            <a:xfrm flipH="1" flipV="1">
              <a:off x="4167219" y="275769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64AED0F2-400A-43C4-9102-37EF47C3EECE}"/>
                </a:ext>
              </a:extLst>
            </p:cNvPr>
            <p:cNvCxnSpPr>
              <a:cxnSpLocks/>
            </p:cNvCxnSpPr>
            <p:nvPr/>
          </p:nvCxnSpPr>
          <p:spPr>
            <a:xfrm flipH="1" flipV="1">
              <a:off x="4167219" y="279669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9CB4BEFB-BF42-4E50-8940-9287BA0C5AFD}"/>
                </a:ext>
              </a:extLst>
            </p:cNvPr>
            <p:cNvCxnSpPr>
              <a:cxnSpLocks/>
            </p:cNvCxnSpPr>
            <p:nvPr/>
          </p:nvCxnSpPr>
          <p:spPr>
            <a:xfrm flipH="1" flipV="1">
              <a:off x="4167219" y="283568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0C98B649-2088-4A36-B52D-6B0C491A3F1C}"/>
                </a:ext>
              </a:extLst>
            </p:cNvPr>
            <p:cNvCxnSpPr>
              <a:cxnSpLocks/>
            </p:cNvCxnSpPr>
            <p:nvPr/>
          </p:nvCxnSpPr>
          <p:spPr>
            <a:xfrm flipH="1" flipV="1">
              <a:off x="4167219" y="287467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11044173-22CA-4507-B764-AE31507A0240}"/>
                </a:ext>
              </a:extLst>
            </p:cNvPr>
            <p:cNvCxnSpPr>
              <a:cxnSpLocks/>
            </p:cNvCxnSpPr>
            <p:nvPr/>
          </p:nvCxnSpPr>
          <p:spPr>
            <a:xfrm flipH="1" flipV="1">
              <a:off x="4167219" y="298000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40AD459C-872C-4B9F-9711-4B7D4B118554}"/>
                </a:ext>
              </a:extLst>
            </p:cNvPr>
            <p:cNvCxnSpPr>
              <a:cxnSpLocks/>
            </p:cNvCxnSpPr>
            <p:nvPr/>
          </p:nvCxnSpPr>
          <p:spPr>
            <a:xfrm flipH="1" flipV="1">
              <a:off x="4167219" y="301899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8BF4D220-B5B1-4E69-A188-866656206804}"/>
                </a:ext>
              </a:extLst>
            </p:cNvPr>
            <p:cNvCxnSpPr>
              <a:cxnSpLocks/>
            </p:cNvCxnSpPr>
            <p:nvPr/>
          </p:nvCxnSpPr>
          <p:spPr>
            <a:xfrm flipH="1" flipV="1">
              <a:off x="4167219" y="305798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C5CE0AA5-51FC-4B91-8973-0B03F3A2E16A}"/>
                </a:ext>
              </a:extLst>
            </p:cNvPr>
            <p:cNvCxnSpPr>
              <a:cxnSpLocks/>
            </p:cNvCxnSpPr>
            <p:nvPr/>
          </p:nvCxnSpPr>
          <p:spPr>
            <a:xfrm flipH="1" flipV="1">
              <a:off x="4167219" y="309697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FF97E7B4-B944-470C-9F58-85BD5B44F2C6}"/>
                </a:ext>
              </a:extLst>
            </p:cNvPr>
            <p:cNvCxnSpPr>
              <a:cxnSpLocks/>
            </p:cNvCxnSpPr>
            <p:nvPr/>
          </p:nvCxnSpPr>
          <p:spPr>
            <a:xfrm flipH="1" flipV="1">
              <a:off x="4167219" y="313596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4A2DF81-70F3-4F56-806F-AE531D2BBBAA}"/>
                </a:ext>
              </a:extLst>
            </p:cNvPr>
            <p:cNvCxnSpPr>
              <a:cxnSpLocks/>
            </p:cNvCxnSpPr>
            <p:nvPr/>
          </p:nvCxnSpPr>
          <p:spPr>
            <a:xfrm flipH="1" flipV="1">
              <a:off x="4167219" y="324673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018FD8FB-A1CB-4C1E-9A4F-81FB0165C0CF}"/>
                </a:ext>
              </a:extLst>
            </p:cNvPr>
            <p:cNvCxnSpPr>
              <a:cxnSpLocks/>
            </p:cNvCxnSpPr>
            <p:nvPr/>
          </p:nvCxnSpPr>
          <p:spPr>
            <a:xfrm flipH="1" flipV="1">
              <a:off x="4167219" y="3285728"/>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3116F71-EF8E-44F7-A629-FAFEB5E9F0C0}"/>
                </a:ext>
              </a:extLst>
            </p:cNvPr>
            <p:cNvCxnSpPr>
              <a:cxnSpLocks/>
            </p:cNvCxnSpPr>
            <p:nvPr/>
          </p:nvCxnSpPr>
          <p:spPr>
            <a:xfrm flipH="1" flipV="1">
              <a:off x="4167219" y="332472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0BCF7991-0F08-400D-AB38-49D39BB6D5D1}"/>
                </a:ext>
              </a:extLst>
            </p:cNvPr>
            <p:cNvCxnSpPr>
              <a:cxnSpLocks/>
            </p:cNvCxnSpPr>
            <p:nvPr/>
          </p:nvCxnSpPr>
          <p:spPr>
            <a:xfrm flipH="1" flipV="1">
              <a:off x="4167219" y="336371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143364EB-A7F7-4192-BE70-E260C263ADE5}"/>
                </a:ext>
              </a:extLst>
            </p:cNvPr>
            <p:cNvCxnSpPr>
              <a:cxnSpLocks/>
            </p:cNvCxnSpPr>
            <p:nvPr/>
          </p:nvCxnSpPr>
          <p:spPr>
            <a:xfrm flipH="1" flipV="1">
              <a:off x="4167219" y="340270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1AC9ED2C-11C2-41A7-9CD8-988F80AB1299}"/>
                </a:ext>
              </a:extLst>
            </p:cNvPr>
            <p:cNvCxnSpPr>
              <a:cxnSpLocks/>
            </p:cNvCxnSpPr>
            <p:nvPr/>
          </p:nvCxnSpPr>
          <p:spPr>
            <a:xfrm flipH="1" flipV="1">
              <a:off x="4167219" y="3508030"/>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6ADC243A-9E04-497D-8558-7CB140629788}"/>
                </a:ext>
              </a:extLst>
            </p:cNvPr>
            <p:cNvCxnSpPr>
              <a:cxnSpLocks/>
            </p:cNvCxnSpPr>
            <p:nvPr/>
          </p:nvCxnSpPr>
          <p:spPr>
            <a:xfrm flipH="1" flipV="1">
              <a:off x="4167219" y="3547022"/>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CA8D528-2996-45BB-BD7D-B8E2F258E51F}"/>
                </a:ext>
              </a:extLst>
            </p:cNvPr>
            <p:cNvCxnSpPr>
              <a:cxnSpLocks/>
            </p:cNvCxnSpPr>
            <p:nvPr/>
          </p:nvCxnSpPr>
          <p:spPr>
            <a:xfrm flipH="1" flipV="1">
              <a:off x="4167219" y="3586014"/>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B3EAFD82-DC30-428F-B683-9212F4716DC8}"/>
                </a:ext>
              </a:extLst>
            </p:cNvPr>
            <p:cNvCxnSpPr>
              <a:cxnSpLocks/>
            </p:cNvCxnSpPr>
            <p:nvPr/>
          </p:nvCxnSpPr>
          <p:spPr>
            <a:xfrm flipH="1" flipV="1">
              <a:off x="4167219" y="3625006"/>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E1BD4892-CFDD-45E0-B2A8-B5EF35662EAF}"/>
                </a:ext>
              </a:extLst>
            </p:cNvPr>
            <p:cNvCxnSpPr>
              <a:cxnSpLocks/>
            </p:cNvCxnSpPr>
            <p:nvPr/>
          </p:nvCxnSpPr>
          <p:spPr>
            <a:xfrm flipH="1" flipV="1">
              <a:off x="4167219" y="3664005"/>
              <a:ext cx="27936" cy="1609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9" name="Oval 538">
              <a:extLst>
                <a:ext uri="{FF2B5EF4-FFF2-40B4-BE49-F238E27FC236}">
                  <a16:creationId xmlns:a16="http://schemas.microsoft.com/office/drawing/2014/main" id="{3AF356BD-64A4-4836-AD65-234D1AAD8632}"/>
                </a:ext>
              </a:extLst>
            </p:cNvPr>
            <p:cNvSpPr/>
            <p:nvPr/>
          </p:nvSpPr>
          <p:spPr bwMode="auto">
            <a:xfrm flipH="1">
              <a:off x="4119566" y="3747485"/>
              <a:ext cx="91575" cy="45719"/>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6" name="Data cycle 1">
            <a:extLst>
              <a:ext uri="{FF2B5EF4-FFF2-40B4-BE49-F238E27FC236}">
                <a16:creationId xmlns:a16="http://schemas.microsoft.com/office/drawing/2014/main" id="{5F025A3E-BD12-4850-B462-3ACC2F85BCE8}"/>
              </a:ext>
              <a:ext uri="{C183D7F6-B498-43B3-948B-1728B52AA6E4}">
                <adec:decorative xmlns:adec="http://schemas.microsoft.com/office/drawing/2017/decorative" val="1"/>
              </a:ext>
            </a:extLst>
          </p:cNvPr>
          <p:cNvGrpSpPr/>
          <p:nvPr/>
        </p:nvGrpSpPr>
        <p:grpSpPr>
          <a:xfrm>
            <a:off x="7667913" y="3593449"/>
            <a:ext cx="1565244" cy="801040"/>
            <a:chOff x="9702487" y="3807574"/>
            <a:chExt cx="1565244" cy="801040"/>
          </a:xfrm>
        </p:grpSpPr>
        <p:sp>
          <p:nvSpPr>
            <p:cNvPr id="557" name="Arc 556">
              <a:extLst>
                <a:ext uri="{FF2B5EF4-FFF2-40B4-BE49-F238E27FC236}">
                  <a16:creationId xmlns:a16="http://schemas.microsoft.com/office/drawing/2014/main" id="{B713D981-57F1-4FCF-A73E-1FD9C1FE93FD}"/>
                </a:ext>
              </a:extLst>
            </p:cNvPr>
            <p:cNvSpPr/>
            <p:nvPr/>
          </p:nvSpPr>
          <p:spPr>
            <a:xfrm>
              <a:off x="9702487" y="3809509"/>
              <a:ext cx="1565244" cy="799105"/>
            </a:xfrm>
            <a:prstGeom prst="arc">
              <a:avLst>
                <a:gd name="adj1" fmla="val 9216224"/>
                <a:gd name="adj2" fmla="val 18457277"/>
              </a:avLst>
            </a:prstGeom>
            <a:ln w="38100" cap="rnd">
              <a:gradFill>
                <a:gsLst>
                  <a:gs pos="78761">
                    <a:schemeClr val="tx1"/>
                  </a:gs>
                  <a:gs pos="0">
                    <a:schemeClr val="accent2">
                      <a:alpha val="36000"/>
                    </a:schemeClr>
                  </a:gs>
                  <a:gs pos="49000">
                    <a:schemeClr val="accent1">
                      <a:lumMod val="30000"/>
                      <a:lumOff val="7000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8" name="Straight Connector 557">
              <a:extLst>
                <a:ext uri="{FF2B5EF4-FFF2-40B4-BE49-F238E27FC236}">
                  <a16:creationId xmlns:a16="http://schemas.microsoft.com/office/drawing/2014/main" id="{1D7F7D53-B9A0-4DB3-8D63-861A593F3BB4}"/>
                </a:ext>
              </a:extLst>
            </p:cNvPr>
            <p:cNvCxnSpPr>
              <a:cxnSpLocks/>
            </p:cNvCxnSpPr>
            <p:nvPr/>
          </p:nvCxnSpPr>
          <p:spPr>
            <a:xfrm flipV="1">
              <a:off x="9750268" y="4487573"/>
              <a:ext cx="168929" cy="694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C21B8972-DADC-486E-8A8F-03D3C1864785}"/>
                </a:ext>
              </a:extLst>
            </p:cNvPr>
            <p:cNvCxnSpPr>
              <a:cxnSpLocks/>
            </p:cNvCxnSpPr>
            <p:nvPr/>
          </p:nvCxnSpPr>
          <p:spPr>
            <a:xfrm flipV="1">
              <a:off x="9923959" y="4409180"/>
              <a:ext cx="0" cy="78394"/>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0" name="Arc 559">
              <a:extLst>
                <a:ext uri="{FF2B5EF4-FFF2-40B4-BE49-F238E27FC236}">
                  <a16:creationId xmlns:a16="http://schemas.microsoft.com/office/drawing/2014/main" id="{80FA1681-4378-4F46-A34A-F9F059F1D1F1}"/>
                </a:ext>
              </a:extLst>
            </p:cNvPr>
            <p:cNvSpPr/>
            <p:nvPr/>
          </p:nvSpPr>
          <p:spPr>
            <a:xfrm>
              <a:off x="9702487" y="3807574"/>
              <a:ext cx="1565244" cy="799105"/>
            </a:xfrm>
            <a:prstGeom prst="arc">
              <a:avLst>
                <a:gd name="adj1" fmla="val 19110824"/>
                <a:gd name="adj2" fmla="val 8785473"/>
              </a:avLst>
            </a:prstGeom>
            <a:ln w="38100" cap="rnd">
              <a:gradFill flip="none" rotWithShape="1">
                <a:gsLst>
                  <a:gs pos="0">
                    <a:schemeClr val="tx1"/>
                  </a:gs>
                  <a:gs pos="78000">
                    <a:schemeClr val="accent2">
                      <a:alpha val="24000"/>
                    </a:schemeClr>
                  </a:gs>
                  <a:gs pos="48000">
                    <a:schemeClr val="accent1">
                      <a:lumMod val="30000"/>
                      <a:lumOff val="70000"/>
                    </a:schemeClr>
                  </a:gs>
                </a:gsLst>
                <a:lin ang="5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61" name="Straight Connector 560">
              <a:extLst>
                <a:ext uri="{FF2B5EF4-FFF2-40B4-BE49-F238E27FC236}">
                  <a16:creationId xmlns:a16="http://schemas.microsoft.com/office/drawing/2014/main" id="{B619663D-2A92-4BA4-8007-CB954A376C95}"/>
                </a:ext>
              </a:extLst>
            </p:cNvPr>
            <p:cNvCxnSpPr>
              <a:cxnSpLocks/>
              <a:endCxn id="560" idx="0"/>
            </p:cNvCxnSpPr>
            <p:nvPr/>
          </p:nvCxnSpPr>
          <p:spPr>
            <a:xfrm flipV="1">
              <a:off x="10876409" y="3861101"/>
              <a:ext cx="0" cy="8118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E38F00E0-0A73-414C-8F63-9DB87D35A072}"/>
                </a:ext>
              </a:extLst>
            </p:cNvPr>
            <p:cNvCxnSpPr>
              <a:cxnSpLocks/>
              <a:endCxn id="560" idx="0"/>
            </p:cNvCxnSpPr>
            <p:nvPr/>
          </p:nvCxnSpPr>
          <p:spPr>
            <a:xfrm flipH="1">
              <a:off x="10876409" y="3861101"/>
              <a:ext cx="124886" cy="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96" name="Extract pipe">
            <a:extLst>
              <a:ext uri="{FF2B5EF4-FFF2-40B4-BE49-F238E27FC236}">
                <a16:creationId xmlns:a16="http://schemas.microsoft.com/office/drawing/2014/main" id="{2399F0BB-F03F-4198-9D03-598EF000C474}"/>
              </a:ext>
              <a:ext uri="{C183D7F6-B498-43B3-948B-1728B52AA6E4}">
                <adec:decorative xmlns:adec="http://schemas.microsoft.com/office/drawing/2017/decorative" val="1"/>
              </a:ext>
            </a:extLst>
          </p:cNvPr>
          <p:cNvGrpSpPr/>
          <p:nvPr/>
        </p:nvGrpSpPr>
        <p:grpSpPr>
          <a:xfrm>
            <a:off x="4435847" y="4014989"/>
            <a:ext cx="755479" cy="598644"/>
            <a:chOff x="4348835" y="4033990"/>
            <a:chExt cx="920781" cy="729630"/>
          </a:xfrm>
        </p:grpSpPr>
        <p:sp>
          <p:nvSpPr>
            <p:cNvPr id="43" name="Freeform: Shape 42">
              <a:extLst>
                <a:ext uri="{FF2B5EF4-FFF2-40B4-BE49-F238E27FC236}">
                  <a16:creationId xmlns:a16="http://schemas.microsoft.com/office/drawing/2014/main" id="{61898C2A-13DA-47C9-98E2-695FDE2DCAF4}"/>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2E6ABBB6-1919-408A-BEB4-710E6A17E7DA}"/>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472FDEE1-D356-4962-A0B8-CFCBBEAFC9D5}"/>
                </a:ext>
              </a:extLst>
            </p:cNvPr>
            <p:cNvSpPr/>
            <p:nvPr/>
          </p:nvSpPr>
          <p:spPr>
            <a:xfrm>
              <a:off x="4546405"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29C87DC3-BAD3-456C-820C-021748A8464E}"/>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8311DD92-E381-45C6-B954-D0DFD81A9FE8}"/>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521C5488-BC43-4EFD-B1C5-5FF9A2BFD561}"/>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4">
                    <a:lumMod val="50000"/>
                  </a:schemeClr>
                </a:gs>
                <a:gs pos="100000">
                  <a:srgbClr val="324C04"/>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2" name="Trans pipe">
            <a:extLst>
              <a:ext uri="{FF2B5EF4-FFF2-40B4-BE49-F238E27FC236}">
                <a16:creationId xmlns:a16="http://schemas.microsoft.com/office/drawing/2014/main" id="{F7016DF8-BAF4-4413-904C-B251682B9F87}"/>
              </a:ext>
              <a:ext uri="{C183D7F6-B498-43B3-948B-1728B52AA6E4}">
                <adec:decorative xmlns:adec="http://schemas.microsoft.com/office/drawing/2017/decorative" val="1"/>
              </a:ext>
            </a:extLst>
          </p:cNvPr>
          <p:cNvGrpSpPr/>
          <p:nvPr/>
        </p:nvGrpSpPr>
        <p:grpSpPr>
          <a:xfrm>
            <a:off x="5056866" y="4398589"/>
            <a:ext cx="755479" cy="598644"/>
            <a:chOff x="4348835" y="4033990"/>
            <a:chExt cx="920781" cy="729630"/>
          </a:xfrm>
        </p:grpSpPr>
        <p:sp>
          <p:nvSpPr>
            <p:cNvPr id="573" name="Freeform: Shape 572">
              <a:extLst>
                <a:ext uri="{FF2B5EF4-FFF2-40B4-BE49-F238E27FC236}">
                  <a16:creationId xmlns:a16="http://schemas.microsoft.com/office/drawing/2014/main" id="{2DF336C6-88BC-4222-BB15-92EE0C186390}"/>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Shape 573">
              <a:extLst>
                <a:ext uri="{FF2B5EF4-FFF2-40B4-BE49-F238E27FC236}">
                  <a16:creationId xmlns:a16="http://schemas.microsoft.com/office/drawing/2014/main" id="{E3C70A98-7377-4356-A37B-3B53ECE75A7D}"/>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635D02ED-24C5-4387-9437-443B4704F612}"/>
                </a:ext>
              </a:extLst>
            </p:cNvPr>
            <p:cNvSpPr/>
            <p:nvPr/>
          </p:nvSpPr>
          <p:spPr>
            <a:xfrm>
              <a:off x="4546405"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07D9E4A7-582D-4529-AC48-83BB830D8AF0}"/>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8E15817A-A0E9-466A-A2C9-A0F8ABBC3ECE}"/>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39DABFB2-DC13-4AA6-B6F2-43440878D552}"/>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4">
                    <a:lumMod val="50000"/>
                  </a:schemeClr>
                </a:gs>
                <a:gs pos="100000">
                  <a:srgbClr val="324C04"/>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2" name="Load pipe">
            <a:extLst>
              <a:ext uri="{FF2B5EF4-FFF2-40B4-BE49-F238E27FC236}">
                <a16:creationId xmlns:a16="http://schemas.microsoft.com/office/drawing/2014/main" id="{0AE16A76-359A-4DE3-8CCC-C2CD954B3C73}"/>
              </a:ext>
              <a:ext uri="{C183D7F6-B498-43B3-948B-1728B52AA6E4}">
                <adec:decorative xmlns:adec="http://schemas.microsoft.com/office/drawing/2017/decorative" val="1"/>
              </a:ext>
            </a:extLst>
          </p:cNvPr>
          <p:cNvGrpSpPr/>
          <p:nvPr/>
        </p:nvGrpSpPr>
        <p:grpSpPr>
          <a:xfrm>
            <a:off x="5676522" y="4745947"/>
            <a:ext cx="755479" cy="598644"/>
            <a:chOff x="4348835" y="4033990"/>
            <a:chExt cx="920781" cy="729630"/>
          </a:xfrm>
        </p:grpSpPr>
        <p:sp>
          <p:nvSpPr>
            <p:cNvPr id="583" name="Freeform: Shape 582">
              <a:extLst>
                <a:ext uri="{FF2B5EF4-FFF2-40B4-BE49-F238E27FC236}">
                  <a16:creationId xmlns:a16="http://schemas.microsoft.com/office/drawing/2014/main" id="{9261EA1D-B77C-4DBE-B750-CBBE8A64EBEE}"/>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6DD9BD8A-C764-43C0-8BF0-F6E97ABB90B0}"/>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B60648F3-E9B0-4671-A70C-B138F0498FC9}"/>
                </a:ext>
              </a:extLst>
            </p:cNvPr>
            <p:cNvSpPr/>
            <p:nvPr/>
          </p:nvSpPr>
          <p:spPr>
            <a:xfrm>
              <a:off x="4546405"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5594389A-CC4A-450A-8F3A-E36E25CCA31F}"/>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0">
                  <a:schemeClr val="accent4">
                    <a:lumMod val="75000"/>
                  </a:schemeClr>
                </a:gs>
                <a:gs pos="32000">
                  <a:schemeClr val="accent4"/>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919625C7-7BC3-47AD-A7DE-A55CF33891B3}"/>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4">
                    <a:lumMod val="75000"/>
                  </a:schemeClr>
                </a:gs>
                <a:gs pos="100000">
                  <a:schemeClr val="accent4">
                    <a:lumMod val="50000"/>
                  </a:schemeClr>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646478C9-36FE-4C4C-98C6-EB4B71E77E0A}"/>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4">
                    <a:lumMod val="50000"/>
                  </a:schemeClr>
                </a:gs>
                <a:gs pos="100000">
                  <a:srgbClr val="324C04"/>
                </a:gs>
              </a:gsLst>
              <a:lin ang="3600000" scaled="0"/>
            </a:gradFill>
            <a:ln w="2381" cap="flat">
              <a:solidFill>
                <a:schemeClr val="accent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622" name="Straight Connector 621">
            <a:extLst>
              <a:ext uri="{FF2B5EF4-FFF2-40B4-BE49-F238E27FC236}">
                <a16:creationId xmlns:a16="http://schemas.microsoft.com/office/drawing/2014/main" id="{4C4A8485-EA91-4021-8CFB-A04240273737}"/>
              </a:ext>
              <a:ext uri="{C183D7F6-B498-43B3-948B-1728B52AA6E4}">
                <adec:decorative xmlns:adec="http://schemas.microsoft.com/office/drawing/2017/decorative" val="1"/>
              </a:ext>
            </a:extLst>
          </p:cNvPr>
          <p:cNvCxnSpPr>
            <a:cxnSpLocks/>
          </p:cNvCxnSpPr>
          <p:nvPr/>
        </p:nvCxnSpPr>
        <p:spPr>
          <a:xfrm flipH="1">
            <a:off x="4693034" y="5137326"/>
            <a:ext cx="1171258" cy="656057"/>
          </a:xfrm>
          <a:prstGeom prst="line">
            <a:avLst/>
          </a:prstGeom>
          <a:ln w="41275" cap="rnd">
            <a:solidFill>
              <a:schemeClr val="accent4">
                <a:alpha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55B9D75E-44A1-4EA1-B1AF-0EE1CC9CAB61}"/>
              </a:ext>
              <a:ext uri="{C183D7F6-B498-43B3-948B-1728B52AA6E4}">
                <adec:decorative xmlns:adec="http://schemas.microsoft.com/office/drawing/2017/decorative" val="1"/>
              </a:ext>
            </a:extLst>
          </p:cNvPr>
          <p:cNvCxnSpPr>
            <a:cxnSpLocks/>
          </p:cNvCxnSpPr>
          <p:nvPr/>
        </p:nvCxnSpPr>
        <p:spPr>
          <a:xfrm flipH="1">
            <a:off x="4314942" y="4785671"/>
            <a:ext cx="932048" cy="557770"/>
          </a:xfrm>
          <a:prstGeom prst="line">
            <a:avLst/>
          </a:prstGeom>
          <a:ln w="41275" cap="rnd">
            <a:solidFill>
              <a:schemeClr val="accent4">
                <a:alpha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2E3A8FF7-9397-4BE5-98B5-423EA3B6C534}"/>
              </a:ext>
              <a:ext uri="{C183D7F6-B498-43B3-948B-1728B52AA6E4}">
                <adec:decorative xmlns:adec="http://schemas.microsoft.com/office/drawing/2017/decorative" val="1"/>
              </a:ext>
            </a:extLst>
          </p:cNvPr>
          <p:cNvCxnSpPr>
            <a:cxnSpLocks/>
          </p:cNvCxnSpPr>
          <p:nvPr/>
        </p:nvCxnSpPr>
        <p:spPr>
          <a:xfrm flipH="1">
            <a:off x="3557015" y="4397113"/>
            <a:ext cx="1068155" cy="584305"/>
          </a:xfrm>
          <a:prstGeom prst="line">
            <a:avLst/>
          </a:prstGeom>
          <a:ln w="41275" cap="rnd">
            <a:solidFill>
              <a:schemeClr val="accent4">
                <a:alpha val="5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0" name="Red pipe 2">
            <a:extLst>
              <a:ext uri="{FF2B5EF4-FFF2-40B4-BE49-F238E27FC236}">
                <a16:creationId xmlns:a16="http://schemas.microsoft.com/office/drawing/2014/main" id="{EFDA60B7-482B-4F7C-96CA-692EF3E43152}"/>
              </a:ext>
              <a:ext uri="{C183D7F6-B498-43B3-948B-1728B52AA6E4}">
                <adec:decorative xmlns:adec="http://schemas.microsoft.com/office/drawing/2017/decorative" val="1"/>
              </a:ext>
            </a:extLst>
          </p:cNvPr>
          <p:cNvGrpSpPr/>
          <p:nvPr/>
        </p:nvGrpSpPr>
        <p:grpSpPr>
          <a:xfrm>
            <a:off x="4437871" y="4015623"/>
            <a:ext cx="755479" cy="598644"/>
            <a:chOff x="4348835" y="4033990"/>
            <a:chExt cx="920781" cy="729630"/>
          </a:xfrm>
        </p:grpSpPr>
        <p:sp>
          <p:nvSpPr>
            <p:cNvPr id="1001" name="Freeform: Shape 1000">
              <a:extLst>
                <a:ext uri="{FF2B5EF4-FFF2-40B4-BE49-F238E27FC236}">
                  <a16:creationId xmlns:a16="http://schemas.microsoft.com/office/drawing/2014/main" id="{86FD0227-7F13-4FA4-965F-DA4F6679F3A3}"/>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2" name="Freeform: Shape 1001">
              <a:extLst>
                <a:ext uri="{FF2B5EF4-FFF2-40B4-BE49-F238E27FC236}">
                  <a16:creationId xmlns:a16="http://schemas.microsoft.com/office/drawing/2014/main" id="{E2221AB4-86B1-48AB-84FF-37EAC74AC4C2}"/>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3" name="Freeform: Shape 1002">
              <a:extLst>
                <a:ext uri="{FF2B5EF4-FFF2-40B4-BE49-F238E27FC236}">
                  <a16:creationId xmlns:a16="http://schemas.microsoft.com/office/drawing/2014/main" id="{D783E7B4-0EC3-4C6D-BADC-4EA81BC81E7E}"/>
                </a:ext>
              </a:extLst>
            </p:cNvPr>
            <p:cNvSpPr/>
            <p:nvPr/>
          </p:nvSpPr>
          <p:spPr>
            <a:xfrm>
              <a:off x="4546406"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4" name="Freeform: Shape 1003">
              <a:extLst>
                <a:ext uri="{FF2B5EF4-FFF2-40B4-BE49-F238E27FC236}">
                  <a16:creationId xmlns:a16="http://schemas.microsoft.com/office/drawing/2014/main" id="{EAA405BE-16A9-4EAC-B30D-B6507FD0C83A}"/>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5" name="Freeform: Shape 1004">
              <a:extLst>
                <a:ext uri="{FF2B5EF4-FFF2-40B4-BE49-F238E27FC236}">
                  <a16:creationId xmlns:a16="http://schemas.microsoft.com/office/drawing/2014/main" id="{CDF082E7-F4AB-457E-B9EC-965378329585}"/>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6" name="Freeform: Shape 1005">
              <a:extLst>
                <a:ext uri="{FF2B5EF4-FFF2-40B4-BE49-F238E27FC236}">
                  <a16:creationId xmlns:a16="http://schemas.microsoft.com/office/drawing/2014/main" id="{C229EE77-608B-4468-968C-40FE7AF3D93B}"/>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3"/>
                </a:gs>
                <a:gs pos="100000">
                  <a:srgbClr val="4813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7" name="Red pipe 1">
            <a:extLst>
              <a:ext uri="{FF2B5EF4-FFF2-40B4-BE49-F238E27FC236}">
                <a16:creationId xmlns:a16="http://schemas.microsoft.com/office/drawing/2014/main" id="{4157695D-7EE7-4159-8140-0D3611995069}"/>
              </a:ext>
              <a:ext uri="{C183D7F6-B498-43B3-948B-1728B52AA6E4}">
                <adec:decorative xmlns:adec="http://schemas.microsoft.com/office/drawing/2017/decorative" val="1"/>
              </a:ext>
            </a:extLst>
          </p:cNvPr>
          <p:cNvGrpSpPr/>
          <p:nvPr/>
        </p:nvGrpSpPr>
        <p:grpSpPr>
          <a:xfrm>
            <a:off x="5050166" y="4402150"/>
            <a:ext cx="755479" cy="598644"/>
            <a:chOff x="4348835" y="4033990"/>
            <a:chExt cx="920781" cy="729630"/>
          </a:xfrm>
        </p:grpSpPr>
        <p:sp>
          <p:nvSpPr>
            <p:cNvPr id="1008" name="Freeform: Shape 1007">
              <a:extLst>
                <a:ext uri="{FF2B5EF4-FFF2-40B4-BE49-F238E27FC236}">
                  <a16:creationId xmlns:a16="http://schemas.microsoft.com/office/drawing/2014/main" id="{B3D5075B-7020-4422-82C1-BC2938E99B73}"/>
                </a:ext>
              </a:extLst>
            </p:cNvPr>
            <p:cNvSpPr/>
            <p:nvPr/>
          </p:nvSpPr>
          <p:spPr>
            <a:xfrm>
              <a:off x="4855540" y="4033990"/>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9"/>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9" name="Freeform: Shape 1008">
              <a:extLst>
                <a:ext uri="{FF2B5EF4-FFF2-40B4-BE49-F238E27FC236}">
                  <a16:creationId xmlns:a16="http://schemas.microsoft.com/office/drawing/2014/main" id="{DB190F8B-2CD1-4C9C-8D4D-837D743A216F}"/>
                </a:ext>
              </a:extLst>
            </p:cNvPr>
            <p:cNvSpPr/>
            <p:nvPr/>
          </p:nvSpPr>
          <p:spPr>
            <a:xfrm rot="19759864">
              <a:off x="4795224" y="4094812"/>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9" y="426996"/>
                    <a:pt x="171581" y="426996"/>
                  </a:cubicBezTo>
                  <a:cubicBezTo>
                    <a:pt x="76643"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0" name="Freeform: Shape 1009">
              <a:extLst>
                <a:ext uri="{FF2B5EF4-FFF2-40B4-BE49-F238E27FC236}">
                  <a16:creationId xmlns:a16="http://schemas.microsoft.com/office/drawing/2014/main" id="{D0FB0D09-AA1A-4847-9823-5C8BA0A1AADF}"/>
                </a:ext>
              </a:extLst>
            </p:cNvPr>
            <p:cNvSpPr/>
            <p:nvPr/>
          </p:nvSpPr>
          <p:spPr>
            <a:xfrm>
              <a:off x="4546406" y="4144304"/>
              <a:ext cx="563406" cy="502452"/>
            </a:xfrm>
            <a:custGeom>
              <a:avLst/>
              <a:gdLst>
                <a:gd name="connsiteX0" fmla="*/ 426591 w 563406"/>
                <a:gd name="connsiteY0" fmla="*/ 7587 h 502452"/>
                <a:gd name="connsiteX1" fmla="*/ 314958 w 563406"/>
                <a:gd name="connsiteY1" fmla="*/ 19112 h 502452"/>
                <a:gd name="connsiteX2" fmla="*/ 314958 w 563406"/>
                <a:gd name="connsiteY2" fmla="*/ 19112 h 502452"/>
                <a:gd name="connsiteX3" fmla="*/ -320 w 563406"/>
                <a:gd name="connsiteY3" fmla="*/ 198658 h 502452"/>
                <a:gd name="connsiteX4" fmla="*/ 185608 w 563406"/>
                <a:gd name="connsiteY4" fmla="*/ 502220 h 502452"/>
                <a:gd name="connsiteX5" fmla="*/ 505077 w 563406"/>
                <a:gd name="connsiteY5" fmla="*/ 320102 h 502452"/>
                <a:gd name="connsiteX6" fmla="*/ 505077 w 563406"/>
                <a:gd name="connsiteY6" fmla="*/ 320102 h 502452"/>
                <a:gd name="connsiteX7" fmla="*/ 562227 w 563406"/>
                <a:gd name="connsiteY7" fmla="*/ 219994 h 502452"/>
                <a:gd name="connsiteX8" fmla="*/ 426591 w 563406"/>
                <a:gd name="connsiteY8" fmla="*/ 7587 h 50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406" h="502452">
                  <a:moveTo>
                    <a:pt x="426591" y="7587"/>
                  </a:moveTo>
                  <a:cubicBezTo>
                    <a:pt x="389596" y="-5986"/>
                    <a:pt x="348400" y="-1729"/>
                    <a:pt x="314958" y="19112"/>
                  </a:cubicBezTo>
                  <a:lnTo>
                    <a:pt x="314958" y="19112"/>
                  </a:lnTo>
                  <a:lnTo>
                    <a:pt x="-320" y="198658"/>
                  </a:lnTo>
                  <a:lnTo>
                    <a:pt x="185608" y="502220"/>
                  </a:lnTo>
                  <a:lnTo>
                    <a:pt x="505077" y="320102"/>
                  </a:lnTo>
                  <a:lnTo>
                    <a:pt x="505077" y="320102"/>
                  </a:lnTo>
                  <a:cubicBezTo>
                    <a:pt x="538433" y="297232"/>
                    <a:pt x="559493" y="260352"/>
                    <a:pt x="562227" y="219994"/>
                  </a:cubicBezTo>
                  <a:cubicBezTo>
                    <a:pt x="571085" y="129983"/>
                    <a:pt x="510506" y="35209"/>
                    <a:pt x="426591" y="7587"/>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1" name="Freeform: Shape 1010">
              <a:extLst>
                <a:ext uri="{FF2B5EF4-FFF2-40B4-BE49-F238E27FC236}">
                  <a16:creationId xmlns:a16="http://schemas.microsoft.com/office/drawing/2014/main" id="{3499C34A-EC75-489E-84DB-DF3A865E0D74}"/>
                </a:ext>
              </a:extLst>
            </p:cNvPr>
            <p:cNvSpPr/>
            <p:nvPr/>
          </p:nvSpPr>
          <p:spPr>
            <a:xfrm>
              <a:off x="4407865" y="4279064"/>
              <a:ext cx="414076" cy="454702"/>
            </a:xfrm>
            <a:custGeom>
              <a:avLst/>
              <a:gdLst>
                <a:gd name="connsiteX0" fmla="*/ 249807 w 414076"/>
                <a:gd name="connsiteY0" fmla="*/ 9366 h 454702"/>
                <a:gd name="connsiteX1" fmla="*/ 115409 w 414076"/>
                <a:gd name="connsiteY1" fmla="*/ 22797 h 454702"/>
                <a:gd name="connsiteX2" fmla="*/ 115409 w 414076"/>
                <a:gd name="connsiteY2" fmla="*/ 22797 h 454702"/>
                <a:gd name="connsiteX3" fmla="*/ -320 w 414076"/>
                <a:gd name="connsiteY3" fmla="*/ 89472 h 454702"/>
                <a:gd name="connsiteX4" fmla="*/ 223232 w 414076"/>
                <a:gd name="connsiteY4" fmla="*/ 454470 h 454702"/>
                <a:gd name="connsiteX5" fmla="*/ 344009 w 414076"/>
                <a:gd name="connsiteY5" fmla="*/ 384747 h 454702"/>
                <a:gd name="connsiteX6" fmla="*/ 344009 w 414076"/>
                <a:gd name="connsiteY6" fmla="*/ 384747 h 454702"/>
                <a:gd name="connsiteX7" fmla="*/ 412684 w 414076"/>
                <a:gd name="connsiteY7" fmla="*/ 264350 h 454702"/>
                <a:gd name="connsiteX8" fmla="*/ 249807 w 414076"/>
                <a:gd name="connsiteY8" fmla="*/ 9366 h 45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76" h="454702">
                  <a:moveTo>
                    <a:pt x="249807" y="9366"/>
                  </a:moveTo>
                  <a:cubicBezTo>
                    <a:pt x="205335" y="-7131"/>
                    <a:pt x="155738" y="-2178"/>
                    <a:pt x="115409" y="22797"/>
                  </a:cubicBezTo>
                  <a:lnTo>
                    <a:pt x="115409" y="22797"/>
                  </a:lnTo>
                  <a:lnTo>
                    <a:pt x="-320" y="89472"/>
                  </a:lnTo>
                  <a:lnTo>
                    <a:pt x="223232" y="454470"/>
                  </a:lnTo>
                  <a:lnTo>
                    <a:pt x="344009" y="384747"/>
                  </a:lnTo>
                  <a:lnTo>
                    <a:pt x="344009" y="384747"/>
                  </a:lnTo>
                  <a:cubicBezTo>
                    <a:pt x="381252" y="360553"/>
                    <a:pt x="407160" y="318072"/>
                    <a:pt x="412684" y="264350"/>
                  </a:cubicBezTo>
                  <a:cubicBezTo>
                    <a:pt x="423543" y="156147"/>
                    <a:pt x="350772" y="42608"/>
                    <a:pt x="249807" y="9366"/>
                  </a:cubicBezTo>
                  <a:close/>
                </a:path>
              </a:pathLst>
            </a:custGeom>
            <a:gradFill>
              <a:gsLst>
                <a:gs pos="18000">
                  <a:schemeClr val="accent3"/>
                </a:gs>
                <a:gs pos="38000">
                  <a:schemeClr val="accent3">
                    <a:lumMod val="60000"/>
                    <a:lumOff val="40000"/>
                  </a:schemeClr>
                </a:gs>
                <a:gs pos="73000">
                  <a:srgbClr val="5817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2" name="Freeform: Shape 1011">
              <a:extLst>
                <a:ext uri="{FF2B5EF4-FFF2-40B4-BE49-F238E27FC236}">
                  <a16:creationId xmlns:a16="http://schemas.microsoft.com/office/drawing/2014/main" id="{0C34F4A0-E3F2-4713-861A-21EDFEF1B131}"/>
                </a:ext>
              </a:extLst>
            </p:cNvPr>
            <p:cNvSpPr/>
            <p:nvPr/>
          </p:nvSpPr>
          <p:spPr>
            <a:xfrm rot="19759864">
              <a:off x="4348835" y="4336393"/>
              <a:ext cx="343800" cy="427227"/>
            </a:xfrm>
            <a:custGeom>
              <a:avLst/>
              <a:gdLst>
                <a:gd name="connsiteX0" fmla="*/ 343481 w 343800"/>
                <a:gd name="connsiteY0" fmla="*/ 213383 h 427227"/>
                <a:gd name="connsiteX1" fmla="*/ 171581 w 343800"/>
                <a:gd name="connsiteY1" fmla="*/ 426996 h 427227"/>
                <a:gd name="connsiteX2" fmla="*/ -320 w 343800"/>
                <a:gd name="connsiteY2" fmla="*/ 213383 h 427227"/>
                <a:gd name="connsiteX3" fmla="*/ 171581 w 343800"/>
                <a:gd name="connsiteY3" fmla="*/ -231 h 427227"/>
                <a:gd name="connsiteX4" fmla="*/ 343481 w 343800"/>
                <a:gd name="connsiteY4" fmla="*/ 213383 h 42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800" h="427227">
                  <a:moveTo>
                    <a:pt x="343481" y="213383"/>
                  </a:moveTo>
                  <a:cubicBezTo>
                    <a:pt x="343481" y="331358"/>
                    <a:pt x="266518" y="426996"/>
                    <a:pt x="171581" y="426996"/>
                  </a:cubicBezTo>
                  <a:cubicBezTo>
                    <a:pt x="76642" y="426996"/>
                    <a:pt x="-320" y="331358"/>
                    <a:pt x="-320" y="213383"/>
                  </a:cubicBezTo>
                  <a:cubicBezTo>
                    <a:pt x="-320" y="95407"/>
                    <a:pt x="76643" y="-231"/>
                    <a:pt x="171581" y="-231"/>
                  </a:cubicBezTo>
                  <a:cubicBezTo>
                    <a:pt x="266519" y="-231"/>
                    <a:pt x="343481" y="95407"/>
                    <a:pt x="343481" y="213383"/>
                  </a:cubicBezTo>
                  <a:close/>
                </a:path>
              </a:pathLst>
            </a:custGeom>
            <a:gradFill>
              <a:gsLst>
                <a:gs pos="0">
                  <a:schemeClr val="accent3"/>
                </a:gs>
                <a:gs pos="100000">
                  <a:schemeClr val="accent3">
                    <a:lumMod val="50000"/>
                  </a:schemeClr>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3" name="Freeform: Shape 1012">
              <a:extLst>
                <a:ext uri="{FF2B5EF4-FFF2-40B4-BE49-F238E27FC236}">
                  <a16:creationId xmlns:a16="http://schemas.microsoft.com/office/drawing/2014/main" id="{19F36C40-5C8D-468F-B5EE-6967B9ED189C}"/>
                </a:ext>
              </a:extLst>
            </p:cNvPr>
            <p:cNvSpPr/>
            <p:nvPr/>
          </p:nvSpPr>
          <p:spPr>
            <a:xfrm>
              <a:off x="4398816" y="4413343"/>
              <a:ext cx="235328" cy="278289"/>
            </a:xfrm>
            <a:custGeom>
              <a:avLst/>
              <a:gdLst>
                <a:gd name="connsiteX0" fmla="*/ 142232 w 215379"/>
                <a:gd name="connsiteY0" fmla="*/ 254466 h 254698"/>
                <a:gd name="connsiteX1" fmla="*/ 111085 w 215379"/>
                <a:gd name="connsiteY1" fmla="*/ 249132 h 254698"/>
                <a:gd name="connsiteX2" fmla="*/ 404 w 215379"/>
                <a:gd name="connsiteY2" fmla="*/ 74825 h 254698"/>
                <a:gd name="connsiteX3" fmla="*/ 72508 w 215379"/>
                <a:gd name="connsiteY3" fmla="*/ -233 h 254698"/>
                <a:gd name="connsiteX4" fmla="*/ 103655 w 215379"/>
                <a:gd name="connsiteY4" fmla="*/ 5101 h 254698"/>
                <a:gd name="connsiteX5" fmla="*/ 214336 w 215379"/>
                <a:gd name="connsiteY5" fmla="*/ 179409 h 254698"/>
                <a:gd name="connsiteX6" fmla="*/ 142232 w 215379"/>
                <a:gd name="connsiteY6" fmla="*/ 254466 h 2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9" h="254698">
                  <a:moveTo>
                    <a:pt x="142232" y="254466"/>
                  </a:moveTo>
                  <a:cubicBezTo>
                    <a:pt x="131630" y="254342"/>
                    <a:pt x="121124" y="252542"/>
                    <a:pt x="111085" y="249132"/>
                  </a:cubicBezTo>
                  <a:cubicBezTo>
                    <a:pt x="43648" y="226939"/>
                    <a:pt x="-7025" y="147119"/>
                    <a:pt x="404" y="74825"/>
                  </a:cubicBezTo>
                  <a:cubicBezTo>
                    <a:pt x="5262" y="28533"/>
                    <a:pt x="32884" y="-233"/>
                    <a:pt x="72508" y="-233"/>
                  </a:cubicBezTo>
                  <a:cubicBezTo>
                    <a:pt x="83110" y="-109"/>
                    <a:pt x="93616" y="1692"/>
                    <a:pt x="103655" y="5101"/>
                  </a:cubicBezTo>
                  <a:cubicBezTo>
                    <a:pt x="171092" y="27295"/>
                    <a:pt x="221765" y="107114"/>
                    <a:pt x="214336" y="179409"/>
                  </a:cubicBezTo>
                  <a:cubicBezTo>
                    <a:pt x="209478" y="225701"/>
                    <a:pt x="181856" y="254466"/>
                    <a:pt x="142232" y="254466"/>
                  </a:cubicBezTo>
                  <a:close/>
                </a:path>
              </a:pathLst>
            </a:custGeom>
            <a:gradFill>
              <a:gsLst>
                <a:gs pos="0">
                  <a:schemeClr val="accent3"/>
                </a:gs>
                <a:gs pos="100000">
                  <a:srgbClr val="481300"/>
                </a:gs>
              </a:gsLst>
              <a:lin ang="3600000" scaled="0"/>
            </a:gradFill>
            <a:ln w="2381"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613" name="Straight Connector 612">
            <a:extLst>
              <a:ext uri="{FF2B5EF4-FFF2-40B4-BE49-F238E27FC236}">
                <a16:creationId xmlns:a16="http://schemas.microsoft.com/office/drawing/2014/main" id="{64FB05EA-BD23-4E7B-912A-8F59DE472927}"/>
              </a:ext>
              <a:ext uri="{C183D7F6-B498-43B3-948B-1728B52AA6E4}">
                <adec:decorative xmlns:adec="http://schemas.microsoft.com/office/drawing/2017/decorative" val="1"/>
              </a:ext>
            </a:extLst>
          </p:cNvPr>
          <p:cNvCxnSpPr>
            <a:cxnSpLocks/>
          </p:cNvCxnSpPr>
          <p:nvPr/>
        </p:nvCxnSpPr>
        <p:spPr>
          <a:xfrm flipH="1">
            <a:off x="3556354" y="4397112"/>
            <a:ext cx="1068155" cy="584305"/>
          </a:xfrm>
          <a:prstGeom prst="line">
            <a:avLst/>
          </a:prstGeom>
          <a:ln w="41275" cap="rnd">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5C0F60BD-8B79-49E0-8B5F-7DE778632014}"/>
              </a:ext>
              <a:ext uri="{C183D7F6-B498-43B3-948B-1728B52AA6E4}">
                <adec:decorative xmlns:adec="http://schemas.microsoft.com/office/drawing/2017/decorative" val="1"/>
              </a:ext>
            </a:extLst>
          </p:cNvPr>
          <p:cNvCxnSpPr>
            <a:cxnSpLocks/>
          </p:cNvCxnSpPr>
          <p:nvPr/>
        </p:nvCxnSpPr>
        <p:spPr>
          <a:xfrm flipH="1">
            <a:off x="4293878" y="4786496"/>
            <a:ext cx="944259" cy="571034"/>
          </a:xfrm>
          <a:prstGeom prst="line">
            <a:avLst/>
          </a:prstGeom>
          <a:ln w="41275" cap="rnd">
            <a:solidFill>
              <a:schemeClr val="accent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0" name="Analtyics Image">
            <a:extLst>
              <a:ext uri="{FF2B5EF4-FFF2-40B4-BE49-F238E27FC236}">
                <a16:creationId xmlns:a16="http://schemas.microsoft.com/office/drawing/2014/main" id="{2C8131AF-84A2-4A4B-A1D3-72D5A671FFC6}"/>
              </a:ext>
              <a:ext uri="{C183D7F6-B498-43B3-948B-1728B52AA6E4}">
                <adec:decorative xmlns:adec="http://schemas.microsoft.com/office/drawing/2017/decorative" val="1"/>
              </a:ext>
            </a:extLst>
          </p:cNvPr>
          <p:cNvGrpSpPr/>
          <p:nvPr/>
        </p:nvGrpSpPr>
        <p:grpSpPr>
          <a:xfrm>
            <a:off x="1892725" y="3593879"/>
            <a:ext cx="3200677" cy="3757285"/>
            <a:chOff x="1805804" y="3583669"/>
            <a:chExt cx="3200677" cy="3757285"/>
          </a:xfrm>
        </p:grpSpPr>
        <p:sp>
          <p:nvSpPr>
            <p:cNvPr id="625" name="TextBox 624">
              <a:extLst>
                <a:ext uri="{FF2B5EF4-FFF2-40B4-BE49-F238E27FC236}">
                  <a16:creationId xmlns:a16="http://schemas.microsoft.com/office/drawing/2014/main" id="{EF678490-6E9A-4D4E-A3BF-A949FF11E9A3}"/>
                </a:ext>
              </a:extLst>
            </p:cNvPr>
            <p:cNvSpPr txBox="1"/>
            <p:nvPr/>
          </p:nvSpPr>
          <p:spPr>
            <a:xfrm>
              <a:off x="2035874" y="5475934"/>
              <a:ext cx="430887" cy="186502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Analytics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Destination</a:t>
              </a:r>
            </a:p>
          </p:txBody>
        </p:sp>
        <p:pic>
          <p:nvPicPr>
            <p:cNvPr id="1029" name="Picture 1028">
              <a:extLst>
                <a:ext uri="{FF2B5EF4-FFF2-40B4-BE49-F238E27FC236}">
                  <a16:creationId xmlns:a16="http://schemas.microsoft.com/office/drawing/2014/main" id="{B918B926-4541-47D8-8A80-7E2CA2350F8B}"/>
                </a:ext>
              </a:extLst>
            </p:cNvPr>
            <p:cNvPicPr>
              <a:picLocks noChangeAspect="1"/>
            </p:cNvPicPr>
            <p:nvPr/>
          </p:nvPicPr>
          <p:blipFill>
            <a:blip r:embed="rId26">
              <a:duotone>
                <a:prstClr val="black"/>
                <a:srgbClr val="D9C3A5">
                  <a:tint val="50000"/>
                  <a:satMod val="180000"/>
                </a:srgbClr>
              </a:duotone>
            </a:blip>
            <a:stretch>
              <a:fillRect/>
            </a:stretch>
          </p:blipFill>
          <p:spPr>
            <a:xfrm>
              <a:off x="1805804" y="3583669"/>
              <a:ext cx="3200677" cy="3261643"/>
            </a:xfrm>
            <a:prstGeom prst="rect">
              <a:avLst/>
            </a:prstGeom>
          </p:spPr>
        </p:pic>
      </p:grpSp>
      <p:sp>
        <p:nvSpPr>
          <p:cNvPr id="2" name="Title 1">
            <a:extLst>
              <a:ext uri="{FF2B5EF4-FFF2-40B4-BE49-F238E27FC236}">
                <a16:creationId xmlns:a16="http://schemas.microsoft.com/office/drawing/2014/main" id="{68F3EB27-E5EF-4842-8983-A45B5FDF5C84}"/>
              </a:ext>
              <a:ext uri="{C183D7F6-B498-43B3-948B-1728B52AA6E4}">
                <adec:decorative xmlns:adec="http://schemas.microsoft.com/office/drawing/2017/decorative" val="1"/>
              </a:ext>
            </a:extLst>
          </p:cNvPr>
          <p:cNvSpPr>
            <a:spLocks noGrp="1"/>
          </p:cNvSpPr>
          <p:nvPr>
            <p:ph type="title"/>
          </p:nvPr>
        </p:nvSpPr>
        <p:spPr>
          <a:xfrm>
            <a:off x="588963" y="457200"/>
            <a:ext cx="11017250" cy="861774"/>
          </a:xfrm>
        </p:spPr>
        <p:txBody>
          <a:bodyPr/>
          <a:lstStyle/>
          <a:p>
            <a:r>
              <a:rPr lang="en-US" sz="2800"/>
              <a:t>These processes result in </a:t>
            </a:r>
            <a:r>
              <a:rPr lang="en-US" sz="2800">
                <a:solidFill>
                  <a:schemeClr val="accent2"/>
                </a:solidFill>
              </a:rPr>
              <a:t>additional issues </a:t>
            </a:r>
            <a:r>
              <a:rPr lang="en-US" sz="2800"/>
              <a:t>that stall data insights</a:t>
            </a:r>
            <a:br>
              <a:rPr lang="en-US" sz="2800"/>
            </a:br>
            <a:endParaRPr lang="en-US" sz="2800"/>
          </a:p>
        </p:txBody>
      </p:sp>
    </p:spTree>
    <p:extLst>
      <p:ext uri="{BB962C8B-B14F-4D97-AF65-F5344CB8AC3E}">
        <p14:creationId xmlns:p14="http://schemas.microsoft.com/office/powerpoint/2010/main" val="3188427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556"/>
                                        </p:tgtEl>
                                      </p:cBhvr>
                                    </p:animEffect>
                                    <p:animScale>
                                      <p:cBhvr>
                                        <p:cTn id="7" dur="500" autoRev="1" fill="hold"/>
                                        <p:tgtEl>
                                          <p:spTgt spid="556"/>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109"/>
                                        </p:tgtEl>
                                      </p:cBhvr>
                                    </p:animEffect>
                                    <p:animScale>
                                      <p:cBhvr>
                                        <p:cTn id="10" dur="500" autoRev="1" fill="hold"/>
                                        <p:tgtEl>
                                          <p:spTgt spid="109"/>
                                        </p:tgtEl>
                                      </p:cBhvr>
                                      <p:by x="105000" y="105000"/>
                                    </p:animScale>
                                  </p:childTnLst>
                                </p:cTn>
                              </p:par>
                              <p:par>
                                <p:cTn id="11" presetID="26" presetClass="emph" presetSubtype="0" repeatCount="indefinite" fill="hold" nodeType="withEffect">
                                  <p:stCondLst>
                                    <p:cond delay="0"/>
                                  </p:stCondLst>
                                  <p:childTnLst>
                                    <p:animEffect transition="out" filter="fade">
                                      <p:cBhvr>
                                        <p:cTn id="12" dur="1000" tmFilter="0, 0; .2, .5; .8, .5; 1, 0"/>
                                        <p:tgtEl>
                                          <p:spTgt spid="88"/>
                                        </p:tgtEl>
                                      </p:cBhvr>
                                    </p:animEffect>
                                    <p:animScale>
                                      <p:cBhvr>
                                        <p:cTn id="13" dur="500" autoRev="1" fill="hold"/>
                                        <p:tgtEl>
                                          <p:spTgt spid="88"/>
                                        </p:tgtEl>
                                      </p:cBhvr>
                                      <p:by x="105000" y="105000"/>
                                    </p:animScale>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35" presetClass="path" presetSubtype="0" decel="100000" fill="hold" nodeType="withEffect">
                                  <p:stCondLst>
                                    <p:cond delay="0"/>
                                  </p:stCondLst>
                                  <p:childTnLst>
                                    <p:animMotion origin="layout" path="M 0.05078 -0.05231 L 3.75E-6 1.11022E-16 " pathEditMode="relative" rAng="0" ptsTypes="AA">
                                      <p:cBhvr>
                                        <p:cTn id="19" dur="1250" fill="hold"/>
                                        <p:tgtEl>
                                          <p:spTgt spid="4"/>
                                        </p:tgtEl>
                                        <p:attrNameLst>
                                          <p:attrName>ppt_x</p:attrName>
                                          <p:attrName>ppt_y</p:attrName>
                                        </p:attrNameLst>
                                      </p:cBhvr>
                                      <p:rCtr x="-2539" y="2616"/>
                                    </p:animMotion>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596"/>
                                        </p:tgtEl>
                                        <p:attrNameLst>
                                          <p:attrName>style.visibility</p:attrName>
                                        </p:attrNameLst>
                                      </p:cBhvr>
                                      <p:to>
                                        <p:strVal val="visible"/>
                                      </p:to>
                                    </p:set>
                                    <p:animEffect transition="in" filter="fade">
                                      <p:cBhvr>
                                        <p:cTn id="23" dur="500"/>
                                        <p:tgtEl>
                                          <p:spTgt spid="596"/>
                                        </p:tgtEl>
                                      </p:cBhvr>
                                    </p:animEffect>
                                  </p:childTnLst>
                                </p:cTn>
                              </p:par>
                              <p:par>
                                <p:cTn id="24" presetID="10" presetClass="entr" presetSubtype="0" fill="hold" nodeType="withEffect">
                                  <p:stCondLst>
                                    <p:cond delay="200"/>
                                  </p:stCondLst>
                                  <p:childTnLst>
                                    <p:set>
                                      <p:cBhvr>
                                        <p:cTn id="25" dur="1" fill="hold">
                                          <p:stCondLst>
                                            <p:cond delay="0"/>
                                          </p:stCondLst>
                                        </p:cTn>
                                        <p:tgtEl>
                                          <p:spTgt spid="572"/>
                                        </p:tgtEl>
                                        <p:attrNameLst>
                                          <p:attrName>style.visibility</p:attrName>
                                        </p:attrNameLst>
                                      </p:cBhvr>
                                      <p:to>
                                        <p:strVal val="visible"/>
                                      </p:to>
                                    </p:set>
                                    <p:animEffect transition="in" filter="fade">
                                      <p:cBhvr>
                                        <p:cTn id="26" dur="500"/>
                                        <p:tgtEl>
                                          <p:spTgt spid="572"/>
                                        </p:tgtEl>
                                      </p:cBhvr>
                                    </p:animEffect>
                                  </p:childTnLst>
                                </p:cTn>
                              </p:par>
                              <p:par>
                                <p:cTn id="27" presetID="10" presetClass="entr" presetSubtype="0" fill="hold" nodeType="withEffect">
                                  <p:stCondLst>
                                    <p:cond delay="400"/>
                                  </p:stCondLst>
                                  <p:childTnLst>
                                    <p:set>
                                      <p:cBhvr>
                                        <p:cTn id="28" dur="1" fill="hold">
                                          <p:stCondLst>
                                            <p:cond delay="0"/>
                                          </p:stCondLst>
                                        </p:cTn>
                                        <p:tgtEl>
                                          <p:spTgt spid="582"/>
                                        </p:tgtEl>
                                        <p:attrNameLst>
                                          <p:attrName>style.visibility</p:attrName>
                                        </p:attrNameLst>
                                      </p:cBhvr>
                                      <p:to>
                                        <p:strVal val="visible"/>
                                      </p:to>
                                    </p:set>
                                    <p:animEffect transition="in" filter="fade">
                                      <p:cBhvr>
                                        <p:cTn id="29" dur="500"/>
                                        <p:tgtEl>
                                          <p:spTgt spid="582"/>
                                        </p:tgtEl>
                                      </p:cBhvr>
                                    </p:animEffect>
                                  </p:childTnLst>
                                </p:cTn>
                              </p:par>
                            </p:childTnLst>
                          </p:cTn>
                        </p:par>
                        <p:par>
                          <p:cTn id="30" fill="hold">
                            <p:stCondLst>
                              <p:cond delay="3150"/>
                            </p:stCondLst>
                            <p:childTnLst>
                              <p:par>
                                <p:cTn id="31" presetID="10" presetClass="entr" presetSubtype="0"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500"/>
                                        <p:tgtEl>
                                          <p:spTgt spid="1030"/>
                                        </p:tgtEl>
                                      </p:cBhvr>
                                    </p:animEffect>
                                  </p:childTnLst>
                                </p:cTn>
                              </p:par>
                              <p:par>
                                <p:cTn id="34" presetID="63" presetClass="path" presetSubtype="0" decel="100000" fill="hold" nodeType="withEffect">
                                  <p:stCondLst>
                                    <p:cond delay="0"/>
                                  </p:stCondLst>
                                  <p:childTnLst>
                                    <p:animMotion origin="layout" path="M -0.13021 0.13217 L 1.66667E-6 3.33333E-6 " pathEditMode="relative" rAng="0" ptsTypes="AA">
                                      <p:cBhvr>
                                        <p:cTn id="35" dur="2000" fill="hold"/>
                                        <p:tgtEl>
                                          <p:spTgt spid="1030"/>
                                        </p:tgtEl>
                                        <p:attrNameLst>
                                          <p:attrName>ppt_x</p:attrName>
                                          <p:attrName>ppt_y</p:attrName>
                                        </p:attrNameLst>
                                      </p:cBhvr>
                                      <p:rCtr x="6510" y="-6620"/>
                                    </p:animMotion>
                                  </p:childTnLst>
                                </p:cTn>
                              </p:par>
                              <p:par>
                                <p:cTn id="36" presetID="22" presetClass="entr" presetSubtype="2" fill="hold" nodeType="withEffect">
                                  <p:stCondLst>
                                    <p:cond delay="400"/>
                                  </p:stCondLst>
                                  <p:childTnLst>
                                    <p:set>
                                      <p:cBhvr>
                                        <p:cTn id="37" dur="1" fill="hold">
                                          <p:stCondLst>
                                            <p:cond delay="0"/>
                                          </p:stCondLst>
                                        </p:cTn>
                                        <p:tgtEl>
                                          <p:spTgt spid="624"/>
                                        </p:tgtEl>
                                        <p:attrNameLst>
                                          <p:attrName>style.visibility</p:attrName>
                                        </p:attrNameLst>
                                      </p:cBhvr>
                                      <p:to>
                                        <p:strVal val="visible"/>
                                      </p:to>
                                    </p:set>
                                    <p:animEffect transition="in" filter="wipe(right)">
                                      <p:cBhvr>
                                        <p:cTn id="38" dur="1250"/>
                                        <p:tgtEl>
                                          <p:spTgt spid="624"/>
                                        </p:tgtEl>
                                      </p:cBhvr>
                                    </p:animEffect>
                                  </p:childTnLst>
                                </p:cTn>
                              </p:par>
                              <p:par>
                                <p:cTn id="39" presetID="22" presetClass="entr" presetSubtype="2" fill="hold" nodeType="withEffect">
                                  <p:stCondLst>
                                    <p:cond delay="400"/>
                                  </p:stCondLst>
                                  <p:childTnLst>
                                    <p:set>
                                      <p:cBhvr>
                                        <p:cTn id="40" dur="1" fill="hold">
                                          <p:stCondLst>
                                            <p:cond delay="0"/>
                                          </p:stCondLst>
                                        </p:cTn>
                                        <p:tgtEl>
                                          <p:spTgt spid="623"/>
                                        </p:tgtEl>
                                        <p:attrNameLst>
                                          <p:attrName>style.visibility</p:attrName>
                                        </p:attrNameLst>
                                      </p:cBhvr>
                                      <p:to>
                                        <p:strVal val="visible"/>
                                      </p:to>
                                    </p:set>
                                    <p:animEffect transition="in" filter="wipe(right)">
                                      <p:cBhvr>
                                        <p:cTn id="41" dur="1250"/>
                                        <p:tgtEl>
                                          <p:spTgt spid="623"/>
                                        </p:tgtEl>
                                      </p:cBhvr>
                                    </p:animEffect>
                                  </p:childTnLst>
                                </p:cTn>
                              </p:par>
                              <p:par>
                                <p:cTn id="42" presetID="22" presetClass="entr" presetSubtype="2" fill="hold" nodeType="withEffect">
                                  <p:stCondLst>
                                    <p:cond delay="400"/>
                                  </p:stCondLst>
                                  <p:childTnLst>
                                    <p:set>
                                      <p:cBhvr>
                                        <p:cTn id="43" dur="1" fill="hold">
                                          <p:stCondLst>
                                            <p:cond delay="0"/>
                                          </p:stCondLst>
                                        </p:cTn>
                                        <p:tgtEl>
                                          <p:spTgt spid="622"/>
                                        </p:tgtEl>
                                        <p:attrNameLst>
                                          <p:attrName>style.visibility</p:attrName>
                                        </p:attrNameLst>
                                      </p:cBhvr>
                                      <p:to>
                                        <p:strVal val="visible"/>
                                      </p:to>
                                    </p:set>
                                    <p:animEffect transition="in" filter="wipe(right)">
                                      <p:cBhvr>
                                        <p:cTn id="44" dur="1250"/>
                                        <p:tgtEl>
                                          <p:spTgt spid="622"/>
                                        </p:tgtEl>
                                      </p:cBhvr>
                                    </p:animEffect>
                                  </p:childTnLst>
                                </p:cTn>
                              </p:par>
                            </p:childTnLst>
                          </p:cTn>
                        </p:par>
                        <p:par>
                          <p:cTn id="45" fill="hold">
                            <p:stCondLst>
                              <p:cond delay="5150"/>
                            </p:stCondLst>
                            <p:childTnLst>
                              <p:par>
                                <p:cTn id="46" presetID="10" presetClass="entr" presetSubtype="0" fill="hold" nodeType="afterEffect">
                                  <p:stCondLst>
                                    <p:cond delay="0"/>
                                  </p:stCondLst>
                                  <p:childTnLst>
                                    <p:set>
                                      <p:cBhvr>
                                        <p:cTn id="47" dur="1" fill="hold">
                                          <p:stCondLst>
                                            <p:cond delay="0"/>
                                          </p:stCondLst>
                                        </p:cTn>
                                        <p:tgtEl>
                                          <p:spTgt spid="1000"/>
                                        </p:tgtEl>
                                        <p:attrNameLst>
                                          <p:attrName>style.visibility</p:attrName>
                                        </p:attrNameLst>
                                      </p:cBhvr>
                                      <p:to>
                                        <p:strVal val="visible"/>
                                      </p:to>
                                    </p:set>
                                    <p:animEffect transition="in" filter="fade">
                                      <p:cBhvr>
                                        <p:cTn id="48" dur="1500"/>
                                        <p:tgtEl>
                                          <p:spTgt spid="1000"/>
                                        </p:tgtEl>
                                      </p:cBhvr>
                                    </p:animEffect>
                                  </p:childTnLst>
                                </p:cTn>
                              </p:par>
                              <p:par>
                                <p:cTn id="49" presetID="10" presetClass="entr" presetSubtype="0" fill="hold" nodeType="withEffect">
                                  <p:stCondLst>
                                    <p:cond delay="750"/>
                                  </p:stCondLst>
                                  <p:childTnLst>
                                    <p:set>
                                      <p:cBhvr>
                                        <p:cTn id="50" dur="1" fill="hold">
                                          <p:stCondLst>
                                            <p:cond delay="0"/>
                                          </p:stCondLst>
                                        </p:cTn>
                                        <p:tgtEl>
                                          <p:spTgt spid="613"/>
                                        </p:tgtEl>
                                        <p:attrNameLst>
                                          <p:attrName>style.visibility</p:attrName>
                                        </p:attrNameLst>
                                      </p:cBhvr>
                                      <p:to>
                                        <p:strVal val="visible"/>
                                      </p:to>
                                    </p:set>
                                    <p:animEffect transition="in" filter="fade">
                                      <p:cBhvr>
                                        <p:cTn id="51" dur="750"/>
                                        <p:tgtEl>
                                          <p:spTgt spid="613"/>
                                        </p:tgtEl>
                                      </p:cBhvr>
                                    </p:animEffect>
                                  </p:childTnLst>
                                </p:cTn>
                              </p:par>
                              <p:par>
                                <p:cTn id="52" presetID="10" presetClass="exit" presetSubtype="0" fill="hold" nodeType="withEffect">
                                  <p:stCondLst>
                                    <p:cond delay="750"/>
                                  </p:stCondLst>
                                  <p:childTnLst>
                                    <p:animEffect transition="out" filter="fade">
                                      <p:cBhvr>
                                        <p:cTn id="53" dur="750"/>
                                        <p:tgtEl>
                                          <p:spTgt spid="624"/>
                                        </p:tgtEl>
                                      </p:cBhvr>
                                    </p:animEffect>
                                    <p:set>
                                      <p:cBhvr>
                                        <p:cTn id="54" dur="1" fill="hold">
                                          <p:stCondLst>
                                            <p:cond delay="749"/>
                                          </p:stCondLst>
                                        </p:cTn>
                                        <p:tgtEl>
                                          <p:spTgt spid="624"/>
                                        </p:tgtEl>
                                        <p:attrNameLst>
                                          <p:attrName>style.visibility</p:attrName>
                                        </p:attrNameLst>
                                      </p:cBhvr>
                                      <p:to>
                                        <p:strVal val="hidden"/>
                                      </p:to>
                                    </p:set>
                                  </p:childTnLst>
                                </p:cTn>
                              </p:par>
                              <p:par>
                                <p:cTn id="55" presetID="26" presetClass="emph" presetSubtype="0" repeatCount="indefinite" fill="hold" nodeType="withEffect">
                                  <p:stCondLst>
                                    <p:cond delay="750"/>
                                  </p:stCondLst>
                                  <p:childTnLst>
                                    <p:animEffect transition="out" filter="fade">
                                      <p:cBhvr>
                                        <p:cTn id="56" dur="1000" tmFilter="0, 0; .2, .5; .8, .5; 1, 0"/>
                                        <p:tgtEl>
                                          <p:spTgt spid="613"/>
                                        </p:tgtEl>
                                      </p:cBhvr>
                                    </p:animEffect>
                                    <p:animScale>
                                      <p:cBhvr>
                                        <p:cTn id="57" dur="500" autoRev="1" fill="hold"/>
                                        <p:tgtEl>
                                          <p:spTgt spid="613"/>
                                        </p:tgtEl>
                                      </p:cBhvr>
                                      <p:by x="105000" y="105000"/>
                                    </p:animScale>
                                  </p:childTnLst>
                                </p:cTn>
                              </p:par>
                              <p:par>
                                <p:cTn id="58" presetID="10" presetClass="entr" presetSubtype="0" fill="hold" nodeType="withEffect">
                                  <p:stCondLst>
                                    <p:cond delay="0"/>
                                  </p:stCondLst>
                                  <p:childTnLst>
                                    <p:set>
                                      <p:cBhvr>
                                        <p:cTn id="59" dur="1" fill="hold">
                                          <p:stCondLst>
                                            <p:cond delay="0"/>
                                          </p:stCondLst>
                                        </p:cTn>
                                        <p:tgtEl>
                                          <p:spTgt spid="1007"/>
                                        </p:tgtEl>
                                        <p:attrNameLst>
                                          <p:attrName>style.visibility</p:attrName>
                                        </p:attrNameLst>
                                      </p:cBhvr>
                                      <p:to>
                                        <p:strVal val="visible"/>
                                      </p:to>
                                    </p:set>
                                    <p:animEffect transition="in" filter="fade">
                                      <p:cBhvr>
                                        <p:cTn id="60" dur="1500"/>
                                        <p:tgtEl>
                                          <p:spTgt spid="1007"/>
                                        </p:tgtEl>
                                      </p:cBhvr>
                                    </p:animEffect>
                                  </p:childTnLst>
                                </p:cTn>
                              </p:par>
                              <p:par>
                                <p:cTn id="61" presetID="10" presetClass="entr" presetSubtype="0" fill="hold" nodeType="withEffect">
                                  <p:stCondLst>
                                    <p:cond delay="750"/>
                                  </p:stCondLst>
                                  <p:childTnLst>
                                    <p:set>
                                      <p:cBhvr>
                                        <p:cTn id="62" dur="1" fill="hold">
                                          <p:stCondLst>
                                            <p:cond delay="0"/>
                                          </p:stCondLst>
                                        </p:cTn>
                                        <p:tgtEl>
                                          <p:spTgt spid="614"/>
                                        </p:tgtEl>
                                        <p:attrNameLst>
                                          <p:attrName>style.visibility</p:attrName>
                                        </p:attrNameLst>
                                      </p:cBhvr>
                                      <p:to>
                                        <p:strVal val="visible"/>
                                      </p:to>
                                    </p:set>
                                    <p:animEffect transition="in" filter="fade">
                                      <p:cBhvr>
                                        <p:cTn id="63" dur="750"/>
                                        <p:tgtEl>
                                          <p:spTgt spid="614"/>
                                        </p:tgtEl>
                                      </p:cBhvr>
                                    </p:animEffect>
                                  </p:childTnLst>
                                </p:cTn>
                              </p:par>
                              <p:par>
                                <p:cTn id="64" presetID="10" presetClass="exit" presetSubtype="0" fill="hold" nodeType="withEffect">
                                  <p:stCondLst>
                                    <p:cond delay="750"/>
                                  </p:stCondLst>
                                  <p:childTnLst>
                                    <p:animEffect transition="out" filter="fade">
                                      <p:cBhvr>
                                        <p:cTn id="65" dur="750"/>
                                        <p:tgtEl>
                                          <p:spTgt spid="623"/>
                                        </p:tgtEl>
                                      </p:cBhvr>
                                    </p:animEffect>
                                    <p:set>
                                      <p:cBhvr>
                                        <p:cTn id="66" dur="1" fill="hold">
                                          <p:stCondLst>
                                            <p:cond delay="749"/>
                                          </p:stCondLst>
                                        </p:cTn>
                                        <p:tgtEl>
                                          <p:spTgt spid="623"/>
                                        </p:tgtEl>
                                        <p:attrNameLst>
                                          <p:attrName>style.visibility</p:attrName>
                                        </p:attrNameLst>
                                      </p:cBhvr>
                                      <p:to>
                                        <p:strVal val="hidden"/>
                                      </p:to>
                                    </p:set>
                                  </p:childTnLst>
                                </p:cTn>
                              </p:par>
                              <p:par>
                                <p:cTn id="67" presetID="26" presetClass="emph" presetSubtype="0" repeatCount="indefinite" fill="hold" nodeType="withEffect">
                                  <p:stCondLst>
                                    <p:cond delay="750"/>
                                  </p:stCondLst>
                                  <p:childTnLst>
                                    <p:animEffect transition="out" filter="fade">
                                      <p:cBhvr>
                                        <p:cTn id="68" dur="1000" tmFilter="0, 0; .2, .5; .8, .5; 1, 0"/>
                                        <p:tgtEl>
                                          <p:spTgt spid="614"/>
                                        </p:tgtEl>
                                      </p:cBhvr>
                                    </p:animEffect>
                                    <p:animScale>
                                      <p:cBhvr>
                                        <p:cTn id="69" dur="500" autoRev="1" fill="hold"/>
                                        <p:tgtEl>
                                          <p:spTgt spid="6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reeform: Shape 164">
            <a:extLst>
              <a:ext uri="{FF2B5EF4-FFF2-40B4-BE49-F238E27FC236}">
                <a16:creationId xmlns:a16="http://schemas.microsoft.com/office/drawing/2014/main" id="{150D3F22-23F0-4662-8871-7807326D8012}"/>
              </a:ext>
              <a:ext uri="{C183D7F6-B498-43B3-948B-1728B52AA6E4}">
                <adec:decorative xmlns:adec="http://schemas.microsoft.com/office/drawing/2017/decorative" val="1"/>
              </a:ext>
            </a:extLst>
          </p:cNvPr>
          <p:cNvSpPr/>
          <p:nvPr/>
        </p:nvSpPr>
        <p:spPr bwMode="auto">
          <a:xfrm>
            <a:off x="1473184" y="3121538"/>
            <a:ext cx="6526654" cy="3644830"/>
          </a:xfrm>
          <a:custGeom>
            <a:avLst/>
            <a:gdLst>
              <a:gd name="connsiteX0" fmla="*/ 4664318 w 6526654"/>
              <a:gd name="connsiteY0" fmla="*/ 0 h 3644830"/>
              <a:gd name="connsiteX1" fmla="*/ 6526654 w 6526654"/>
              <a:gd name="connsiteY1" fmla="*/ 1080939 h 3644830"/>
              <a:gd name="connsiteX2" fmla="*/ 1880205 w 6526654"/>
              <a:gd name="connsiteY2" fmla="*/ 3644830 h 3644830"/>
              <a:gd name="connsiteX3" fmla="*/ 0 w 6526654"/>
              <a:gd name="connsiteY3" fmla="*/ 2553519 h 3644830"/>
              <a:gd name="connsiteX4" fmla="*/ 4664318 w 6526654"/>
              <a:gd name="connsiteY4" fmla="*/ 0 h 36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654" h="3644830">
                <a:moveTo>
                  <a:pt x="4664318" y="0"/>
                </a:moveTo>
                <a:lnTo>
                  <a:pt x="6526654" y="1080939"/>
                </a:lnTo>
                <a:lnTo>
                  <a:pt x="1880205" y="3644830"/>
                </a:lnTo>
                <a:lnTo>
                  <a:pt x="0" y="2553519"/>
                </a:lnTo>
                <a:lnTo>
                  <a:pt x="4664318" y="0"/>
                </a:lnTo>
                <a:close/>
              </a:path>
            </a:pathLst>
          </a:custGeom>
          <a:solidFill>
            <a:schemeClr val="accent2">
              <a:alpha val="4000"/>
            </a:schemeClr>
          </a:solidFill>
          <a:ln>
            <a:solidFill>
              <a:schemeClr val="accent2"/>
            </a:solidFill>
            <a:headEnd type="none" w="med" len="med"/>
            <a:tailEnd type="none" w="med" len="med"/>
          </a:ln>
          <a:effectLst>
            <a:glow rad="63500">
              <a:schemeClr val="accent2">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B8AD791E-04AE-468D-A255-0A94FDCCA3B0}"/>
              </a:ext>
              <a:ext uri="{C183D7F6-B498-43B3-948B-1728B52AA6E4}">
                <adec:decorative xmlns:adec="http://schemas.microsoft.com/office/drawing/2017/decorative" val="1"/>
              </a:ext>
            </a:extLst>
          </p:cNvPr>
          <p:cNvSpPr txBox="1"/>
          <p:nvPr/>
        </p:nvSpPr>
        <p:spPr>
          <a:xfrm>
            <a:off x="9165997" y="4749334"/>
            <a:ext cx="3060964" cy="552007"/>
          </a:xfrm>
          <a:prstGeom prst="rect">
            <a:avLst/>
          </a:prstGeom>
          <a:gradFill flip="none" rotWithShape="1">
            <a:gsLst>
              <a:gs pos="15000">
                <a:schemeClr val="accent1">
                  <a:lumMod val="75000"/>
                </a:schemeClr>
              </a:gs>
              <a:gs pos="99000">
                <a:schemeClr val="accent1">
                  <a:lumMod val="75000"/>
                  <a:alpha val="52000"/>
                </a:schemeClr>
              </a:gs>
            </a:gsLst>
            <a:lin ang="0" scaled="1"/>
            <a:tileRect/>
          </a:gradFill>
        </p:spPr>
        <p:txBody>
          <a:bodyPr wrap="square" lIns="0" rIns="548640" anchor="ctr" anchorCtr="0">
            <a:noAutofit/>
          </a:bodyPr>
          <a:lstStyle/>
          <a:p>
            <a:pPr marL="128016"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Near real-time analytics</a:t>
            </a:r>
          </a:p>
        </p:txBody>
      </p:sp>
      <p:sp>
        <p:nvSpPr>
          <p:cNvPr id="71" name="TextBox 70">
            <a:extLst>
              <a:ext uri="{FF2B5EF4-FFF2-40B4-BE49-F238E27FC236}">
                <a16:creationId xmlns:a16="http://schemas.microsoft.com/office/drawing/2014/main" id="{78916AEE-8C2C-4EF7-A990-4C64863DF7B5}"/>
              </a:ext>
              <a:ext uri="{C183D7F6-B498-43B3-948B-1728B52AA6E4}">
                <adec:decorative xmlns:adec="http://schemas.microsoft.com/office/drawing/2017/decorative" val="1"/>
              </a:ext>
            </a:extLst>
          </p:cNvPr>
          <p:cNvSpPr txBox="1"/>
          <p:nvPr/>
        </p:nvSpPr>
        <p:spPr>
          <a:xfrm>
            <a:off x="9165997" y="3350396"/>
            <a:ext cx="3052862" cy="552007"/>
          </a:xfrm>
          <a:prstGeom prst="rect">
            <a:avLst/>
          </a:prstGeom>
          <a:gradFill flip="none" rotWithShape="1">
            <a:gsLst>
              <a:gs pos="15000">
                <a:schemeClr val="accent1">
                  <a:lumMod val="75000"/>
                </a:schemeClr>
              </a:gs>
              <a:gs pos="99000">
                <a:schemeClr val="accent1">
                  <a:lumMod val="75000"/>
                  <a:alpha val="52000"/>
                </a:schemeClr>
              </a:gs>
            </a:gsLst>
            <a:lin ang="0" scaled="1"/>
            <a:tileRect/>
          </a:gradFill>
        </p:spPr>
        <p:txBody>
          <a:bodyPr wrap="square" lIns="0" rIns="640080" anchor="ctr" anchorCtr="0">
            <a:noAutofit/>
          </a:bodyPr>
          <a:lstStyle/>
          <a:p>
            <a:pPr marL="128016"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No managed ETL</a:t>
            </a:r>
          </a:p>
        </p:txBody>
      </p:sp>
      <p:sp>
        <p:nvSpPr>
          <p:cNvPr id="72" name="TextBox 71">
            <a:extLst>
              <a:ext uri="{FF2B5EF4-FFF2-40B4-BE49-F238E27FC236}">
                <a16:creationId xmlns:a16="http://schemas.microsoft.com/office/drawing/2014/main" id="{51D78E25-3084-4C98-874C-ABCC92B4D086}"/>
              </a:ext>
              <a:ext uri="{C183D7F6-B498-43B3-948B-1728B52AA6E4}">
                <adec:decorative xmlns:adec="http://schemas.microsoft.com/office/drawing/2017/decorative" val="1"/>
              </a:ext>
            </a:extLst>
          </p:cNvPr>
          <p:cNvSpPr txBox="1"/>
          <p:nvPr/>
        </p:nvSpPr>
        <p:spPr>
          <a:xfrm>
            <a:off x="9165997" y="4049865"/>
            <a:ext cx="3052862" cy="552007"/>
          </a:xfrm>
          <a:prstGeom prst="rect">
            <a:avLst/>
          </a:prstGeom>
          <a:gradFill flip="none" rotWithShape="1">
            <a:gsLst>
              <a:gs pos="15000">
                <a:schemeClr val="accent1">
                  <a:lumMod val="75000"/>
                </a:schemeClr>
              </a:gs>
              <a:gs pos="99000">
                <a:schemeClr val="accent1">
                  <a:lumMod val="75000"/>
                  <a:alpha val="52000"/>
                </a:schemeClr>
              </a:gs>
            </a:gsLst>
            <a:lin ang="0" scaled="1"/>
            <a:tileRect/>
          </a:gradFill>
        </p:spPr>
        <p:txBody>
          <a:bodyPr wrap="square" lIns="0" rIns="640080" anchor="ctr" anchorCtr="0">
            <a:noAutofit/>
          </a:bodyPr>
          <a:lstStyle/>
          <a:p>
            <a:pPr marL="128016"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Built for convergence</a:t>
            </a:r>
          </a:p>
        </p:txBody>
      </p:sp>
      <p:sp>
        <p:nvSpPr>
          <p:cNvPr id="8" name="Title 7">
            <a:extLst>
              <a:ext uri="{FF2B5EF4-FFF2-40B4-BE49-F238E27FC236}">
                <a16:creationId xmlns:a16="http://schemas.microsoft.com/office/drawing/2014/main" id="{753EF410-94AB-441A-8D42-377FC6C91D70}"/>
              </a:ext>
              <a:ext uri="{C183D7F6-B498-43B3-948B-1728B52AA6E4}">
                <adec:decorative xmlns:adec="http://schemas.microsoft.com/office/drawing/2017/decorative" val="1"/>
              </a:ext>
            </a:extLst>
          </p:cNvPr>
          <p:cNvSpPr txBox="1">
            <a:spLocks noGrp="1"/>
          </p:cNvSpPr>
          <p:nvPr>
            <p:ph type="title" idx="4294967295"/>
          </p:nvPr>
        </p:nvSpPr>
        <p:spPr>
          <a:xfrm>
            <a:off x="4083363" y="295371"/>
            <a:ext cx="4024500" cy="5539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Semibold"/>
                <a:ea typeface="+mn-ea"/>
                <a:cs typeface="+mn-cs"/>
              </a:rPr>
              <a:t>Azure Synapse Link</a:t>
            </a:r>
          </a:p>
        </p:txBody>
      </p:sp>
      <p:grpSp>
        <p:nvGrpSpPr>
          <p:cNvPr id="107" name="Group 106">
            <a:extLst>
              <a:ext uri="{FF2B5EF4-FFF2-40B4-BE49-F238E27FC236}">
                <a16:creationId xmlns:a16="http://schemas.microsoft.com/office/drawing/2014/main" id="{4E078874-BD77-44FE-88BE-97630268ABC7}"/>
              </a:ext>
              <a:ext uri="{C183D7F6-B498-43B3-948B-1728B52AA6E4}">
                <adec:decorative xmlns:adec="http://schemas.microsoft.com/office/drawing/2017/decorative" val="1"/>
              </a:ext>
            </a:extLst>
          </p:cNvPr>
          <p:cNvGrpSpPr/>
          <p:nvPr/>
        </p:nvGrpSpPr>
        <p:grpSpPr>
          <a:xfrm>
            <a:off x="6568540" y="1628533"/>
            <a:ext cx="3755210" cy="2284875"/>
            <a:chOff x="6378826" y="1294411"/>
            <a:chExt cx="3755210" cy="2284875"/>
          </a:xfrm>
        </p:grpSpPr>
        <p:grpSp>
          <p:nvGrpSpPr>
            <p:cNvPr id="108" name="Group 107">
              <a:extLst>
                <a:ext uri="{FF2B5EF4-FFF2-40B4-BE49-F238E27FC236}">
                  <a16:creationId xmlns:a16="http://schemas.microsoft.com/office/drawing/2014/main" id="{81329DC7-CAE8-4A64-9908-474DCA065246}"/>
                </a:ext>
              </a:extLst>
            </p:cNvPr>
            <p:cNvGrpSpPr/>
            <p:nvPr/>
          </p:nvGrpSpPr>
          <p:grpSpPr>
            <a:xfrm>
              <a:off x="7258602" y="1294411"/>
              <a:ext cx="2875434" cy="2084468"/>
              <a:chOff x="6500474" y="1452095"/>
              <a:chExt cx="3306403" cy="2396890"/>
            </a:xfrm>
          </p:grpSpPr>
          <p:pic>
            <p:nvPicPr>
              <p:cNvPr id="118" name="Picture 117" descr="A close-up of a logo&#10;&#10;Description automatically generated with low confidence">
                <a:extLst>
                  <a:ext uri="{FF2B5EF4-FFF2-40B4-BE49-F238E27FC236}">
                    <a16:creationId xmlns:a16="http://schemas.microsoft.com/office/drawing/2014/main" id="{B82E5959-A185-4307-AC38-AC19165E5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474" y="1660197"/>
                <a:ext cx="3253867" cy="1881728"/>
              </a:xfrm>
              <a:prstGeom prst="rect">
                <a:avLst/>
              </a:prstGeom>
            </p:spPr>
          </p:pic>
          <p:grpSp>
            <p:nvGrpSpPr>
              <p:cNvPr id="119" name="Group 118">
                <a:extLst>
                  <a:ext uri="{FF2B5EF4-FFF2-40B4-BE49-F238E27FC236}">
                    <a16:creationId xmlns:a16="http://schemas.microsoft.com/office/drawing/2014/main" id="{D4427943-5B84-42DC-BDB1-1FCCB4E8BA3D}"/>
                  </a:ext>
                </a:extLst>
              </p:cNvPr>
              <p:cNvGrpSpPr/>
              <p:nvPr/>
            </p:nvGrpSpPr>
            <p:grpSpPr>
              <a:xfrm>
                <a:off x="8030833" y="1452095"/>
                <a:ext cx="1776044" cy="2396890"/>
                <a:chOff x="6909962" y="1030552"/>
                <a:chExt cx="1776044" cy="2396890"/>
              </a:xfrm>
            </p:grpSpPr>
            <p:sp>
              <p:nvSpPr>
                <p:cNvPr id="120" name="TextBox 119">
                  <a:extLst>
                    <a:ext uri="{FF2B5EF4-FFF2-40B4-BE49-F238E27FC236}">
                      <a16:creationId xmlns:a16="http://schemas.microsoft.com/office/drawing/2014/main" id="{F9913DC0-54D3-41A6-AAC9-16153983F190}"/>
                    </a:ext>
                  </a:extLst>
                </p:cNvPr>
                <p:cNvSpPr txBox="1"/>
                <p:nvPr/>
              </p:nvSpPr>
              <p:spPr>
                <a:xfrm>
                  <a:off x="8119756" y="1562423"/>
                  <a:ext cx="566250"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Databases</a:t>
                  </a:r>
                </a:p>
              </p:txBody>
            </p:sp>
            <p:pic>
              <p:nvPicPr>
                <p:cNvPr id="121" name="Graphic 120">
                  <a:extLst>
                    <a:ext uri="{FF2B5EF4-FFF2-40B4-BE49-F238E27FC236}">
                      <a16:creationId xmlns:a16="http://schemas.microsoft.com/office/drawing/2014/main" id="{3D5BA251-0F1A-45AE-A9FA-319546389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2904" y="1030552"/>
                  <a:ext cx="539484" cy="855279"/>
                </a:xfrm>
                <a:prstGeom prst="rect">
                  <a:avLst/>
                </a:prstGeom>
              </p:spPr>
            </p:pic>
            <p:pic>
              <p:nvPicPr>
                <p:cNvPr id="122" name="Graphic 121">
                  <a:extLst>
                    <a:ext uri="{FF2B5EF4-FFF2-40B4-BE49-F238E27FC236}">
                      <a16:creationId xmlns:a16="http://schemas.microsoft.com/office/drawing/2014/main" id="{99BA6112-7D6C-40A8-96D7-60C6604FC5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4732" y="1112542"/>
                  <a:ext cx="473696" cy="914492"/>
                </a:xfrm>
                <a:prstGeom prst="rect">
                  <a:avLst/>
                </a:prstGeom>
              </p:spPr>
            </p:pic>
            <p:pic>
              <p:nvPicPr>
                <p:cNvPr id="123" name="Graphic 122">
                  <a:extLst>
                    <a:ext uri="{FF2B5EF4-FFF2-40B4-BE49-F238E27FC236}">
                      <a16:creationId xmlns:a16="http://schemas.microsoft.com/office/drawing/2014/main" id="{5347F56D-76D4-4D1A-8973-63CF844B3A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9962" y="1350846"/>
                  <a:ext cx="617377" cy="772623"/>
                </a:xfrm>
                <a:prstGeom prst="rect">
                  <a:avLst/>
                </a:prstGeom>
              </p:spPr>
            </p:pic>
          </p:grpSp>
        </p:grpSp>
        <p:pic>
          <p:nvPicPr>
            <p:cNvPr id="109" name="Graphic 108">
              <a:extLst>
                <a:ext uri="{FF2B5EF4-FFF2-40B4-BE49-F238E27FC236}">
                  <a16:creationId xmlns:a16="http://schemas.microsoft.com/office/drawing/2014/main" id="{7B35C1FC-0AC0-43C7-99BB-EB84C44F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8826" y="2487735"/>
              <a:ext cx="1951781" cy="1091551"/>
            </a:xfrm>
            <a:prstGeom prst="rect">
              <a:avLst/>
            </a:prstGeom>
          </p:spPr>
        </p:pic>
        <p:grpSp>
          <p:nvGrpSpPr>
            <p:cNvPr id="110" name="Group 109">
              <a:extLst>
                <a:ext uri="{FF2B5EF4-FFF2-40B4-BE49-F238E27FC236}">
                  <a16:creationId xmlns:a16="http://schemas.microsoft.com/office/drawing/2014/main" id="{8175D8EE-7E24-466A-AC06-94E97567A03F}"/>
                </a:ext>
              </a:extLst>
            </p:cNvPr>
            <p:cNvGrpSpPr/>
            <p:nvPr/>
          </p:nvGrpSpPr>
          <p:grpSpPr>
            <a:xfrm>
              <a:off x="7332210" y="1476719"/>
              <a:ext cx="1344043" cy="1538327"/>
              <a:chOff x="7321197" y="1381996"/>
              <a:chExt cx="1465307" cy="1677121"/>
            </a:xfrm>
          </p:grpSpPr>
          <p:pic>
            <p:nvPicPr>
              <p:cNvPr id="111" name="Graphic 110">
                <a:extLst>
                  <a:ext uri="{FF2B5EF4-FFF2-40B4-BE49-F238E27FC236}">
                    <a16:creationId xmlns:a16="http://schemas.microsoft.com/office/drawing/2014/main" id="{8AAD383B-8889-4FE6-91BB-454989293E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1197" y="1996588"/>
                <a:ext cx="420160" cy="517515"/>
              </a:xfrm>
              <a:prstGeom prst="rect">
                <a:avLst/>
              </a:prstGeom>
            </p:spPr>
          </p:pic>
          <p:pic>
            <p:nvPicPr>
              <p:cNvPr id="112" name="Graphic 111">
                <a:extLst>
                  <a:ext uri="{FF2B5EF4-FFF2-40B4-BE49-F238E27FC236}">
                    <a16:creationId xmlns:a16="http://schemas.microsoft.com/office/drawing/2014/main" id="{98F175BF-BEEB-45AB-8559-97488FBC79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4115" y="2272257"/>
                <a:ext cx="420160" cy="517515"/>
              </a:xfrm>
              <a:prstGeom prst="rect">
                <a:avLst/>
              </a:prstGeom>
            </p:spPr>
          </p:pic>
          <p:pic>
            <p:nvPicPr>
              <p:cNvPr id="113" name="Graphic 112">
                <a:extLst>
                  <a:ext uri="{FF2B5EF4-FFF2-40B4-BE49-F238E27FC236}">
                    <a16:creationId xmlns:a16="http://schemas.microsoft.com/office/drawing/2014/main" id="{A05C83F6-3F54-45BC-B133-58AF9AD351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2866" y="2541602"/>
                <a:ext cx="420160" cy="517515"/>
              </a:xfrm>
              <a:prstGeom prst="rect">
                <a:avLst/>
              </a:prstGeom>
            </p:spPr>
          </p:pic>
          <p:pic>
            <p:nvPicPr>
              <p:cNvPr id="114" name="Graphic 113">
                <a:extLst>
                  <a:ext uri="{FF2B5EF4-FFF2-40B4-BE49-F238E27FC236}">
                    <a16:creationId xmlns:a16="http://schemas.microsoft.com/office/drawing/2014/main" id="{9C4F15EB-B889-4E68-92B0-97E33945DD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7593" y="1959632"/>
                <a:ext cx="420160" cy="517515"/>
              </a:xfrm>
              <a:prstGeom prst="rect">
                <a:avLst/>
              </a:prstGeom>
            </p:spPr>
          </p:pic>
          <p:pic>
            <p:nvPicPr>
              <p:cNvPr id="115" name="Graphic 114">
                <a:extLst>
                  <a:ext uri="{FF2B5EF4-FFF2-40B4-BE49-F238E27FC236}">
                    <a16:creationId xmlns:a16="http://schemas.microsoft.com/office/drawing/2014/main" id="{9A826FE2-A47F-4494-A5DD-3E4E25A620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66344" y="2228977"/>
                <a:ext cx="420160" cy="517515"/>
              </a:xfrm>
              <a:prstGeom prst="rect">
                <a:avLst/>
              </a:prstGeom>
            </p:spPr>
          </p:pic>
          <p:pic>
            <p:nvPicPr>
              <p:cNvPr id="116" name="Graphic 115">
                <a:extLst>
                  <a:ext uri="{FF2B5EF4-FFF2-40B4-BE49-F238E27FC236}">
                    <a16:creationId xmlns:a16="http://schemas.microsoft.com/office/drawing/2014/main" id="{288064A5-AA35-4888-8686-F57CB6FF9E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24371" y="1690146"/>
                <a:ext cx="420160" cy="517515"/>
              </a:xfrm>
              <a:prstGeom prst="rect">
                <a:avLst/>
              </a:prstGeom>
            </p:spPr>
          </p:pic>
          <p:pic>
            <p:nvPicPr>
              <p:cNvPr id="117" name="Graphic 116">
                <a:extLst>
                  <a:ext uri="{FF2B5EF4-FFF2-40B4-BE49-F238E27FC236}">
                    <a16:creationId xmlns:a16="http://schemas.microsoft.com/office/drawing/2014/main" id="{CEB55015-96BD-410C-81B4-BAEA8414F0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0142" y="1381996"/>
                <a:ext cx="420160" cy="517515"/>
              </a:xfrm>
              <a:prstGeom prst="rect">
                <a:avLst/>
              </a:prstGeom>
            </p:spPr>
          </p:pic>
        </p:grpSp>
      </p:grpSp>
      <p:grpSp>
        <p:nvGrpSpPr>
          <p:cNvPr id="131" name="Group 130">
            <a:extLst>
              <a:ext uri="{FF2B5EF4-FFF2-40B4-BE49-F238E27FC236}">
                <a16:creationId xmlns:a16="http://schemas.microsoft.com/office/drawing/2014/main" id="{9A9B48E6-E325-4571-B9CB-062CB6BCAB0A}"/>
              </a:ext>
              <a:ext uri="{C183D7F6-B498-43B3-948B-1728B52AA6E4}">
                <adec:decorative xmlns:adec="http://schemas.microsoft.com/office/drawing/2017/decorative" val="1"/>
              </a:ext>
            </a:extLst>
          </p:cNvPr>
          <p:cNvGrpSpPr/>
          <p:nvPr/>
        </p:nvGrpSpPr>
        <p:grpSpPr>
          <a:xfrm>
            <a:off x="1794922" y="1375174"/>
            <a:ext cx="2864706" cy="2234944"/>
            <a:chOff x="2355093" y="2919660"/>
            <a:chExt cx="3294069" cy="2569918"/>
          </a:xfrm>
        </p:grpSpPr>
        <p:pic>
          <p:nvPicPr>
            <p:cNvPr id="132" name="Picture 131" descr="A picture containing electronics&#10;&#10;Description automatically generated">
              <a:extLst>
                <a:ext uri="{FF2B5EF4-FFF2-40B4-BE49-F238E27FC236}">
                  <a16:creationId xmlns:a16="http://schemas.microsoft.com/office/drawing/2014/main" id="{303A61B4-B701-46C0-A116-CAB396FCDD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55093" y="3363923"/>
              <a:ext cx="3294069" cy="1908535"/>
            </a:xfrm>
            <a:prstGeom prst="rect">
              <a:avLst/>
            </a:prstGeom>
          </p:spPr>
        </p:pic>
        <p:sp>
          <p:nvSpPr>
            <p:cNvPr id="133" name="TextBox 132">
              <a:extLst>
                <a:ext uri="{FF2B5EF4-FFF2-40B4-BE49-F238E27FC236}">
                  <a16:creationId xmlns:a16="http://schemas.microsoft.com/office/drawing/2014/main" id="{F94001F1-C27B-458E-9C72-47FE566CF027}"/>
                </a:ext>
              </a:extLst>
            </p:cNvPr>
            <p:cNvSpPr txBox="1"/>
            <p:nvPr/>
          </p:nvSpPr>
          <p:spPr>
            <a:xfrm>
              <a:off x="2515278" y="3624559"/>
              <a:ext cx="492443" cy="1865019"/>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Operational Databases</a:t>
              </a:r>
            </a:p>
          </p:txBody>
        </p:sp>
        <p:pic>
          <p:nvPicPr>
            <p:cNvPr id="134" name="Graphic 133">
              <a:extLst>
                <a:ext uri="{FF2B5EF4-FFF2-40B4-BE49-F238E27FC236}">
                  <a16:creationId xmlns:a16="http://schemas.microsoft.com/office/drawing/2014/main" id="{F28AFED2-B268-4F2F-8D6E-E791BAEBBA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1336" y="2919660"/>
              <a:ext cx="969176" cy="1237430"/>
            </a:xfrm>
            <a:prstGeom prst="rect">
              <a:avLst/>
            </a:prstGeom>
          </p:spPr>
        </p:pic>
        <p:pic>
          <p:nvPicPr>
            <p:cNvPr id="135" name="Graphic 134">
              <a:extLst>
                <a:ext uri="{FF2B5EF4-FFF2-40B4-BE49-F238E27FC236}">
                  <a16:creationId xmlns:a16="http://schemas.microsoft.com/office/drawing/2014/main" id="{AE71697C-9224-48E6-828B-283ABCBF542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023624" y="3716817"/>
              <a:ext cx="780007" cy="480319"/>
            </a:xfrm>
            <a:prstGeom prst="rect">
              <a:avLst/>
            </a:prstGeom>
          </p:spPr>
        </p:pic>
      </p:grpSp>
      <p:pic>
        <p:nvPicPr>
          <p:cNvPr id="136" name="Graphic 135">
            <a:extLst>
              <a:ext uri="{FF2B5EF4-FFF2-40B4-BE49-F238E27FC236}">
                <a16:creationId xmlns:a16="http://schemas.microsoft.com/office/drawing/2014/main" id="{92AC8F74-5638-4099-A138-3A9063FCC99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3516962" y="2768942"/>
            <a:ext cx="1951781" cy="1091551"/>
          </a:xfrm>
          <a:prstGeom prst="rect">
            <a:avLst/>
          </a:prstGeom>
        </p:spPr>
      </p:pic>
      <p:grpSp>
        <p:nvGrpSpPr>
          <p:cNvPr id="137" name="Group 136">
            <a:extLst>
              <a:ext uri="{FF2B5EF4-FFF2-40B4-BE49-F238E27FC236}">
                <a16:creationId xmlns:a16="http://schemas.microsoft.com/office/drawing/2014/main" id="{8D3DAF51-F7F5-415E-90BF-B2310E6BF005}"/>
              </a:ext>
              <a:ext uri="{C183D7F6-B498-43B3-948B-1728B52AA6E4}">
                <adec:decorative xmlns:adec="http://schemas.microsoft.com/office/drawing/2017/decorative" val="1"/>
              </a:ext>
            </a:extLst>
          </p:cNvPr>
          <p:cNvGrpSpPr/>
          <p:nvPr/>
        </p:nvGrpSpPr>
        <p:grpSpPr>
          <a:xfrm>
            <a:off x="3233310" y="1780081"/>
            <a:ext cx="1299698" cy="1574332"/>
            <a:chOff x="4023393" y="3369878"/>
            <a:chExt cx="1494901" cy="1810782"/>
          </a:xfrm>
        </p:grpSpPr>
        <p:pic>
          <p:nvPicPr>
            <p:cNvPr id="138" name="Graphic 137">
              <a:extLst>
                <a:ext uri="{FF2B5EF4-FFF2-40B4-BE49-F238E27FC236}">
                  <a16:creationId xmlns:a16="http://schemas.microsoft.com/office/drawing/2014/main" id="{7E99A03A-21A7-4379-A077-B82AFD4EDD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3393" y="4663145"/>
              <a:ext cx="420160" cy="517515"/>
            </a:xfrm>
            <a:prstGeom prst="rect">
              <a:avLst/>
            </a:prstGeom>
          </p:spPr>
        </p:pic>
        <p:pic>
          <p:nvPicPr>
            <p:cNvPr id="139" name="Graphic 138">
              <a:extLst>
                <a:ext uri="{FF2B5EF4-FFF2-40B4-BE49-F238E27FC236}">
                  <a16:creationId xmlns:a16="http://schemas.microsoft.com/office/drawing/2014/main" id="{D7E703D1-91E8-4FA2-A957-B460BF3340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4057" y="4298177"/>
              <a:ext cx="420160" cy="517515"/>
            </a:xfrm>
            <a:prstGeom prst="rect">
              <a:avLst/>
            </a:prstGeom>
          </p:spPr>
        </p:pic>
        <p:pic>
          <p:nvPicPr>
            <p:cNvPr id="140" name="Graphic 139">
              <a:extLst>
                <a:ext uri="{FF2B5EF4-FFF2-40B4-BE49-F238E27FC236}">
                  <a16:creationId xmlns:a16="http://schemas.microsoft.com/office/drawing/2014/main" id="{771BE4C2-BF6F-45F6-B689-43DD8185FF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4656" y="4007944"/>
              <a:ext cx="420160" cy="517515"/>
            </a:xfrm>
            <a:prstGeom prst="rect">
              <a:avLst/>
            </a:prstGeom>
          </p:spPr>
        </p:pic>
        <p:pic>
          <p:nvPicPr>
            <p:cNvPr id="141" name="Graphic 140">
              <a:extLst>
                <a:ext uri="{FF2B5EF4-FFF2-40B4-BE49-F238E27FC236}">
                  <a16:creationId xmlns:a16="http://schemas.microsoft.com/office/drawing/2014/main" id="{01C7D223-CE84-4045-86AA-D1EFD4663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7535" y="3985552"/>
              <a:ext cx="420160" cy="517515"/>
            </a:xfrm>
            <a:prstGeom prst="rect">
              <a:avLst/>
            </a:prstGeom>
          </p:spPr>
        </p:pic>
        <p:pic>
          <p:nvPicPr>
            <p:cNvPr id="142" name="Graphic 141">
              <a:extLst>
                <a:ext uri="{FF2B5EF4-FFF2-40B4-BE49-F238E27FC236}">
                  <a16:creationId xmlns:a16="http://schemas.microsoft.com/office/drawing/2014/main" id="{CC215E4F-8C22-486C-A5EC-A3B8C40F54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8134" y="3695319"/>
              <a:ext cx="420160" cy="517515"/>
            </a:xfrm>
            <a:prstGeom prst="rect">
              <a:avLst/>
            </a:prstGeom>
          </p:spPr>
        </p:pic>
        <p:pic>
          <p:nvPicPr>
            <p:cNvPr id="143" name="Graphic 142">
              <a:extLst>
                <a:ext uri="{FF2B5EF4-FFF2-40B4-BE49-F238E27FC236}">
                  <a16:creationId xmlns:a16="http://schemas.microsoft.com/office/drawing/2014/main" id="{5043E363-B27D-4CFC-B3EB-7B3FAE359C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618" y="3369878"/>
              <a:ext cx="420160" cy="517515"/>
            </a:xfrm>
            <a:prstGeom prst="rect">
              <a:avLst/>
            </a:prstGeom>
          </p:spPr>
        </p:pic>
        <p:pic>
          <p:nvPicPr>
            <p:cNvPr id="144" name="Graphic 143">
              <a:extLst>
                <a:ext uri="{FF2B5EF4-FFF2-40B4-BE49-F238E27FC236}">
                  <a16:creationId xmlns:a16="http://schemas.microsoft.com/office/drawing/2014/main" id="{FA013D46-88AE-43DD-9B06-FDC4DE04AC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6567" y="4356703"/>
              <a:ext cx="420160" cy="517515"/>
            </a:xfrm>
            <a:prstGeom prst="rect">
              <a:avLst/>
            </a:prstGeom>
          </p:spPr>
        </p:pic>
      </p:grpSp>
      <p:grpSp>
        <p:nvGrpSpPr>
          <p:cNvPr id="575" name="Group 574">
            <a:extLst>
              <a:ext uri="{FF2B5EF4-FFF2-40B4-BE49-F238E27FC236}">
                <a16:creationId xmlns:a16="http://schemas.microsoft.com/office/drawing/2014/main" id="{60D67728-A3D5-4143-8394-6F7786471DFA}"/>
              </a:ext>
              <a:ext uri="{C183D7F6-B498-43B3-948B-1728B52AA6E4}">
                <adec:decorative xmlns:adec="http://schemas.microsoft.com/office/drawing/2017/decorative" val="1"/>
              </a:ext>
            </a:extLst>
          </p:cNvPr>
          <p:cNvGrpSpPr/>
          <p:nvPr/>
        </p:nvGrpSpPr>
        <p:grpSpPr>
          <a:xfrm>
            <a:off x="6472424" y="4525496"/>
            <a:ext cx="3664561" cy="2411746"/>
            <a:chOff x="6282710" y="4191374"/>
            <a:chExt cx="3664561" cy="2411746"/>
          </a:xfrm>
        </p:grpSpPr>
        <p:grpSp>
          <p:nvGrpSpPr>
            <p:cNvPr id="576" name="Group 575">
              <a:extLst>
                <a:ext uri="{FF2B5EF4-FFF2-40B4-BE49-F238E27FC236}">
                  <a16:creationId xmlns:a16="http://schemas.microsoft.com/office/drawing/2014/main" id="{831F15BE-93CF-449C-91CD-4298A4D67982}"/>
                </a:ext>
              </a:extLst>
            </p:cNvPr>
            <p:cNvGrpSpPr/>
            <p:nvPr/>
          </p:nvGrpSpPr>
          <p:grpSpPr>
            <a:xfrm>
              <a:off x="6950771" y="4645501"/>
              <a:ext cx="2996500" cy="1957619"/>
              <a:chOff x="6950771" y="4645501"/>
              <a:chExt cx="2996500" cy="1957619"/>
            </a:xfrm>
          </p:grpSpPr>
          <p:grpSp>
            <p:nvGrpSpPr>
              <p:cNvPr id="586" name="Group 585">
                <a:extLst>
                  <a:ext uri="{FF2B5EF4-FFF2-40B4-BE49-F238E27FC236}">
                    <a16:creationId xmlns:a16="http://schemas.microsoft.com/office/drawing/2014/main" id="{E3A8FE1F-DD20-4ED4-9855-B615BD4F0F4E}"/>
                  </a:ext>
                </a:extLst>
              </p:cNvPr>
              <p:cNvGrpSpPr/>
              <p:nvPr/>
            </p:nvGrpSpPr>
            <p:grpSpPr>
              <a:xfrm>
                <a:off x="6950771" y="4645501"/>
                <a:ext cx="2996500" cy="1957619"/>
                <a:chOff x="8551581" y="3995411"/>
                <a:chExt cx="2606905" cy="1703096"/>
              </a:xfrm>
            </p:grpSpPr>
            <p:pic>
              <p:nvPicPr>
                <p:cNvPr id="589" name="Picture 588" descr="A picture containing text, electronics&#10;&#10;Description automatically generated">
                  <a:extLst>
                    <a:ext uri="{FF2B5EF4-FFF2-40B4-BE49-F238E27FC236}">
                      <a16:creationId xmlns:a16="http://schemas.microsoft.com/office/drawing/2014/main" id="{8C98E6FD-D800-4AE4-A9BE-81B7C48DCAB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51581" y="3995411"/>
                  <a:ext cx="2606905" cy="1479638"/>
                </a:xfrm>
                <a:prstGeom prst="rect">
                  <a:avLst/>
                </a:prstGeom>
              </p:spPr>
            </p:pic>
            <p:sp>
              <p:nvSpPr>
                <p:cNvPr id="590" name="TextBox 589">
                  <a:extLst>
                    <a:ext uri="{FF2B5EF4-FFF2-40B4-BE49-F238E27FC236}">
                      <a16:creationId xmlns:a16="http://schemas.microsoft.com/office/drawing/2014/main" id="{7A97E6B9-9504-4F5C-A491-B78ED3EC209F}"/>
                    </a:ext>
                  </a:extLst>
                </p:cNvPr>
                <p:cNvSpPr txBox="1"/>
                <p:nvPr/>
              </p:nvSpPr>
              <p:spPr>
                <a:xfrm>
                  <a:off x="9350743" y="4933874"/>
                  <a:ext cx="492443" cy="764633"/>
                </a:xfrm>
                <a:prstGeom prst="rect">
                  <a:avLst/>
                </a:prstGeom>
                <a:noFill/>
              </p:spPr>
              <p:txBody>
                <a:bodyPr vert="vert" wrap="non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Apps</a:t>
                  </a:r>
                </a:p>
              </p:txBody>
            </p:sp>
          </p:grpSp>
          <p:pic>
            <p:nvPicPr>
              <p:cNvPr id="587" name="Graphic 586">
                <a:extLst>
                  <a:ext uri="{FF2B5EF4-FFF2-40B4-BE49-F238E27FC236}">
                    <a16:creationId xmlns:a16="http://schemas.microsoft.com/office/drawing/2014/main" id="{30BD9798-0ABF-4332-9E2A-42C6D993740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50208" y="5043119"/>
                <a:ext cx="1331403" cy="825349"/>
              </a:xfrm>
              <a:prstGeom prst="rect">
                <a:avLst/>
              </a:prstGeom>
            </p:spPr>
          </p:pic>
          <p:pic>
            <p:nvPicPr>
              <p:cNvPr id="588" name="Graphic 587">
                <a:extLst>
                  <a:ext uri="{FF2B5EF4-FFF2-40B4-BE49-F238E27FC236}">
                    <a16:creationId xmlns:a16="http://schemas.microsoft.com/office/drawing/2014/main" id="{202083CB-9339-46BD-9FC3-1EB5D8744C7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85856" y="5404846"/>
                <a:ext cx="510287" cy="478721"/>
              </a:xfrm>
              <a:prstGeom prst="rect">
                <a:avLst/>
              </a:prstGeom>
            </p:spPr>
          </p:pic>
        </p:grpSp>
        <p:pic>
          <p:nvPicPr>
            <p:cNvPr id="577" name="Graphic 576">
              <a:extLst>
                <a:ext uri="{FF2B5EF4-FFF2-40B4-BE49-F238E27FC236}">
                  <a16:creationId xmlns:a16="http://schemas.microsoft.com/office/drawing/2014/main" id="{07543699-6245-402C-BB88-75D377694F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6282710" y="4224189"/>
              <a:ext cx="1951781" cy="1091551"/>
            </a:xfrm>
            <a:prstGeom prst="rect">
              <a:avLst/>
            </a:prstGeom>
          </p:spPr>
        </p:pic>
        <p:grpSp>
          <p:nvGrpSpPr>
            <p:cNvPr id="578" name="Group 577">
              <a:extLst>
                <a:ext uri="{FF2B5EF4-FFF2-40B4-BE49-F238E27FC236}">
                  <a16:creationId xmlns:a16="http://schemas.microsoft.com/office/drawing/2014/main" id="{C7BB4695-DE90-474D-AF23-8A7A659ED95D}"/>
                </a:ext>
              </a:extLst>
            </p:cNvPr>
            <p:cNvGrpSpPr/>
            <p:nvPr/>
          </p:nvGrpSpPr>
          <p:grpSpPr>
            <a:xfrm>
              <a:off x="7241425" y="4191374"/>
              <a:ext cx="1302495" cy="1312849"/>
              <a:chOff x="5950569" y="2597033"/>
              <a:chExt cx="1473627" cy="1485341"/>
            </a:xfrm>
          </p:grpSpPr>
          <p:pic>
            <p:nvPicPr>
              <p:cNvPr id="579" name="Graphic 578">
                <a:extLst>
                  <a:ext uri="{FF2B5EF4-FFF2-40B4-BE49-F238E27FC236}">
                    <a16:creationId xmlns:a16="http://schemas.microsoft.com/office/drawing/2014/main" id="{861D0A08-FDEA-40B3-9FC4-68D63C26CA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0569" y="3564859"/>
                <a:ext cx="420160" cy="517515"/>
              </a:xfrm>
              <a:prstGeom prst="rect">
                <a:avLst/>
              </a:prstGeom>
            </p:spPr>
          </p:pic>
          <p:pic>
            <p:nvPicPr>
              <p:cNvPr id="580" name="Graphic 579">
                <a:extLst>
                  <a:ext uri="{FF2B5EF4-FFF2-40B4-BE49-F238E27FC236}">
                    <a16:creationId xmlns:a16="http://schemas.microsoft.com/office/drawing/2014/main" id="{B4804F6A-D128-4F6B-87E3-6B9BD975C4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1338" y="3222283"/>
                <a:ext cx="420160" cy="517515"/>
              </a:xfrm>
              <a:prstGeom prst="rect">
                <a:avLst/>
              </a:prstGeom>
            </p:spPr>
          </p:pic>
          <p:pic>
            <p:nvPicPr>
              <p:cNvPr id="581" name="Graphic 580">
                <a:extLst>
                  <a:ext uri="{FF2B5EF4-FFF2-40B4-BE49-F238E27FC236}">
                    <a16:creationId xmlns:a16="http://schemas.microsoft.com/office/drawing/2014/main" id="{02C4BF6B-0579-4911-9B7A-7AAFEDAD0B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0558" y="2909658"/>
                <a:ext cx="420160" cy="517515"/>
              </a:xfrm>
              <a:prstGeom prst="rect">
                <a:avLst/>
              </a:prstGeom>
            </p:spPr>
          </p:pic>
          <p:pic>
            <p:nvPicPr>
              <p:cNvPr id="582" name="Graphic 581">
                <a:extLst>
                  <a:ext uri="{FF2B5EF4-FFF2-40B4-BE49-F238E27FC236}">
                    <a16:creationId xmlns:a16="http://schemas.microsoft.com/office/drawing/2014/main" id="{402B0DC2-1CAA-4273-A65B-663B1CFF98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4816" y="2909658"/>
                <a:ext cx="420160" cy="517515"/>
              </a:xfrm>
              <a:prstGeom prst="rect">
                <a:avLst/>
              </a:prstGeom>
            </p:spPr>
          </p:pic>
          <p:pic>
            <p:nvPicPr>
              <p:cNvPr id="583" name="Graphic 582">
                <a:extLst>
                  <a:ext uri="{FF2B5EF4-FFF2-40B4-BE49-F238E27FC236}">
                    <a16:creationId xmlns:a16="http://schemas.microsoft.com/office/drawing/2014/main" id="{E241F1A4-2312-4125-926B-19709D48AB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4036" y="2597033"/>
                <a:ext cx="420160" cy="517515"/>
              </a:xfrm>
              <a:prstGeom prst="rect">
                <a:avLst/>
              </a:prstGeom>
            </p:spPr>
          </p:pic>
          <p:pic>
            <p:nvPicPr>
              <p:cNvPr id="584" name="Graphic 583">
                <a:extLst>
                  <a:ext uri="{FF2B5EF4-FFF2-40B4-BE49-F238E27FC236}">
                    <a16:creationId xmlns:a16="http://schemas.microsoft.com/office/drawing/2014/main" id="{298AB2C4-C1EF-43CD-9E27-6B3084041D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9828" y="2609481"/>
                <a:ext cx="420160" cy="517515"/>
              </a:xfrm>
              <a:prstGeom prst="rect">
                <a:avLst/>
              </a:prstGeom>
            </p:spPr>
          </p:pic>
          <p:pic>
            <p:nvPicPr>
              <p:cNvPr id="585" name="Graphic 584">
                <a:extLst>
                  <a:ext uri="{FF2B5EF4-FFF2-40B4-BE49-F238E27FC236}">
                    <a16:creationId xmlns:a16="http://schemas.microsoft.com/office/drawing/2014/main" id="{89F5366E-AB41-412A-8F30-8044495408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53743" y="3258417"/>
                <a:ext cx="420160" cy="517515"/>
              </a:xfrm>
              <a:prstGeom prst="rect">
                <a:avLst/>
              </a:prstGeom>
            </p:spPr>
          </p:pic>
        </p:grpSp>
      </p:grpSp>
      <p:pic>
        <p:nvPicPr>
          <p:cNvPr id="74" name="Graphic 73">
            <a:extLst>
              <a:ext uri="{FF2B5EF4-FFF2-40B4-BE49-F238E27FC236}">
                <a16:creationId xmlns:a16="http://schemas.microsoft.com/office/drawing/2014/main" id="{A36D7C67-D1C2-4328-ACA7-00A2AE6B1B10}"/>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504808" y="3202732"/>
            <a:ext cx="3188376" cy="2008936"/>
          </a:xfrm>
          <a:prstGeom prst="rect">
            <a:avLst/>
          </a:prstGeom>
        </p:spPr>
      </p:pic>
      <p:grpSp>
        <p:nvGrpSpPr>
          <p:cNvPr id="77" name="Group 76">
            <a:extLst>
              <a:ext uri="{FF2B5EF4-FFF2-40B4-BE49-F238E27FC236}">
                <a16:creationId xmlns:a16="http://schemas.microsoft.com/office/drawing/2014/main" id="{857E478B-8226-41A9-8A86-C4EBEC9F4A0A}"/>
              </a:ext>
              <a:ext uri="{C183D7F6-B498-43B3-948B-1728B52AA6E4}">
                <adec:decorative xmlns:adec="http://schemas.microsoft.com/office/drawing/2017/decorative" val="1"/>
              </a:ext>
            </a:extLst>
          </p:cNvPr>
          <p:cNvGrpSpPr/>
          <p:nvPr/>
        </p:nvGrpSpPr>
        <p:grpSpPr>
          <a:xfrm>
            <a:off x="5018914" y="1954634"/>
            <a:ext cx="629852" cy="696326"/>
            <a:chOff x="446156" y="2712843"/>
            <a:chExt cx="1306967" cy="1444902"/>
          </a:xfrm>
        </p:grpSpPr>
        <p:sp>
          <p:nvSpPr>
            <p:cNvPr id="79" name="Freeform: Shape 78">
              <a:extLst>
                <a:ext uri="{FF2B5EF4-FFF2-40B4-BE49-F238E27FC236}">
                  <a16:creationId xmlns:a16="http://schemas.microsoft.com/office/drawing/2014/main" id="{AD1030C2-1914-4DAA-AF73-9A48839BE40D}"/>
                </a:ext>
              </a:extLst>
            </p:cNvPr>
            <p:cNvSpPr/>
            <p:nvPr/>
          </p:nvSpPr>
          <p:spPr>
            <a:xfrm>
              <a:off x="468264" y="3343128"/>
              <a:ext cx="1282316" cy="750639"/>
            </a:xfrm>
            <a:custGeom>
              <a:avLst/>
              <a:gdLst>
                <a:gd name="connsiteX0" fmla="*/ 0 w 1282316"/>
                <a:gd name="connsiteY0" fmla="*/ 375635 h 750639"/>
                <a:gd name="connsiteX1" fmla="*/ 633035 w 1282316"/>
                <a:gd name="connsiteY1" fmla="*/ 0 h 750639"/>
                <a:gd name="connsiteX2" fmla="*/ 1282317 w 1282316"/>
                <a:gd name="connsiteY2" fmla="*/ 375005 h 750639"/>
                <a:gd name="connsiteX3" fmla="*/ 649947 w 1282316"/>
                <a:gd name="connsiteY3" fmla="*/ 750640 h 750639"/>
                <a:gd name="connsiteX4" fmla="*/ 0 w 1282316"/>
                <a:gd name="connsiteY4" fmla="*/ 375635 h 75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316" h="750639">
                  <a:moveTo>
                    <a:pt x="0" y="375635"/>
                  </a:moveTo>
                  <a:lnTo>
                    <a:pt x="633035" y="0"/>
                  </a:lnTo>
                  <a:lnTo>
                    <a:pt x="1282317" y="375005"/>
                  </a:lnTo>
                  <a:lnTo>
                    <a:pt x="649947" y="750640"/>
                  </a:lnTo>
                  <a:lnTo>
                    <a:pt x="0" y="375635"/>
                  </a:lnTo>
                  <a:close/>
                </a:path>
              </a:pathLst>
            </a:custGeom>
            <a:solidFill>
              <a:srgbClr val="000000">
                <a:alpha val="30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36747A2-0C6F-4837-9D75-96DE85CE9F90}"/>
                </a:ext>
              </a:extLst>
            </p:cNvPr>
            <p:cNvSpPr/>
            <p:nvPr/>
          </p:nvSpPr>
          <p:spPr>
            <a:xfrm>
              <a:off x="446156" y="3392107"/>
              <a:ext cx="1306967" cy="765638"/>
            </a:xfrm>
            <a:custGeom>
              <a:avLst/>
              <a:gdLst>
                <a:gd name="connsiteX0" fmla="*/ 1306967 w 1306967"/>
                <a:gd name="connsiteY0" fmla="*/ 384775 h 765638"/>
                <a:gd name="connsiteX1" fmla="*/ 660962 w 1306967"/>
                <a:gd name="connsiteY1" fmla="*/ 765639 h 765638"/>
                <a:gd name="connsiteX2" fmla="*/ 0 w 1306967"/>
                <a:gd name="connsiteY2" fmla="*/ 380871 h 765638"/>
                <a:gd name="connsiteX3" fmla="*/ 646666 w 1306967"/>
                <a:gd name="connsiteY3" fmla="*/ 0 h 765638"/>
                <a:gd name="connsiteX4" fmla="*/ 1306967 w 1306967"/>
                <a:gd name="connsiteY4" fmla="*/ 384775 h 7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6967" h="765638">
                  <a:moveTo>
                    <a:pt x="1306967" y="384775"/>
                  </a:moveTo>
                  <a:lnTo>
                    <a:pt x="660962" y="765639"/>
                  </a:lnTo>
                  <a:lnTo>
                    <a:pt x="0" y="380871"/>
                  </a:lnTo>
                  <a:lnTo>
                    <a:pt x="646666" y="0"/>
                  </a:lnTo>
                  <a:lnTo>
                    <a:pt x="1306967" y="384775"/>
                  </a:lnTo>
                  <a:close/>
                </a:path>
              </a:pathLst>
            </a:custGeom>
            <a:solidFill>
              <a:srgbClr val="1F1D20">
                <a:alpha val="40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7FF0F7-5F3B-4A8A-B810-5BB41583AFEA}"/>
                </a:ext>
              </a:extLst>
            </p:cNvPr>
            <p:cNvSpPr/>
            <p:nvPr/>
          </p:nvSpPr>
          <p:spPr>
            <a:xfrm>
              <a:off x="468264" y="3243487"/>
              <a:ext cx="1282316" cy="750639"/>
            </a:xfrm>
            <a:custGeom>
              <a:avLst/>
              <a:gdLst>
                <a:gd name="connsiteX0" fmla="*/ 0 w 1282316"/>
                <a:gd name="connsiteY0" fmla="*/ 375635 h 750639"/>
                <a:gd name="connsiteX1" fmla="*/ 633035 w 1282316"/>
                <a:gd name="connsiteY1" fmla="*/ 0 h 750639"/>
                <a:gd name="connsiteX2" fmla="*/ 1282317 w 1282316"/>
                <a:gd name="connsiteY2" fmla="*/ 375012 h 750639"/>
                <a:gd name="connsiteX3" fmla="*/ 649947 w 1282316"/>
                <a:gd name="connsiteY3" fmla="*/ 750640 h 750639"/>
                <a:gd name="connsiteX4" fmla="*/ 0 w 1282316"/>
                <a:gd name="connsiteY4" fmla="*/ 375635 h 75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316" h="750639">
                  <a:moveTo>
                    <a:pt x="0" y="375635"/>
                  </a:moveTo>
                  <a:lnTo>
                    <a:pt x="633035" y="0"/>
                  </a:lnTo>
                  <a:lnTo>
                    <a:pt x="1282317" y="375012"/>
                  </a:lnTo>
                  <a:lnTo>
                    <a:pt x="649947" y="750640"/>
                  </a:lnTo>
                  <a:lnTo>
                    <a:pt x="0" y="375635"/>
                  </a:lnTo>
                  <a:close/>
                </a:path>
              </a:pathLst>
            </a:custGeom>
            <a:solidFill>
              <a:srgbClr val="4FC2EB"/>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492AB62-992E-492A-8428-79EBCC8CECF4}"/>
                </a:ext>
              </a:extLst>
            </p:cNvPr>
            <p:cNvSpPr/>
            <p:nvPr/>
          </p:nvSpPr>
          <p:spPr>
            <a:xfrm>
              <a:off x="631494" y="2764078"/>
              <a:ext cx="940503" cy="1088866"/>
            </a:xfrm>
            <a:custGeom>
              <a:avLst/>
              <a:gdLst>
                <a:gd name="connsiteX0" fmla="*/ 660338 w 660338"/>
                <a:gd name="connsiteY0" fmla="*/ 190297 h 764505"/>
                <a:gd name="connsiteX1" fmla="*/ 330403 w 660338"/>
                <a:gd name="connsiteY1" fmla="*/ 0 h 764505"/>
                <a:gd name="connsiteX2" fmla="*/ 1250 w 660338"/>
                <a:gd name="connsiteY2" fmla="*/ 190687 h 764505"/>
                <a:gd name="connsiteX3" fmla="*/ 0 w 660338"/>
                <a:gd name="connsiteY3" fmla="*/ 571706 h 764505"/>
                <a:gd name="connsiteX4" fmla="*/ 331614 w 660338"/>
                <a:gd name="connsiteY4" fmla="*/ 764506 h 764505"/>
                <a:gd name="connsiteX5" fmla="*/ 660338 w 660338"/>
                <a:gd name="connsiteY5" fmla="*/ 572960 h 764505"/>
                <a:gd name="connsiteX6" fmla="*/ 660338 w 660338"/>
                <a:gd name="connsiteY6" fmla="*/ 190297 h 76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338" h="764505">
                  <a:moveTo>
                    <a:pt x="660338" y="190297"/>
                  </a:moveTo>
                  <a:lnTo>
                    <a:pt x="330403" y="0"/>
                  </a:lnTo>
                  <a:lnTo>
                    <a:pt x="1250" y="190687"/>
                  </a:lnTo>
                  <a:lnTo>
                    <a:pt x="0" y="571706"/>
                  </a:lnTo>
                  <a:lnTo>
                    <a:pt x="331614" y="764506"/>
                  </a:lnTo>
                  <a:lnTo>
                    <a:pt x="660338" y="572960"/>
                  </a:lnTo>
                  <a:lnTo>
                    <a:pt x="660338" y="190297"/>
                  </a:lnTo>
                  <a:close/>
                </a:path>
              </a:pathLst>
            </a:custGeom>
            <a:solidFill>
              <a:srgbClr val="243A5E"/>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DED40EC-3BFA-495D-B8CF-069C3EC79318}"/>
                </a:ext>
              </a:extLst>
            </p:cNvPr>
            <p:cNvSpPr/>
            <p:nvPr/>
          </p:nvSpPr>
          <p:spPr>
            <a:xfrm>
              <a:off x="631494" y="2764024"/>
              <a:ext cx="941054" cy="1088920"/>
            </a:xfrm>
            <a:custGeom>
              <a:avLst/>
              <a:gdLst>
                <a:gd name="connsiteX0" fmla="*/ 330364 w 660725"/>
                <a:gd name="connsiteY0" fmla="*/ 2500 h 764543"/>
                <a:gd name="connsiteX1" fmla="*/ 658655 w 660725"/>
                <a:gd name="connsiteY1" fmla="*/ 191976 h 764543"/>
                <a:gd name="connsiteX2" fmla="*/ 658655 w 660725"/>
                <a:gd name="connsiteY2" fmla="*/ 572174 h 764543"/>
                <a:gd name="connsiteX3" fmla="*/ 331574 w 660725"/>
                <a:gd name="connsiteY3" fmla="*/ 762473 h 764543"/>
                <a:gd name="connsiteX4" fmla="*/ 2031 w 660725"/>
                <a:gd name="connsiteY4" fmla="*/ 570928 h 764543"/>
                <a:gd name="connsiteX5" fmla="*/ 3281 w 660725"/>
                <a:gd name="connsiteY5" fmla="*/ 192366 h 764543"/>
                <a:gd name="connsiteX6" fmla="*/ 330364 w 660725"/>
                <a:gd name="connsiteY6" fmla="*/ 2500 h 764543"/>
                <a:gd name="connsiteX7" fmla="*/ 330364 w 660725"/>
                <a:gd name="connsiteY7" fmla="*/ 0 h 764543"/>
                <a:gd name="connsiteX8" fmla="*/ 1250 w 660725"/>
                <a:gd name="connsiteY8" fmla="*/ 190726 h 764543"/>
                <a:gd name="connsiteX9" fmla="*/ 0 w 660725"/>
                <a:gd name="connsiteY9" fmla="*/ 571744 h 764543"/>
                <a:gd name="connsiteX10" fmla="*/ 331614 w 660725"/>
                <a:gd name="connsiteY10" fmla="*/ 764543 h 764543"/>
                <a:gd name="connsiteX11" fmla="*/ 660725 w 660725"/>
                <a:gd name="connsiteY11" fmla="*/ 572998 h 764543"/>
                <a:gd name="connsiteX12" fmla="*/ 660725 w 660725"/>
                <a:gd name="connsiteY12" fmla="*/ 190335 h 764543"/>
                <a:gd name="connsiteX13" fmla="*/ 330364 w 660725"/>
                <a:gd name="connsiteY13" fmla="*/ 0 h 76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0725" h="764543">
                  <a:moveTo>
                    <a:pt x="330364" y="2500"/>
                  </a:moveTo>
                  <a:lnTo>
                    <a:pt x="658655" y="191976"/>
                  </a:lnTo>
                  <a:lnTo>
                    <a:pt x="658655" y="572174"/>
                  </a:lnTo>
                  <a:lnTo>
                    <a:pt x="331574" y="762473"/>
                  </a:lnTo>
                  <a:lnTo>
                    <a:pt x="2031" y="570928"/>
                  </a:lnTo>
                  <a:lnTo>
                    <a:pt x="3281" y="192366"/>
                  </a:lnTo>
                  <a:lnTo>
                    <a:pt x="330364" y="2500"/>
                  </a:lnTo>
                  <a:close/>
                  <a:moveTo>
                    <a:pt x="330364" y="0"/>
                  </a:moveTo>
                  <a:lnTo>
                    <a:pt x="1250" y="190726"/>
                  </a:lnTo>
                  <a:lnTo>
                    <a:pt x="0" y="571744"/>
                  </a:lnTo>
                  <a:lnTo>
                    <a:pt x="331614" y="764543"/>
                  </a:lnTo>
                  <a:lnTo>
                    <a:pt x="660725" y="572998"/>
                  </a:lnTo>
                  <a:lnTo>
                    <a:pt x="660725" y="190335"/>
                  </a:lnTo>
                  <a:lnTo>
                    <a:pt x="330364" y="0"/>
                  </a:lnTo>
                  <a:close/>
                </a:path>
              </a:pathLst>
            </a:custGeom>
            <a:solidFill>
              <a:srgbClr val="2E76B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5A72B7C-44E9-409F-B527-8C4745AF8989}"/>
                </a:ext>
              </a:extLst>
            </p:cNvPr>
            <p:cNvSpPr/>
            <p:nvPr/>
          </p:nvSpPr>
          <p:spPr>
            <a:xfrm>
              <a:off x="669048" y="2807472"/>
              <a:ext cx="865956" cy="1002636"/>
            </a:xfrm>
            <a:custGeom>
              <a:avLst/>
              <a:gdLst>
                <a:gd name="connsiteX0" fmla="*/ 303999 w 607998"/>
                <a:gd name="connsiteY0" fmla="*/ 3710 h 703962"/>
                <a:gd name="connsiteX1" fmla="*/ 604288 w 607998"/>
                <a:gd name="connsiteY1" fmla="*/ 177133 h 703962"/>
                <a:gd name="connsiteX2" fmla="*/ 604288 w 607998"/>
                <a:gd name="connsiteY2" fmla="*/ 525188 h 703962"/>
                <a:gd name="connsiteX3" fmla="*/ 304858 w 607998"/>
                <a:gd name="connsiteY3" fmla="*/ 699429 h 703962"/>
                <a:gd name="connsiteX4" fmla="*/ 3320 w 607998"/>
                <a:gd name="connsiteY4" fmla="*/ 523942 h 703962"/>
                <a:gd name="connsiteX5" fmla="*/ 4140 w 607998"/>
                <a:gd name="connsiteY5" fmla="*/ 177094 h 703962"/>
                <a:gd name="connsiteX6" fmla="*/ 303999 w 607998"/>
                <a:gd name="connsiteY6" fmla="*/ 3710 h 703962"/>
                <a:gd name="connsiteX7" fmla="*/ 303999 w 607998"/>
                <a:gd name="connsiteY7" fmla="*/ 0 h 703962"/>
                <a:gd name="connsiteX8" fmla="*/ 820 w 607998"/>
                <a:gd name="connsiteY8" fmla="*/ 175493 h 703962"/>
                <a:gd name="connsiteX9" fmla="*/ 0 w 607998"/>
                <a:gd name="connsiteY9" fmla="*/ 526441 h 703962"/>
                <a:gd name="connsiteX10" fmla="*/ 305248 w 607998"/>
                <a:gd name="connsiteY10" fmla="*/ 703963 h 703962"/>
                <a:gd name="connsiteX11" fmla="*/ 607998 w 607998"/>
                <a:gd name="connsiteY11" fmla="*/ 527652 h 703962"/>
                <a:gd name="connsiteX12" fmla="*/ 607998 w 607998"/>
                <a:gd name="connsiteY12" fmla="*/ 175063 h 703962"/>
                <a:gd name="connsiteX13" fmla="*/ 303999 w 607998"/>
                <a:gd name="connsiteY13" fmla="*/ 0 h 70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998" h="703962">
                  <a:moveTo>
                    <a:pt x="303999" y="3710"/>
                  </a:moveTo>
                  <a:lnTo>
                    <a:pt x="604288" y="177133"/>
                  </a:lnTo>
                  <a:lnTo>
                    <a:pt x="604288" y="525188"/>
                  </a:lnTo>
                  <a:lnTo>
                    <a:pt x="304858" y="699429"/>
                  </a:lnTo>
                  <a:lnTo>
                    <a:pt x="3320" y="523942"/>
                  </a:lnTo>
                  <a:lnTo>
                    <a:pt x="4140" y="177094"/>
                  </a:lnTo>
                  <a:lnTo>
                    <a:pt x="303999" y="3710"/>
                  </a:lnTo>
                  <a:close/>
                  <a:moveTo>
                    <a:pt x="303999" y="0"/>
                  </a:moveTo>
                  <a:lnTo>
                    <a:pt x="820" y="175493"/>
                  </a:lnTo>
                  <a:lnTo>
                    <a:pt x="0" y="526441"/>
                  </a:lnTo>
                  <a:lnTo>
                    <a:pt x="305248" y="703963"/>
                  </a:lnTo>
                  <a:lnTo>
                    <a:pt x="607998" y="527652"/>
                  </a:lnTo>
                  <a:lnTo>
                    <a:pt x="607998" y="175063"/>
                  </a:lnTo>
                  <a:lnTo>
                    <a:pt x="303999" y="0"/>
                  </a:lnTo>
                  <a:close/>
                </a:path>
              </a:pathLst>
            </a:custGeom>
            <a:solidFill>
              <a:srgbClr val="2D85C7"/>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A084845-5B65-4C50-A381-CCFCAAAFFBAE}"/>
                </a:ext>
              </a:extLst>
            </p:cNvPr>
            <p:cNvSpPr/>
            <p:nvPr/>
          </p:nvSpPr>
          <p:spPr>
            <a:xfrm>
              <a:off x="708779" y="2859207"/>
              <a:ext cx="781450" cy="905228"/>
            </a:xfrm>
            <a:custGeom>
              <a:avLst/>
              <a:gdLst>
                <a:gd name="connsiteX0" fmla="*/ 548630 w 548665"/>
                <a:gd name="connsiteY0" fmla="*/ 158463 h 635571"/>
                <a:gd name="connsiteX1" fmla="*/ 274470 w 548665"/>
                <a:gd name="connsiteY1" fmla="*/ 0 h 635571"/>
                <a:gd name="connsiteX2" fmla="*/ 1016 w 548665"/>
                <a:gd name="connsiteY2" fmla="*/ 158463 h 635571"/>
                <a:gd name="connsiteX3" fmla="*/ 0 w 548665"/>
                <a:gd name="connsiteY3" fmla="*/ 475040 h 635571"/>
                <a:gd name="connsiteX4" fmla="*/ 275524 w 548665"/>
                <a:gd name="connsiteY4" fmla="*/ 635571 h 635571"/>
                <a:gd name="connsiteX5" fmla="*/ 548666 w 548665"/>
                <a:gd name="connsiteY5" fmla="*/ 476401 h 635571"/>
                <a:gd name="connsiteX6" fmla="*/ 548666 w 548665"/>
                <a:gd name="connsiteY6" fmla="*/ 158463 h 635571"/>
                <a:gd name="connsiteX7" fmla="*/ 548630 w 548665"/>
                <a:gd name="connsiteY7" fmla="*/ 158463 h 63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65" h="635571">
                  <a:moveTo>
                    <a:pt x="548630" y="158463"/>
                  </a:moveTo>
                  <a:lnTo>
                    <a:pt x="274470" y="0"/>
                  </a:lnTo>
                  <a:lnTo>
                    <a:pt x="1016" y="158463"/>
                  </a:lnTo>
                  <a:lnTo>
                    <a:pt x="0" y="475040"/>
                  </a:lnTo>
                  <a:lnTo>
                    <a:pt x="275524" y="635571"/>
                  </a:lnTo>
                  <a:lnTo>
                    <a:pt x="548666" y="476401"/>
                  </a:lnTo>
                  <a:lnTo>
                    <a:pt x="548666" y="158463"/>
                  </a:lnTo>
                  <a:lnTo>
                    <a:pt x="548630" y="158463"/>
                  </a:lnTo>
                  <a:close/>
                </a:path>
              </a:pathLst>
            </a:custGeom>
            <a:solidFill>
              <a:srgbClr val="78787D"/>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7C9A1E7-8702-4C50-BBA8-BD69FD66C07F}"/>
                </a:ext>
              </a:extLst>
            </p:cNvPr>
            <p:cNvSpPr/>
            <p:nvPr/>
          </p:nvSpPr>
          <p:spPr>
            <a:xfrm>
              <a:off x="710726" y="2860156"/>
              <a:ext cx="391922" cy="676138"/>
            </a:xfrm>
            <a:custGeom>
              <a:avLst/>
              <a:gdLst>
                <a:gd name="connsiteX0" fmla="*/ 274470 w 275173"/>
                <a:gd name="connsiteY0" fmla="*/ 0 h 474724"/>
                <a:gd name="connsiteX1" fmla="*/ 1016 w 275173"/>
                <a:gd name="connsiteY1" fmla="*/ 158463 h 474724"/>
                <a:gd name="connsiteX2" fmla="*/ 0 w 275173"/>
                <a:gd name="connsiteY2" fmla="*/ 474724 h 474724"/>
                <a:gd name="connsiteX3" fmla="*/ 275173 w 275173"/>
                <a:gd name="connsiteY3" fmla="*/ 318992 h 474724"/>
                <a:gd name="connsiteX4" fmla="*/ 274470 w 275173"/>
                <a:gd name="connsiteY4" fmla="*/ 0 h 47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73" h="474724">
                  <a:moveTo>
                    <a:pt x="274470" y="0"/>
                  </a:moveTo>
                  <a:lnTo>
                    <a:pt x="1016" y="158463"/>
                  </a:lnTo>
                  <a:lnTo>
                    <a:pt x="0" y="474724"/>
                  </a:lnTo>
                  <a:lnTo>
                    <a:pt x="275173" y="318992"/>
                  </a:lnTo>
                  <a:lnTo>
                    <a:pt x="274470" y="0"/>
                  </a:lnTo>
                  <a:close/>
                </a:path>
              </a:pathLst>
            </a:custGeom>
            <a:solidFill>
              <a:srgbClr val="9A9AA0"/>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AD74569-66D0-4811-B0EE-40142DE4E5D6}"/>
                </a:ext>
              </a:extLst>
            </p:cNvPr>
            <p:cNvSpPr/>
            <p:nvPr/>
          </p:nvSpPr>
          <p:spPr>
            <a:xfrm>
              <a:off x="708779" y="2859207"/>
              <a:ext cx="781898" cy="904728"/>
            </a:xfrm>
            <a:custGeom>
              <a:avLst/>
              <a:gdLst>
                <a:gd name="connsiteX0" fmla="*/ 274470 w 548980"/>
                <a:gd name="connsiteY0" fmla="*/ 11992 h 635220"/>
                <a:gd name="connsiteX1" fmla="*/ 538709 w 548980"/>
                <a:gd name="connsiteY1" fmla="*/ 164283 h 635220"/>
                <a:gd name="connsiteX2" fmla="*/ 538709 w 548980"/>
                <a:gd name="connsiteY2" fmla="*/ 470585 h 635220"/>
                <a:gd name="connsiteX3" fmla="*/ 275524 w 548980"/>
                <a:gd name="connsiteY3" fmla="*/ 623581 h 635220"/>
                <a:gd name="connsiteX4" fmla="*/ 10273 w 548980"/>
                <a:gd name="connsiteY4" fmla="*/ 469217 h 635220"/>
                <a:gd name="connsiteX5" fmla="*/ 11289 w 548980"/>
                <a:gd name="connsiteY5" fmla="*/ 164595 h 635220"/>
                <a:gd name="connsiteX6" fmla="*/ 274470 w 548980"/>
                <a:gd name="connsiteY6" fmla="*/ 11992 h 635220"/>
                <a:gd name="connsiteX7" fmla="*/ 274470 w 548980"/>
                <a:gd name="connsiteY7" fmla="*/ 0 h 635220"/>
                <a:gd name="connsiteX8" fmla="*/ 1016 w 548980"/>
                <a:gd name="connsiteY8" fmla="*/ 158463 h 635220"/>
                <a:gd name="connsiteX9" fmla="*/ 0 w 548980"/>
                <a:gd name="connsiteY9" fmla="*/ 475040 h 635220"/>
                <a:gd name="connsiteX10" fmla="*/ 275524 w 548980"/>
                <a:gd name="connsiteY10" fmla="*/ 635220 h 635220"/>
                <a:gd name="connsiteX11" fmla="*/ 548981 w 548980"/>
                <a:gd name="connsiteY11" fmla="*/ 476050 h 635220"/>
                <a:gd name="connsiteX12" fmla="*/ 548981 w 548980"/>
                <a:gd name="connsiteY12" fmla="*/ 158463 h 635220"/>
                <a:gd name="connsiteX13" fmla="*/ 274470 w 548980"/>
                <a:gd name="connsiteY13" fmla="*/ 0 h 63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980" h="635220">
                  <a:moveTo>
                    <a:pt x="274470" y="11992"/>
                  </a:moveTo>
                  <a:lnTo>
                    <a:pt x="538709" y="164283"/>
                  </a:lnTo>
                  <a:lnTo>
                    <a:pt x="538709" y="470585"/>
                  </a:lnTo>
                  <a:lnTo>
                    <a:pt x="275524" y="623581"/>
                  </a:lnTo>
                  <a:lnTo>
                    <a:pt x="10273" y="469217"/>
                  </a:lnTo>
                  <a:lnTo>
                    <a:pt x="11289" y="164595"/>
                  </a:lnTo>
                  <a:lnTo>
                    <a:pt x="274470" y="11992"/>
                  </a:lnTo>
                  <a:close/>
                  <a:moveTo>
                    <a:pt x="274470" y="0"/>
                  </a:moveTo>
                  <a:lnTo>
                    <a:pt x="1016" y="158463"/>
                  </a:lnTo>
                  <a:lnTo>
                    <a:pt x="0" y="475040"/>
                  </a:lnTo>
                  <a:lnTo>
                    <a:pt x="275524" y="635220"/>
                  </a:lnTo>
                  <a:lnTo>
                    <a:pt x="548981" y="476050"/>
                  </a:lnTo>
                  <a:lnTo>
                    <a:pt x="548981" y="158463"/>
                  </a:lnTo>
                  <a:lnTo>
                    <a:pt x="274470" y="0"/>
                  </a:lnTo>
                  <a:close/>
                </a:path>
              </a:pathLst>
            </a:custGeom>
            <a:solidFill>
              <a:srgbClr val="FFFFFF"/>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BD3AE27-44D3-4D77-B1D7-85B93D776897}"/>
                </a:ext>
              </a:extLst>
            </p:cNvPr>
            <p:cNvSpPr/>
            <p:nvPr/>
          </p:nvSpPr>
          <p:spPr>
            <a:xfrm>
              <a:off x="774038" y="3339360"/>
              <a:ext cx="654864" cy="390469"/>
            </a:xfrm>
            <a:custGeom>
              <a:avLst/>
              <a:gdLst>
                <a:gd name="connsiteX0" fmla="*/ 456474 w 459788"/>
                <a:gd name="connsiteY0" fmla="*/ 142682 h 274153"/>
                <a:gd name="connsiteX1" fmla="*/ 229698 w 459788"/>
                <a:gd name="connsiteY1" fmla="*/ 274154 h 274153"/>
                <a:gd name="connsiteX2" fmla="*/ 3310 w 459788"/>
                <a:gd name="connsiteY2" fmla="*/ 142646 h 274153"/>
                <a:gd name="connsiteX3" fmla="*/ 3310 w 459788"/>
                <a:gd name="connsiteY3" fmla="*/ 131164 h 274153"/>
                <a:gd name="connsiteX4" fmla="*/ 228018 w 459788"/>
                <a:gd name="connsiteY4" fmla="*/ 0 h 274153"/>
                <a:gd name="connsiteX5" fmla="*/ 456474 w 459788"/>
                <a:gd name="connsiteY5" fmla="*/ 131164 h 274153"/>
                <a:gd name="connsiteX6" fmla="*/ 456474 w 459788"/>
                <a:gd name="connsiteY6" fmla="*/ 142682 h 27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788" h="274153">
                  <a:moveTo>
                    <a:pt x="456474" y="142682"/>
                  </a:moveTo>
                  <a:lnTo>
                    <a:pt x="229698" y="274154"/>
                  </a:lnTo>
                  <a:lnTo>
                    <a:pt x="3310" y="142646"/>
                  </a:lnTo>
                  <a:cubicBezTo>
                    <a:pt x="-1103" y="140103"/>
                    <a:pt x="-1103" y="133743"/>
                    <a:pt x="3310" y="131164"/>
                  </a:cubicBezTo>
                  <a:lnTo>
                    <a:pt x="228018" y="0"/>
                  </a:lnTo>
                  <a:lnTo>
                    <a:pt x="456474" y="131164"/>
                  </a:lnTo>
                  <a:cubicBezTo>
                    <a:pt x="460894" y="133743"/>
                    <a:pt x="460894" y="140103"/>
                    <a:pt x="456474" y="142682"/>
                  </a:cubicBez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24366CA-1C1A-4016-AA21-F6719CE8E45B}"/>
                </a:ext>
              </a:extLst>
            </p:cNvPr>
            <p:cNvSpPr/>
            <p:nvPr/>
          </p:nvSpPr>
          <p:spPr>
            <a:xfrm>
              <a:off x="765242" y="3308153"/>
              <a:ext cx="669976" cy="395827"/>
            </a:xfrm>
            <a:custGeom>
              <a:avLst/>
              <a:gdLst>
                <a:gd name="connsiteX0" fmla="*/ 467578 w 470398"/>
                <a:gd name="connsiteY0" fmla="*/ 148541 h 277915"/>
                <a:gd name="connsiteX1" fmla="*/ 239981 w 470398"/>
                <a:gd name="connsiteY1" fmla="*/ 276890 h 277915"/>
                <a:gd name="connsiteX2" fmla="*/ 231778 w 470398"/>
                <a:gd name="connsiteY2" fmla="*/ 276890 h 277915"/>
                <a:gd name="connsiteX3" fmla="*/ 2812 w 470398"/>
                <a:gd name="connsiteY3" fmla="*/ 148541 h 277915"/>
                <a:gd name="connsiteX4" fmla="*/ 2812 w 470398"/>
                <a:gd name="connsiteY4" fmla="*/ 138620 h 277915"/>
                <a:gd name="connsiteX5" fmla="*/ 234200 w 470398"/>
                <a:gd name="connsiteY5" fmla="*/ 0 h 277915"/>
                <a:gd name="connsiteX6" fmla="*/ 467621 w 470398"/>
                <a:gd name="connsiteY6" fmla="*/ 138620 h 277915"/>
                <a:gd name="connsiteX7" fmla="*/ 467578 w 470398"/>
                <a:gd name="connsiteY7" fmla="*/ 148541 h 2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398" h="277915">
                  <a:moveTo>
                    <a:pt x="467578" y="148541"/>
                  </a:moveTo>
                  <a:lnTo>
                    <a:pt x="239981" y="276890"/>
                  </a:lnTo>
                  <a:cubicBezTo>
                    <a:pt x="237598" y="278258"/>
                    <a:pt x="234160" y="278258"/>
                    <a:pt x="231778" y="276890"/>
                  </a:cubicBezTo>
                  <a:lnTo>
                    <a:pt x="2812" y="148541"/>
                  </a:lnTo>
                  <a:cubicBezTo>
                    <a:pt x="-937" y="146506"/>
                    <a:pt x="-937" y="140998"/>
                    <a:pt x="2812" y="138620"/>
                  </a:cubicBezTo>
                  <a:lnTo>
                    <a:pt x="234200" y="0"/>
                  </a:lnTo>
                  <a:lnTo>
                    <a:pt x="467621" y="138620"/>
                  </a:lnTo>
                  <a:cubicBezTo>
                    <a:pt x="471332" y="140998"/>
                    <a:pt x="471332" y="146506"/>
                    <a:pt x="467578" y="148541"/>
                  </a:cubicBezTo>
                  <a:close/>
                </a:path>
              </a:pathLst>
            </a:custGeom>
            <a:solidFill>
              <a:srgbClr val="175A98"/>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439B341-0703-4E1F-9B49-C1BF26B91111}"/>
                </a:ext>
              </a:extLst>
            </p:cNvPr>
            <p:cNvSpPr/>
            <p:nvPr/>
          </p:nvSpPr>
          <p:spPr>
            <a:xfrm>
              <a:off x="834493" y="3312041"/>
              <a:ext cx="546302" cy="316762"/>
            </a:xfrm>
            <a:custGeom>
              <a:avLst/>
              <a:gdLst>
                <a:gd name="connsiteX0" fmla="*/ 383565 w 383565"/>
                <a:gd name="connsiteY0" fmla="*/ 114253 h 222402"/>
                <a:gd name="connsiteX1" fmla="*/ 197366 w 383565"/>
                <a:gd name="connsiteY1" fmla="*/ 222403 h 222402"/>
                <a:gd name="connsiteX2" fmla="*/ 0 w 383565"/>
                <a:gd name="connsiteY2" fmla="*/ 108157 h 222402"/>
                <a:gd name="connsiteX3" fmla="*/ 185844 w 383565"/>
                <a:gd name="connsiteY3" fmla="*/ 0 h 222402"/>
                <a:gd name="connsiteX4" fmla="*/ 383565 w 383565"/>
                <a:gd name="connsiteY4" fmla="*/ 114253 h 222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65" h="222402">
                  <a:moveTo>
                    <a:pt x="383565" y="114253"/>
                  </a:moveTo>
                  <a:lnTo>
                    <a:pt x="197366" y="222403"/>
                  </a:lnTo>
                  <a:lnTo>
                    <a:pt x="0" y="108157"/>
                  </a:lnTo>
                  <a:lnTo>
                    <a:pt x="185844" y="0"/>
                  </a:lnTo>
                  <a:lnTo>
                    <a:pt x="383565" y="114253"/>
                  </a:ln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30B0B01-AF90-4435-92DE-CA406A9FE4E7}"/>
                </a:ext>
              </a:extLst>
            </p:cNvPr>
            <p:cNvSpPr/>
            <p:nvPr/>
          </p:nvSpPr>
          <p:spPr>
            <a:xfrm>
              <a:off x="765242" y="3187263"/>
              <a:ext cx="669976" cy="395827"/>
            </a:xfrm>
            <a:custGeom>
              <a:avLst/>
              <a:gdLst>
                <a:gd name="connsiteX0" fmla="*/ 467578 w 470398"/>
                <a:gd name="connsiteY0" fmla="*/ 148541 h 277915"/>
                <a:gd name="connsiteX1" fmla="*/ 239981 w 470398"/>
                <a:gd name="connsiteY1" fmla="*/ 276890 h 277915"/>
                <a:gd name="connsiteX2" fmla="*/ 231778 w 470398"/>
                <a:gd name="connsiteY2" fmla="*/ 276890 h 277915"/>
                <a:gd name="connsiteX3" fmla="*/ 2812 w 470398"/>
                <a:gd name="connsiteY3" fmla="*/ 148541 h 277915"/>
                <a:gd name="connsiteX4" fmla="*/ 2812 w 470398"/>
                <a:gd name="connsiteY4" fmla="*/ 138620 h 277915"/>
                <a:gd name="connsiteX5" fmla="*/ 234200 w 470398"/>
                <a:gd name="connsiteY5" fmla="*/ 0 h 277915"/>
                <a:gd name="connsiteX6" fmla="*/ 467621 w 470398"/>
                <a:gd name="connsiteY6" fmla="*/ 138620 h 277915"/>
                <a:gd name="connsiteX7" fmla="*/ 467578 w 470398"/>
                <a:gd name="connsiteY7" fmla="*/ 148541 h 2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398" h="277915">
                  <a:moveTo>
                    <a:pt x="467578" y="148541"/>
                  </a:moveTo>
                  <a:lnTo>
                    <a:pt x="239981" y="276890"/>
                  </a:lnTo>
                  <a:cubicBezTo>
                    <a:pt x="237598" y="278258"/>
                    <a:pt x="234160" y="278258"/>
                    <a:pt x="231778" y="276890"/>
                  </a:cubicBezTo>
                  <a:lnTo>
                    <a:pt x="2812" y="148541"/>
                  </a:lnTo>
                  <a:cubicBezTo>
                    <a:pt x="-937" y="146514"/>
                    <a:pt x="-937" y="141005"/>
                    <a:pt x="2812" y="138620"/>
                  </a:cubicBezTo>
                  <a:lnTo>
                    <a:pt x="234200" y="0"/>
                  </a:lnTo>
                  <a:lnTo>
                    <a:pt x="467621" y="138620"/>
                  </a:lnTo>
                  <a:cubicBezTo>
                    <a:pt x="471332" y="141005"/>
                    <a:pt x="471332" y="146471"/>
                    <a:pt x="467578" y="148541"/>
                  </a:cubicBezTo>
                  <a:close/>
                </a:path>
              </a:pathLst>
            </a:custGeom>
            <a:solidFill>
              <a:srgbClr val="2E76B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641D216-4957-4B35-B895-5655322E3B29}"/>
                </a:ext>
              </a:extLst>
            </p:cNvPr>
            <p:cNvSpPr/>
            <p:nvPr/>
          </p:nvSpPr>
          <p:spPr>
            <a:xfrm>
              <a:off x="838049" y="3191711"/>
              <a:ext cx="537227" cy="311426"/>
            </a:xfrm>
            <a:custGeom>
              <a:avLst/>
              <a:gdLst>
                <a:gd name="connsiteX0" fmla="*/ 377193 w 377193"/>
                <a:gd name="connsiteY0" fmla="*/ 112376 h 218656"/>
                <a:gd name="connsiteX1" fmla="*/ 192836 w 377193"/>
                <a:gd name="connsiteY1" fmla="*/ 218657 h 218656"/>
                <a:gd name="connsiteX2" fmla="*/ 0 w 377193"/>
                <a:gd name="connsiteY2" fmla="*/ 106517 h 218656"/>
                <a:gd name="connsiteX3" fmla="*/ 187875 w 377193"/>
                <a:gd name="connsiteY3" fmla="*/ 0 h 218656"/>
                <a:gd name="connsiteX4" fmla="*/ 377193 w 377193"/>
                <a:gd name="connsiteY4" fmla="*/ 112376 h 21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193" h="218656">
                  <a:moveTo>
                    <a:pt x="377193" y="112376"/>
                  </a:moveTo>
                  <a:lnTo>
                    <a:pt x="192836" y="218657"/>
                  </a:lnTo>
                  <a:lnTo>
                    <a:pt x="0" y="106517"/>
                  </a:lnTo>
                  <a:lnTo>
                    <a:pt x="187875" y="0"/>
                  </a:lnTo>
                  <a:lnTo>
                    <a:pt x="377193" y="112376"/>
                  </a:ln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82DADEA-EFBD-46FE-9DBB-4A130E3E7814}"/>
                </a:ext>
              </a:extLst>
            </p:cNvPr>
            <p:cNvSpPr/>
            <p:nvPr/>
          </p:nvSpPr>
          <p:spPr>
            <a:xfrm>
              <a:off x="766183" y="3067771"/>
              <a:ext cx="670069" cy="399276"/>
            </a:xfrm>
            <a:custGeom>
              <a:avLst/>
              <a:gdLst>
                <a:gd name="connsiteX0" fmla="*/ 467576 w 470463"/>
                <a:gd name="connsiteY0" fmla="*/ 150962 h 280336"/>
                <a:gd name="connsiteX1" fmla="*/ 239980 w 470463"/>
                <a:gd name="connsiteY1" fmla="*/ 279311 h 280336"/>
                <a:gd name="connsiteX2" fmla="*/ 231778 w 470463"/>
                <a:gd name="connsiteY2" fmla="*/ 279311 h 280336"/>
                <a:gd name="connsiteX3" fmla="*/ 2812 w 470463"/>
                <a:gd name="connsiteY3" fmla="*/ 144444 h 280336"/>
                <a:gd name="connsiteX4" fmla="*/ 2812 w 470463"/>
                <a:gd name="connsiteY4" fmla="*/ 134523 h 280336"/>
                <a:gd name="connsiteX5" fmla="*/ 234512 w 470463"/>
                <a:gd name="connsiteY5" fmla="*/ 0 h 280336"/>
                <a:gd name="connsiteX6" fmla="*/ 467927 w 470463"/>
                <a:gd name="connsiteY6" fmla="*/ 141005 h 280336"/>
                <a:gd name="connsiteX7" fmla="*/ 467576 w 470463"/>
                <a:gd name="connsiteY7" fmla="*/ 150962 h 28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463" h="280336">
                  <a:moveTo>
                    <a:pt x="467576" y="150962"/>
                  </a:moveTo>
                  <a:lnTo>
                    <a:pt x="239980" y="279311"/>
                  </a:lnTo>
                  <a:cubicBezTo>
                    <a:pt x="237246" y="280679"/>
                    <a:pt x="234160" y="280679"/>
                    <a:pt x="231778" y="279311"/>
                  </a:cubicBezTo>
                  <a:lnTo>
                    <a:pt x="2812" y="144444"/>
                  </a:lnTo>
                  <a:cubicBezTo>
                    <a:pt x="-937" y="142374"/>
                    <a:pt x="-937" y="136901"/>
                    <a:pt x="2812" y="134523"/>
                  </a:cubicBezTo>
                  <a:lnTo>
                    <a:pt x="234512" y="0"/>
                  </a:lnTo>
                  <a:lnTo>
                    <a:pt x="467927" y="141005"/>
                  </a:lnTo>
                  <a:cubicBezTo>
                    <a:pt x="471365" y="143462"/>
                    <a:pt x="471365" y="148935"/>
                    <a:pt x="467576" y="150962"/>
                  </a:cubicBezTo>
                  <a:close/>
                </a:path>
              </a:pathLst>
            </a:custGeom>
            <a:solidFill>
              <a:srgbClr val="35AFE4"/>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B28300C-EF8C-4FBC-A7DE-A09520A02E30}"/>
                </a:ext>
              </a:extLst>
            </p:cNvPr>
            <p:cNvSpPr/>
            <p:nvPr/>
          </p:nvSpPr>
          <p:spPr>
            <a:xfrm>
              <a:off x="886402" y="3066434"/>
              <a:ext cx="498341" cy="319548"/>
            </a:xfrm>
            <a:custGeom>
              <a:avLst/>
              <a:gdLst>
                <a:gd name="connsiteX0" fmla="*/ 349891 w 349891"/>
                <a:gd name="connsiteY0" fmla="*/ 121710 h 224358"/>
                <a:gd name="connsiteX1" fmla="*/ 172603 w 349891"/>
                <a:gd name="connsiteY1" fmla="*/ 224359 h 224358"/>
                <a:gd name="connsiteX2" fmla="*/ 75854 w 349891"/>
                <a:gd name="connsiteY2" fmla="*/ 161664 h 224358"/>
                <a:gd name="connsiteX3" fmla="*/ 0 w 349891"/>
                <a:gd name="connsiteY3" fmla="*/ 88038 h 224358"/>
                <a:gd name="connsiteX4" fmla="*/ 23240 w 349891"/>
                <a:gd name="connsiteY4" fmla="*/ 74565 h 224358"/>
                <a:gd name="connsiteX5" fmla="*/ 149051 w 349891"/>
                <a:gd name="connsiteY5" fmla="*/ 0 h 224358"/>
                <a:gd name="connsiteX6" fmla="*/ 349891 w 349891"/>
                <a:gd name="connsiteY6" fmla="*/ 121710 h 22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891" h="224358">
                  <a:moveTo>
                    <a:pt x="349891" y="121710"/>
                  </a:moveTo>
                  <a:lnTo>
                    <a:pt x="172603" y="224359"/>
                  </a:lnTo>
                  <a:cubicBezTo>
                    <a:pt x="172603" y="224359"/>
                    <a:pt x="106320" y="184513"/>
                    <a:pt x="75854" y="161664"/>
                  </a:cubicBezTo>
                  <a:cubicBezTo>
                    <a:pt x="19960" y="114053"/>
                    <a:pt x="0" y="88038"/>
                    <a:pt x="0" y="88038"/>
                  </a:cubicBezTo>
                  <a:lnTo>
                    <a:pt x="23240" y="74565"/>
                  </a:lnTo>
                  <a:lnTo>
                    <a:pt x="149051" y="0"/>
                  </a:lnTo>
                  <a:lnTo>
                    <a:pt x="349891" y="121710"/>
                  </a:lnTo>
                  <a:close/>
                </a:path>
              </a:pathLst>
            </a:custGeom>
            <a:solidFill>
              <a:srgbClr val="1F1D20">
                <a:alpha val="25000"/>
              </a:srgbClr>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E4818F3-287F-4D91-A22C-054F432EE9F8}"/>
                </a:ext>
              </a:extLst>
            </p:cNvPr>
            <p:cNvSpPr/>
            <p:nvPr/>
          </p:nvSpPr>
          <p:spPr>
            <a:xfrm>
              <a:off x="799006" y="2712843"/>
              <a:ext cx="635586" cy="610900"/>
            </a:xfrm>
            <a:custGeom>
              <a:avLst/>
              <a:gdLst>
                <a:gd name="connsiteX0" fmla="*/ 216272 w 446252"/>
                <a:gd name="connsiteY0" fmla="*/ 427894 h 428920"/>
                <a:gd name="connsiteX1" fmla="*/ 208069 w 446252"/>
                <a:gd name="connsiteY1" fmla="*/ 427894 h 428920"/>
                <a:gd name="connsiteX2" fmla="*/ 117881 w 446252"/>
                <a:gd name="connsiteY2" fmla="*/ 357857 h 428920"/>
                <a:gd name="connsiteX3" fmla="*/ 43708 w 446252"/>
                <a:gd name="connsiteY3" fmla="*/ 252674 h 428920"/>
                <a:gd name="connsiteX4" fmla="*/ 0 w 446252"/>
                <a:gd name="connsiteY4" fmla="*/ 128778 h 428920"/>
                <a:gd name="connsiteX5" fmla="*/ 226232 w 446252"/>
                <a:gd name="connsiteY5" fmla="*/ 0 h 428920"/>
                <a:gd name="connsiteX6" fmla="*/ 273299 w 446252"/>
                <a:gd name="connsiteY6" fmla="*/ 130106 h 428920"/>
                <a:gd name="connsiteX7" fmla="*/ 336768 w 446252"/>
                <a:gd name="connsiteY7" fmla="*/ 221622 h 428920"/>
                <a:gd name="connsiteX8" fmla="*/ 443594 w 446252"/>
                <a:gd name="connsiteY8" fmla="*/ 289975 h 428920"/>
                <a:gd name="connsiteX9" fmla="*/ 443243 w 446252"/>
                <a:gd name="connsiteY9" fmla="*/ 299896 h 428920"/>
                <a:gd name="connsiteX10" fmla="*/ 216272 w 446252"/>
                <a:gd name="connsiteY10" fmla="*/ 427894 h 4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252" h="428920">
                  <a:moveTo>
                    <a:pt x="216272" y="427894"/>
                  </a:moveTo>
                  <a:cubicBezTo>
                    <a:pt x="213538" y="429262"/>
                    <a:pt x="210452" y="429262"/>
                    <a:pt x="208069" y="427894"/>
                  </a:cubicBezTo>
                  <a:cubicBezTo>
                    <a:pt x="182251" y="416176"/>
                    <a:pt x="137060" y="378916"/>
                    <a:pt x="117881" y="357857"/>
                  </a:cubicBezTo>
                  <a:cubicBezTo>
                    <a:pt x="83548" y="324658"/>
                    <a:pt x="59214" y="291421"/>
                    <a:pt x="43708" y="252674"/>
                  </a:cubicBezTo>
                  <a:cubicBezTo>
                    <a:pt x="28201" y="213927"/>
                    <a:pt x="0" y="128778"/>
                    <a:pt x="0" y="128778"/>
                  </a:cubicBezTo>
                  <a:lnTo>
                    <a:pt x="226232" y="0"/>
                  </a:lnTo>
                  <a:cubicBezTo>
                    <a:pt x="224123" y="664"/>
                    <a:pt x="250175" y="74682"/>
                    <a:pt x="273299" y="130106"/>
                  </a:cubicBezTo>
                  <a:cubicBezTo>
                    <a:pt x="282553" y="157838"/>
                    <a:pt x="305753" y="198382"/>
                    <a:pt x="336768" y="221622"/>
                  </a:cubicBezTo>
                  <a:cubicBezTo>
                    <a:pt x="367783" y="244862"/>
                    <a:pt x="418245" y="273883"/>
                    <a:pt x="443594" y="289975"/>
                  </a:cubicBezTo>
                  <a:cubicBezTo>
                    <a:pt x="447347" y="292358"/>
                    <a:pt x="447032" y="297513"/>
                    <a:pt x="443243" y="299896"/>
                  </a:cubicBezTo>
                  <a:lnTo>
                    <a:pt x="216272" y="427894"/>
                  </a:lnTo>
                  <a:close/>
                </a:path>
              </a:pathLst>
            </a:custGeom>
            <a:solidFill>
              <a:srgbClr val="74CFEB"/>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99675FD-D485-46EA-B9BA-E5071EA1721E}"/>
                </a:ext>
              </a:extLst>
            </p:cNvPr>
            <p:cNvSpPr/>
            <p:nvPr/>
          </p:nvSpPr>
          <p:spPr>
            <a:xfrm>
              <a:off x="926802" y="2851199"/>
              <a:ext cx="142581" cy="104697"/>
            </a:xfrm>
            <a:custGeom>
              <a:avLst/>
              <a:gdLst>
                <a:gd name="connsiteX0" fmla="*/ 0 w 100108"/>
                <a:gd name="connsiteY0" fmla="*/ 53511 h 73509"/>
                <a:gd name="connsiteX1" fmla="*/ 7187 w 100108"/>
                <a:gd name="connsiteY1" fmla="*/ 73510 h 73509"/>
                <a:gd name="connsiteX2" fmla="*/ 100109 w 100108"/>
                <a:gd name="connsiteY2" fmla="*/ 20428 h 73509"/>
                <a:gd name="connsiteX3" fmla="*/ 93469 w 100108"/>
                <a:gd name="connsiteY3" fmla="*/ 0 h 73509"/>
                <a:gd name="connsiteX4" fmla="*/ 0 w 100108"/>
                <a:gd name="connsiteY4" fmla="*/ 53511 h 7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08" h="73509">
                  <a:moveTo>
                    <a:pt x="0" y="53511"/>
                  </a:moveTo>
                  <a:lnTo>
                    <a:pt x="7187" y="73510"/>
                  </a:lnTo>
                  <a:lnTo>
                    <a:pt x="100109" y="20428"/>
                  </a:lnTo>
                  <a:lnTo>
                    <a:pt x="93469" y="0"/>
                  </a:lnTo>
                  <a:lnTo>
                    <a:pt x="0" y="53511"/>
                  </a:lnTo>
                  <a:close/>
                </a:path>
              </a:pathLst>
            </a:custGeom>
            <a:solidFill>
              <a:srgbClr val="EAF7FA"/>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9F6E28A-5D23-4F12-98BB-84027869D82C}"/>
                </a:ext>
              </a:extLst>
            </p:cNvPr>
            <p:cNvSpPr/>
            <p:nvPr/>
          </p:nvSpPr>
          <p:spPr>
            <a:xfrm>
              <a:off x="987768" y="2991612"/>
              <a:ext cx="150371" cy="102082"/>
            </a:xfrm>
            <a:custGeom>
              <a:avLst/>
              <a:gdLst>
                <a:gd name="connsiteX0" fmla="*/ 105577 w 105577"/>
                <a:gd name="connsiteY0" fmla="*/ 16171 h 71673"/>
                <a:gd name="connsiteX1" fmla="*/ 95226 w 105577"/>
                <a:gd name="connsiteY1" fmla="*/ 0 h 71673"/>
                <a:gd name="connsiteX2" fmla="*/ 0 w 105577"/>
                <a:gd name="connsiteY2" fmla="*/ 55816 h 71673"/>
                <a:gd name="connsiteX3" fmla="*/ 10780 w 105577"/>
                <a:gd name="connsiteY3" fmla="*/ 71674 h 71673"/>
                <a:gd name="connsiteX4" fmla="*/ 105577 w 105577"/>
                <a:gd name="connsiteY4" fmla="*/ 16171 h 7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77" h="71673">
                  <a:moveTo>
                    <a:pt x="105577" y="16171"/>
                  </a:moveTo>
                  <a:lnTo>
                    <a:pt x="95226" y="0"/>
                  </a:lnTo>
                  <a:lnTo>
                    <a:pt x="0" y="55816"/>
                  </a:lnTo>
                  <a:lnTo>
                    <a:pt x="10780" y="71674"/>
                  </a:lnTo>
                  <a:lnTo>
                    <a:pt x="105577" y="16171"/>
                  </a:lnTo>
                  <a:close/>
                </a:path>
              </a:pathLst>
            </a:custGeom>
            <a:solidFill>
              <a:srgbClr val="96D8E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3E607D4-5CB7-4ED6-A88F-6DBBCBCB1321}"/>
                </a:ext>
              </a:extLst>
            </p:cNvPr>
            <p:cNvSpPr/>
            <p:nvPr/>
          </p:nvSpPr>
          <p:spPr>
            <a:xfrm>
              <a:off x="1017257" y="3030998"/>
              <a:ext cx="156707" cy="96463"/>
            </a:xfrm>
            <a:custGeom>
              <a:avLst/>
              <a:gdLst>
                <a:gd name="connsiteX0" fmla="*/ 110027 w 110026"/>
                <a:gd name="connsiteY0" fmla="*/ 12265 h 67728"/>
                <a:gd name="connsiteX1" fmla="*/ 95227 w 110026"/>
                <a:gd name="connsiteY1" fmla="*/ 0 h 67728"/>
                <a:gd name="connsiteX2" fmla="*/ 0 w 110026"/>
                <a:gd name="connsiteY2" fmla="*/ 55816 h 67728"/>
                <a:gd name="connsiteX3" fmla="*/ 15272 w 110026"/>
                <a:gd name="connsiteY3" fmla="*/ 67729 h 67728"/>
                <a:gd name="connsiteX4" fmla="*/ 110027 w 110026"/>
                <a:gd name="connsiteY4" fmla="*/ 12265 h 6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26" h="67728">
                  <a:moveTo>
                    <a:pt x="110027" y="12265"/>
                  </a:moveTo>
                  <a:lnTo>
                    <a:pt x="95227" y="0"/>
                  </a:lnTo>
                  <a:lnTo>
                    <a:pt x="0" y="55816"/>
                  </a:lnTo>
                  <a:lnTo>
                    <a:pt x="15272" y="67729"/>
                  </a:lnTo>
                  <a:lnTo>
                    <a:pt x="110027" y="12265"/>
                  </a:lnTo>
                  <a:close/>
                </a:path>
              </a:pathLst>
            </a:custGeom>
            <a:solidFill>
              <a:srgbClr val="96D8E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0822C53-C0B2-4E31-9FD0-07EC57DD50CA}"/>
                </a:ext>
              </a:extLst>
            </p:cNvPr>
            <p:cNvSpPr/>
            <p:nvPr/>
          </p:nvSpPr>
          <p:spPr>
            <a:xfrm>
              <a:off x="946000" y="2903545"/>
              <a:ext cx="144863" cy="103083"/>
            </a:xfrm>
            <a:custGeom>
              <a:avLst/>
              <a:gdLst>
                <a:gd name="connsiteX0" fmla="*/ 101711 w 101710"/>
                <a:gd name="connsiteY0" fmla="*/ 18397 h 72376"/>
                <a:gd name="connsiteX1" fmla="*/ 93587 w 101710"/>
                <a:gd name="connsiteY1" fmla="*/ 0 h 72376"/>
                <a:gd name="connsiteX2" fmla="*/ 0 w 101710"/>
                <a:gd name="connsiteY2" fmla="*/ 54019 h 72376"/>
                <a:gd name="connsiteX3" fmla="*/ 6875 w 101710"/>
                <a:gd name="connsiteY3" fmla="*/ 72377 h 72376"/>
                <a:gd name="connsiteX4" fmla="*/ 101711 w 101710"/>
                <a:gd name="connsiteY4" fmla="*/ 18397 h 7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0" h="72376">
                  <a:moveTo>
                    <a:pt x="101711" y="18397"/>
                  </a:moveTo>
                  <a:lnTo>
                    <a:pt x="93587" y="0"/>
                  </a:lnTo>
                  <a:lnTo>
                    <a:pt x="0" y="54019"/>
                  </a:lnTo>
                  <a:lnTo>
                    <a:pt x="6875" y="72377"/>
                  </a:lnTo>
                  <a:lnTo>
                    <a:pt x="101711" y="18397"/>
                  </a:lnTo>
                  <a:close/>
                </a:path>
              </a:pathLst>
            </a:custGeom>
            <a:solidFill>
              <a:srgbClr val="D9F0F6"/>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F844ECF-B2A2-4961-A855-438541194D0F}"/>
                </a:ext>
              </a:extLst>
            </p:cNvPr>
            <p:cNvSpPr/>
            <p:nvPr/>
          </p:nvSpPr>
          <p:spPr>
            <a:xfrm>
              <a:off x="963907" y="2949664"/>
              <a:ext cx="145864" cy="101471"/>
            </a:xfrm>
            <a:custGeom>
              <a:avLst/>
              <a:gdLst>
                <a:gd name="connsiteX0" fmla="*/ 102414 w 102413"/>
                <a:gd name="connsiteY0" fmla="*/ 17693 h 71244"/>
                <a:gd name="connsiteX1" fmla="*/ 94289 w 102413"/>
                <a:gd name="connsiteY1" fmla="*/ 0 h 71244"/>
                <a:gd name="connsiteX2" fmla="*/ 0 w 102413"/>
                <a:gd name="connsiteY2" fmla="*/ 53824 h 71244"/>
                <a:gd name="connsiteX3" fmla="*/ 8515 w 102413"/>
                <a:gd name="connsiteY3" fmla="*/ 71244 h 71244"/>
                <a:gd name="connsiteX4" fmla="*/ 102414 w 102413"/>
                <a:gd name="connsiteY4" fmla="*/ 17693 h 71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13" h="71244">
                  <a:moveTo>
                    <a:pt x="102414" y="17693"/>
                  </a:moveTo>
                  <a:lnTo>
                    <a:pt x="94289" y="0"/>
                  </a:lnTo>
                  <a:lnTo>
                    <a:pt x="0" y="53824"/>
                  </a:lnTo>
                  <a:lnTo>
                    <a:pt x="8515" y="71244"/>
                  </a:lnTo>
                  <a:lnTo>
                    <a:pt x="102414" y="17693"/>
                  </a:lnTo>
                  <a:close/>
                </a:path>
              </a:pathLst>
            </a:custGeom>
            <a:solidFill>
              <a:srgbClr val="B5E3F0"/>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F12E389-E02B-4E80-92E4-E07C2FAB6B39}"/>
                </a:ext>
              </a:extLst>
            </p:cNvPr>
            <p:cNvSpPr/>
            <p:nvPr/>
          </p:nvSpPr>
          <p:spPr>
            <a:xfrm>
              <a:off x="466305" y="3619122"/>
              <a:ext cx="651860" cy="425702"/>
            </a:xfrm>
            <a:custGeom>
              <a:avLst/>
              <a:gdLst>
                <a:gd name="connsiteX0" fmla="*/ 651861 w 651860"/>
                <a:gd name="connsiteY0" fmla="*/ 375005 h 425702"/>
                <a:gd name="connsiteX1" fmla="*/ 649244 w 651860"/>
                <a:gd name="connsiteY1" fmla="*/ 425703 h 425702"/>
                <a:gd name="connsiteX2" fmla="*/ 0 w 651860"/>
                <a:gd name="connsiteY2" fmla="*/ 50698 h 425702"/>
                <a:gd name="connsiteX3" fmla="*/ 1953 w 651860"/>
                <a:gd name="connsiteY3" fmla="*/ 0 h 425702"/>
                <a:gd name="connsiteX4" fmla="*/ 651861 w 651860"/>
                <a:gd name="connsiteY4" fmla="*/ 375005 h 42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0" h="425702">
                  <a:moveTo>
                    <a:pt x="651861" y="375005"/>
                  </a:moveTo>
                  <a:lnTo>
                    <a:pt x="649244" y="425703"/>
                  </a:lnTo>
                  <a:lnTo>
                    <a:pt x="0" y="50698"/>
                  </a:lnTo>
                  <a:lnTo>
                    <a:pt x="1953" y="0"/>
                  </a:lnTo>
                  <a:lnTo>
                    <a:pt x="651861" y="375005"/>
                  </a:lnTo>
                  <a:close/>
                </a:path>
              </a:pathLst>
            </a:custGeom>
            <a:solidFill>
              <a:srgbClr val="2E76BC"/>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7EC9EB28-5780-40B3-8F0C-E708D8108138}"/>
                </a:ext>
              </a:extLst>
            </p:cNvPr>
            <p:cNvSpPr/>
            <p:nvPr/>
          </p:nvSpPr>
          <p:spPr>
            <a:xfrm>
              <a:off x="1115550" y="3618499"/>
              <a:ext cx="634987" cy="426325"/>
            </a:xfrm>
            <a:custGeom>
              <a:avLst/>
              <a:gdLst>
                <a:gd name="connsiteX0" fmla="*/ 2617 w 634987"/>
                <a:gd name="connsiteY0" fmla="*/ 375628 h 426325"/>
                <a:gd name="connsiteX1" fmla="*/ 634988 w 634987"/>
                <a:gd name="connsiteY1" fmla="*/ 0 h 426325"/>
                <a:gd name="connsiteX2" fmla="*/ 633032 w 634987"/>
                <a:gd name="connsiteY2" fmla="*/ 50698 h 426325"/>
                <a:gd name="connsiteX3" fmla="*/ 0 w 634987"/>
                <a:gd name="connsiteY3" fmla="*/ 426326 h 426325"/>
                <a:gd name="connsiteX4" fmla="*/ 2617 w 634987"/>
                <a:gd name="connsiteY4" fmla="*/ 375628 h 42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987" h="426325">
                  <a:moveTo>
                    <a:pt x="2617" y="375628"/>
                  </a:moveTo>
                  <a:lnTo>
                    <a:pt x="634988" y="0"/>
                  </a:lnTo>
                  <a:lnTo>
                    <a:pt x="633032" y="50698"/>
                  </a:lnTo>
                  <a:lnTo>
                    <a:pt x="0" y="426326"/>
                  </a:lnTo>
                  <a:lnTo>
                    <a:pt x="2617" y="375628"/>
                  </a:lnTo>
                  <a:close/>
                </a:path>
              </a:pathLst>
            </a:custGeom>
            <a:solidFill>
              <a:srgbClr val="175A98"/>
            </a:solidFill>
            <a:ln w="7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A971A73E-277A-46C9-A4B7-CCBE8CFCCF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89791" y="2969585"/>
            <a:ext cx="661125" cy="651257"/>
          </a:xfrm>
          <a:prstGeom prst="rect">
            <a:avLst/>
          </a:prstGeom>
        </p:spPr>
      </p:pic>
      <p:pic>
        <p:nvPicPr>
          <p:cNvPr id="76" name="Graphic 75">
            <a:extLst>
              <a:ext uri="{FF2B5EF4-FFF2-40B4-BE49-F238E27FC236}">
                <a16:creationId xmlns:a16="http://schemas.microsoft.com/office/drawing/2014/main" id="{B71F0850-E731-4840-B77F-52F5EC4107CD}"/>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H="1">
            <a:off x="6383150" y="1948139"/>
            <a:ext cx="974583" cy="673875"/>
          </a:xfrm>
          <a:prstGeom prst="rect">
            <a:avLst/>
          </a:prstGeom>
        </p:spPr>
      </p:pic>
      <p:pic>
        <p:nvPicPr>
          <p:cNvPr id="16" name="Graphic 15">
            <a:extLst>
              <a:ext uri="{FF2B5EF4-FFF2-40B4-BE49-F238E27FC236}">
                <a16:creationId xmlns:a16="http://schemas.microsoft.com/office/drawing/2014/main" id="{2AFAC516-0D6F-41CB-8A9B-D72991971059}"/>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978099" y="3114198"/>
            <a:ext cx="541618" cy="624150"/>
          </a:xfrm>
          <a:prstGeom prst="rect">
            <a:avLst/>
          </a:prstGeom>
        </p:spPr>
      </p:pic>
      <p:grpSp>
        <p:nvGrpSpPr>
          <p:cNvPr id="866" name="Group 865">
            <a:extLst>
              <a:ext uri="{FF2B5EF4-FFF2-40B4-BE49-F238E27FC236}">
                <a16:creationId xmlns:a16="http://schemas.microsoft.com/office/drawing/2014/main" id="{17E15995-091A-4781-8394-95FC3BF8D288}"/>
              </a:ext>
              <a:ext uri="{C183D7F6-B498-43B3-948B-1728B52AA6E4}">
                <adec:decorative xmlns:adec="http://schemas.microsoft.com/office/drawing/2017/decorative" val="1"/>
              </a:ext>
            </a:extLst>
          </p:cNvPr>
          <p:cNvGrpSpPr/>
          <p:nvPr/>
        </p:nvGrpSpPr>
        <p:grpSpPr>
          <a:xfrm>
            <a:off x="3748792" y="2441377"/>
            <a:ext cx="1186522" cy="622593"/>
            <a:chOff x="6511903" y="4023250"/>
            <a:chExt cx="1186522" cy="622593"/>
          </a:xfrm>
        </p:grpSpPr>
        <p:sp>
          <p:nvSpPr>
            <p:cNvPr id="867" name="Arc 866">
              <a:extLst>
                <a:ext uri="{FF2B5EF4-FFF2-40B4-BE49-F238E27FC236}">
                  <a16:creationId xmlns:a16="http://schemas.microsoft.com/office/drawing/2014/main" id="{EA260F52-2DEB-44C8-A403-98171486EA8A}"/>
                </a:ext>
              </a:extLst>
            </p:cNvPr>
            <p:cNvSpPr/>
            <p:nvPr/>
          </p:nvSpPr>
          <p:spPr>
            <a:xfrm>
              <a:off x="6827540" y="4169208"/>
              <a:ext cx="592507" cy="343211"/>
            </a:xfrm>
            <a:prstGeom prst="arc">
              <a:avLst>
                <a:gd name="adj1" fmla="val 9355383"/>
                <a:gd name="adj2" fmla="val 19772210"/>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8" name="Oval 867">
              <a:extLst>
                <a:ext uri="{FF2B5EF4-FFF2-40B4-BE49-F238E27FC236}">
                  <a16:creationId xmlns:a16="http://schemas.microsoft.com/office/drawing/2014/main" id="{4D08752E-67C5-4AA3-9464-C6BC2A8C816E}"/>
                </a:ext>
              </a:extLst>
            </p:cNvPr>
            <p:cNvSpPr/>
            <p:nvPr/>
          </p:nvSpPr>
          <p:spPr>
            <a:xfrm>
              <a:off x="6924205" y="4226348"/>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69" name="Straight Connector 868">
              <a:extLst>
                <a:ext uri="{FF2B5EF4-FFF2-40B4-BE49-F238E27FC236}">
                  <a16:creationId xmlns:a16="http://schemas.microsoft.com/office/drawing/2014/main" id="{B5B84CB7-26F6-4D71-91A8-DDAA27552D0E}"/>
                </a:ext>
              </a:extLst>
            </p:cNvPr>
            <p:cNvCxnSpPr>
              <a:cxnSpLocks/>
            </p:cNvCxnSpPr>
            <p:nvPr/>
          </p:nvCxnSpPr>
          <p:spPr>
            <a:xfrm flipH="1" flipV="1">
              <a:off x="7259137" y="4401047"/>
              <a:ext cx="439288" cy="244796"/>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0" name="Straight Connector 869">
              <a:extLst>
                <a:ext uri="{FF2B5EF4-FFF2-40B4-BE49-F238E27FC236}">
                  <a16:creationId xmlns:a16="http://schemas.microsoft.com/office/drawing/2014/main" id="{05FB6BBF-251B-4C87-A1A4-ABA5BDF93C64}"/>
                </a:ext>
              </a:extLst>
            </p:cNvPr>
            <p:cNvCxnSpPr>
              <a:cxnSpLocks/>
            </p:cNvCxnSpPr>
            <p:nvPr/>
          </p:nvCxnSpPr>
          <p:spPr>
            <a:xfrm flipH="1" flipV="1">
              <a:off x="6511903" y="4023250"/>
              <a:ext cx="390326" cy="204547"/>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72" name="Group 871">
            <a:extLst>
              <a:ext uri="{FF2B5EF4-FFF2-40B4-BE49-F238E27FC236}">
                <a16:creationId xmlns:a16="http://schemas.microsoft.com/office/drawing/2014/main" id="{AF83DC48-CFAD-4B32-9506-7D873FCC05EB}"/>
              </a:ext>
              <a:ext uri="{C183D7F6-B498-43B3-948B-1728B52AA6E4}">
                <adec:decorative xmlns:adec="http://schemas.microsoft.com/office/drawing/2017/decorative" val="1"/>
              </a:ext>
            </a:extLst>
          </p:cNvPr>
          <p:cNvGrpSpPr/>
          <p:nvPr/>
        </p:nvGrpSpPr>
        <p:grpSpPr>
          <a:xfrm>
            <a:off x="6939033" y="2558014"/>
            <a:ext cx="1118679" cy="603115"/>
            <a:chOff x="6606988" y="3974506"/>
            <a:chExt cx="1118679" cy="603115"/>
          </a:xfrm>
        </p:grpSpPr>
        <p:sp>
          <p:nvSpPr>
            <p:cNvPr id="873" name="Arc 872">
              <a:extLst>
                <a:ext uri="{FF2B5EF4-FFF2-40B4-BE49-F238E27FC236}">
                  <a16:creationId xmlns:a16="http://schemas.microsoft.com/office/drawing/2014/main" id="{4BB897C9-E8A3-493B-A4F5-0327E5289094}"/>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4" name="Oval 873">
              <a:extLst>
                <a:ext uri="{FF2B5EF4-FFF2-40B4-BE49-F238E27FC236}">
                  <a16:creationId xmlns:a16="http://schemas.microsoft.com/office/drawing/2014/main" id="{D0713387-7B11-46D5-9CEB-DA0D5CBB62CC}"/>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75" name="Straight Connector 874">
              <a:extLst>
                <a:ext uri="{FF2B5EF4-FFF2-40B4-BE49-F238E27FC236}">
                  <a16:creationId xmlns:a16="http://schemas.microsoft.com/office/drawing/2014/main" id="{5FE0A5E8-FE8B-4C49-AC48-4BCD5AAFA44B}"/>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0C9FC66E-EEE3-48FF-80C6-0CB382F03DF8}"/>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5" name="Picture 74">
            <a:extLst>
              <a:ext uri="{FF2B5EF4-FFF2-40B4-BE49-F238E27FC236}">
                <a16:creationId xmlns:a16="http://schemas.microsoft.com/office/drawing/2014/main" id="{E481DC5C-79EF-4BD4-B72D-00CE152FA864}"/>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897082" y="2099187"/>
            <a:ext cx="2392273" cy="2566835"/>
          </a:xfrm>
          <a:prstGeom prst="rect">
            <a:avLst/>
          </a:prstGeom>
        </p:spPr>
      </p:pic>
      <p:grpSp>
        <p:nvGrpSpPr>
          <p:cNvPr id="865" name="Group 864">
            <a:extLst>
              <a:ext uri="{FF2B5EF4-FFF2-40B4-BE49-F238E27FC236}">
                <a16:creationId xmlns:a16="http://schemas.microsoft.com/office/drawing/2014/main" id="{62347442-D059-42E0-BD86-0297DFFC25F9}"/>
              </a:ext>
              <a:ext uri="{C183D7F6-B498-43B3-948B-1728B52AA6E4}">
                <adec:decorative xmlns:adec="http://schemas.microsoft.com/office/drawing/2017/decorative" val="1"/>
              </a:ext>
            </a:extLst>
          </p:cNvPr>
          <p:cNvGrpSpPr/>
          <p:nvPr/>
        </p:nvGrpSpPr>
        <p:grpSpPr>
          <a:xfrm>
            <a:off x="6546740" y="3985639"/>
            <a:ext cx="1288666" cy="710144"/>
            <a:chOff x="6541087" y="4008658"/>
            <a:chExt cx="1288666" cy="710144"/>
          </a:xfrm>
        </p:grpSpPr>
        <p:sp>
          <p:nvSpPr>
            <p:cNvPr id="30" name="Arc 29">
              <a:extLst>
                <a:ext uri="{FF2B5EF4-FFF2-40B4-BE49-F238E27FC236}">
                  <a16:creationId xmlns:a16="http://schemas.microsoft.com/office/drawing/2014/main" id="{4869D6F2-35F6-4F18-9DDE-F5AFBA31E76A}"/>
                </a:ext>
              </a:extLst>
            </p:cNvPr>
            <p:cNvSpPr/>
            <p:nvPr/>
          </p:nvSpPr>
          <p:spPr>
            <a:xfrm>
              <a:off x="6827540" y="4169208"/>
              <a:ext cx="592507" cy="343211"/>
            </a:xfrm>
            <a:prstGeom prst="arc">
              <a:avLst>
                <a:gd name="adj1" fmla="val 19313278"/>
                <a:gd name="adj2" fmla="val 9444107"/>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7" name="Oval 856">
              <a:extLst>
                <a:ext uri="{FF2B5EF4-FFF2-40B4-BE49-F238E27FC236}">
                  <a16:creationId xmlns:a16="http://schemas.microsoft.com/office/drawing/2014/main" id="{2C33BEB0-EA6F-4B16-860D-24C8B0D5B008}"/>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58" name="Straight Connector 857">
              <a:extLst>
                <a:ext uri="{FF2B5EF4-FFF2-40B4-BE49-F238E27FC236}">
                  <a16:creationId xmlns:a16="http://schemas.microsoft.com/office/drawing/2014/main" id="{7B5DAD04-17B3-4A95-A8E9-47BBC52955BF}"/>
                </a:ext>
              </a:extLst>
            </p:cNvPr>
            <p:cNvCxnSpPr>
              <a:cxnSpLocks/>
            </p:cNvCxnSpPr>
            <p:nvPr/>
          </p:nvCxnSpPr>
          <p:spPr>
            <a:xfrm flipH="1" flipV="1">
              <a:off x="7361427" y="4458312"/>
              <a:ext cx="468326" cy="260490"/>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8118DBA8-7375-4F89-8ACB-57A40C51553E}"/>
                </a:ext>
              </a:extLst>
            </p:cNvPr>
            <p:cNvCxnSpPr>
              <a:cxnSpLocks/>
            </p:cNvCxnSpPr>
            <p:nvPr/>
          </p:nvCxnSpPr>
          <p:spPr>
            <a:xfrm flipH="1" flipV="1">
              <a:off x="6541087" y="4008658"/>
              <a:ext cx="429291" cy="241765"/>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1265CAF-37EB-429F-AA8E-F0CD302A297F}"/>
              </a:ext>
              <a:ext uri="{C183D7F6-B498-43B3-948B-1728B52AA6E4}">
                <adec:decorative xmlns:adec="http://schemas.microsoft.com/office/drawing/2017/decorative" val="1"/>
              </a:ext>
            </a:extLst>
          </p:cNvPr>
          <p:cNvGrpSpPr/>
          <p:nvPr/>
        </p:nvGrpSpPr>
        <p:grpSpPr>
          <a:xfrm>
            <a:off x="3506010" y="4323357"/>
            <a:ext cx="1118679" cy="603115"/>
            <a:chOff x="6606988" y="3974506"/>
            <a:chExt cx="1118679" cy="603115"/>
          </a:xfrm>
        </p:grpSpPr>
        <p:sp>
          <p:nvSpPr>
            <p:cNvPr id="106" name="Arc 105">
              <a:extLst>
                <a:ext uri="{FF2B5EF4-FFF2-40B4-BE49-F238E27FC236}">
                  <a16:creationId xmlns:a16="http://schemas.microsoft.com/office/drawing/2014/main" id="{B8DEF91F-48A7-4F98-B697-EE841EF5B354}"/>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Oval 123">
              <a:extLst>
                <a:ext uri="{FF2B5EF4-FFF2-40B4-BE49-F238E27FC236}">
                  <a16:creationId xmlns:a16="http://schemas.microsoft.com/office/drawing/2014/main" id="{EE3E08AD-BAA0-44BE-880E-594BB1486929}"/>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5" name="Straight Connector 124">
              <a:extLst>
                <a:ext uri="{FF2B5EF4-FFF2-40B4-BE49-F238E27FC236}">
                  <a16:creationId xmlns:a16="http://schemas.microsoft.com/office/drawing/2014/main" id="{A749B381-879F-4C5E-84C8-EF2610B61FB5}"/>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582A482-9E2E-434B-B72E-26C050B5A14B}"/>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8B3F231-780B-4897-9CD8-B8D7A06E8618}"/>
              </a:ext>
              <a:ext uri="{C183D7F6-B498-43B3-948B-1728B52AA6E4}">
                <adec:decorative xmlns:adec="http://schemas.microsoft.com/office/drawing/2017/decorative" val="1"/>
              </a:ext>
            </a:extLst>
          </p:cNvPr>
          <p:cNvGrpSpPr/>
          <p:nvPr/>
        </p:nvGrpSpPr>
        <p:grpSpPr>
          <a:xfrm>
            <a:off x="2423715" y="4669046"/>
            <a:ext cx="1222893" cy="1709461"/>
            <a:chOff x="2164516" y="4726947"/>
            <a:chExt cx="1222893" cy="1709461"/>
          </a:xfrm>
        </p:grpSpPr>
        <p:pic>
          <p:nvPicPr>
            <p:cNvPr id="3" name="Graphic 2">
              <a:extLst>
                <a:ext uri="{FF2B5EF4-FFF2-40B4-BE49-F238E27FC236}">
                  <a16:creationId xmlns:a16="http://schemas.microsoft.com/office/drawing/2014/main" id="{54F26543-C8FC-4B31-A221-15A566B9C1F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164516" y="4971106"/>
              <a:ext cx="1222893" cy="733736"/>
            </a:xfrm>
            <a:prstGeom prst="rect">
              <a:avLst/>
            </a:prstGeom>
          </p:spPr>
        </p:pic>
        <p:pic>
          <p:nvPicPr>
            <p:cNvPr id="4" name="Graphic 3">
              <a:extLst>
                <a:ext uri="{FF2B5EF4-FFF2-40B4-BE49-F238E27FC236}">
                  <a16:creationId xmlns:a16="http://schemas.microsoft.com/office/drawing/2014/main" id="{E5EE463E-7790-427F-821E-246238B4B92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487667" y="4726947"/>
              <a:ext cx="446716" cy="687256"/>
            </a:xfrm>
            <a:prstGeom prst="rect">
              <a:avLst/>
            </a:prstGeom>
            <a:effectLst>
              <a:outerShdw blurRad="76200" dir="18900000" sy="23000" kx="-1200000" algn="bl" rotWithShape="0">
                <a:prstClr val="black">
                  <a:alpha val="20000"/>
                </a:prstClr>
              </a:outerShdw>
            </a:effectLst>
          </p:spPr>
        </p:pic>
        <p:sp>
          <p:nvSpPr>
            <p:cNvPr id="151" name="TextBox 150">
              <a:extLst>
                <a:ext uri="{FF2B5EF4-FFF2-40B4-BE49-F238E27FC236}">
                  <a16:creationId xmlns:a16="http://schemas.microsoft.com/office/drawing/2014/main" id="{5F76A00A-72B3-4629-AB6D-CB15B204E972}"/>
                </a:ext>
              </a:extLst>
            </p:cNvPr>
            <p:cNvSpPr txBox="1"/>
            <p:nvPr/>
          </p:nvSpPr>
          <p:spPr>
            <a:xfrm>
              <a:off x="2213985" y="4814483"/>
              <a:ext cx="246221" cy="162192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 BI</a:t>
              </a:r>
            </a:p>
          </p:txBody>
        </p:sp>
      </p:grpSp>
      <p:grpSp>
        <p:nvGrpSpPr>
          <p:cNvPr id="9" name="Group 8">
            <a:extLst>
              <a:ext uri="{FF2B5EF4-FFF2-40B4-BE49-F238E27FC236}">
                <a16:creationId xmlns:a16="http://schemas.microsoft.com/office/drawing/2014/main" id="{7E23EB77-8216-45F1-AB5D-88D33B012117}"/>
              </a:ext>
              <a:ext uri="{C183D7F6-B498-43B3-948B-1728B52AA6E4}">
                <adec:decorative xmlns:adec="http://schemas.microsoft.com/office/drawing/2017/decorative" val="1"/>
              </a:ext>
            </a:extLst>
          </p:cNvPr>
          <p:cNvGrpSpPr/>
          <p:nvPr/>
        </p:nvGrpSpPr>
        <p:grpSpPr>
          <a:xfrm>
            <a:off x="2939269" y="5056513"/>
            <a:ext cx="1607030" cy="1996064"/>
            <a:chOff x="2680070" y="5114414"/>
            <a:chExt cx="1607030" cy="1996064"/>
          </a:xfrm>
        </p:grpSpPr>
        <p:pic>
          <p:nvPicPr>
            <p:cNvPr id="148" name="Graphic 147">
              <a:extLst>
                <a:ext uri="{FF2B5EF4-FFF2-40B4-BE49-F238E27FC236}">
                  <a16:creationId xmlns:a16="http://schemas.microsoft.com/office/drawing/2014/main" id="{21EA83FE-52AC-43A6-A467-DE6D97FAB9B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064207" y="5537453"/>
              <a:ext cx="1222893" cy="733736"/>
            </a:xfrm>
            <a:prstGeom prst="rect">
              <a:avLst/>
            </a:prstGeom>
          </p:spPr>
        </p:pic>
        <p:sp>
          <p:nvSpPr>
            <p:cNvPr id="155" name="TextBox 154">
              <a:extLst>
                <a:ext uri="{FF2B5EF4-FFF2-40B4-BE49-F238E27FC236}">
                  <a16:creationId xmlns:a16="http://schemas.microsoft.com/office/drawing/2014/main" id="{71096336-F5D7-4581-9090-B6745C068BF2}"/>
                </a:ext>
              </a:extLst>
            </p:cNvPr>
            <p:cNvSpPr txBox="1"/>
            <p:nvPr/>
          </p:nvSpPr>
          <p:spPr>
            <a:xfrm>
              <a:off x="2680070" y="5488553"/>
              <a:ext cx="738664" cy="162192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Synapse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Analytics</a:t>
              </a:r>
            </a:p>
          </p:txBody>
        </p:sp>
        <p:pic>
          <p:nvPicPr>
            <p:cNvPr id="6" name="Synaptic logo" descr="A picture containing clock&#10;&#10;Description automatically generated">
              <a:extLst>
                <a:ext uri="{FF2B5EF4-FFF2-40B4-BE49-F238E27FC236}">
                  <a16:creationId xmlns:a16="http://schemas.microsoft.com/office/drawing/2014/main" id="{2031BD59-3CBD-47C9-AA8F-F568220CF9BA}"/>
                </a:ext>
              </a:extLst>
            </p:cNvPr>
            <p:cNvPicPr>
              <a:picLocks noChangeAspect="1"/>
            </p:cNvPicPr>
            <p:nvPr/>
          </p:nvPicPr>
          <p:blipFill>
            <a:blip r:embed="rId37"/>
            <a:stretch>
              <a:fillRect/>
            </a:stretch>
          </p:blipFill>
          <p:spPr>
            <a:xfrm>
              <a:off x="3203933" y="5114414"/>
              <a:ext cx="819979" cy="819974"/>
            </a:xfrm>
            <a:prstGeom prst="rect">
              <a:avLst/>
            </a:prstGeom>
            <a:effectLst>
              <a:outerShdw blurRad="139700" dist="114300" dir="18900000" sy="23000" kx="-1200000" algn="bl" rotWithShape="0">
                <a:prstClr val="black">
                  <a:alpha val="76000"/>
                </a:prstClr>
              </a:outerShdw>
            </a:effectLst>
            <a:scene3d>
              <a:camera prst="orthographicFront">
                <a:rot lat="1800000" lon="3000000" rev="0"/>
              </a:camera>
              <a:lightRig rig="threePt" dir="t"/>
            </a:scene3d>
          </p:spPr>
        </p:pic>
      </p:grpSp>
      <p:grpSp>
        <p:nvGrpSpPr>
          <p:cNvPr id="128" name="Group 127">
            <a:extLst>
              <a:ext uri="{FF2B5EF4-FFF2-40B4-BE49-F238E27FC236}">
                <a16:creationId xmlns:a16="http://schemas.microsoft.com/office/drawing/2014/main" id="{68F8BB28-71DB-4813-92FB-C7203E16A14A}"/>
              </a:ext>
              <a:ext uri="{C183D7F6-B498-43B3-948B-1728B52AA6E4}">
                <adec:decorative xmlns:adec="http://schemas.microsoft.com/office/drawing/2017/decorative" val="1"/>
              </a:ext>
            </a:extLst>
          </p:cNvPr>
          <p:cNvGrpSpPr/>
          <p:nvPr/>
        </p:nvGrpSpPr>
        <p:grpSpPr>
          <a:xfrm>
            <a:off x="4039396" y="4648243"/>
            <a:ext cx="1118679" cy="603115"/>
            <a:chOff x="6606988" y="3974506"/>
            <a:chExt cx="1118679" cy="603115"/>
          </a:xfrm>
        </p:grpSpPr>
        <p:sp>
          <p:nvSpPr>
            <p:cNvPr id="129" name="Arc 128">
              <a:extLst>
                <a:ext uri="{FF2B5EF4-FFF2-40B4-BE49-F238E27FC236}">
                  <a16:creationId xmlns:a16="http://schemas.microsoft.com/office/drawing/2014/main" id="{92FFC276-8788-4268-AF7C-AF224E757B6F}"/>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129">
              <a:extLst>
                <a:ext uri="{FF2B5EF4-FFF2-40B4-BE49-F238E27FC236}">
                  <a16:creationId xmlns:a16="http://schemas.microsoft.com/office/drawing/2014/main" id="{C7C2BEBE-4A5F-480A-A2AC-D3114BEF89DE}"/>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DA234B2D-B2C2-40E0-ACE2-2CA01F921243}"/>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E13BABF-2031-4AB6-9C23-24425B89DD4B}"/>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BA72B599-CF8D-4219-8F9F-B7703B1EA978}"/>
              </a:ext>
              <a:ext uri="{C183D7F6-B498-43B3-948B-1728B52AA6E4}">
                <adec:decorative xmlns:adec="http://schemas.microsoft.com/office/drawing/2017/decorative" val="1"/>
              </a:ext>
            </a:extLst>
          </p:cNvPr>
          <p:cNvGrpSpPr/>
          <p:nvPr/>
        </p:nvGrpSpPr>
        <p:grpSpPr>
          <a:xfrm>
            <a:off x="4580465" y="4954228"/>
            <a:ext cx="1118679" cy="603115"/>
            <a:chOff x="6606988" y="3974506"/>
            <a:chExt cx="1118679" cy="603115"/>
          </a:xfrm>
        </p:grpSpPr>
        <p:sp>
          <p:nvSpPr>
            <p:cNvPr id="149" name="Arc 148">
              <a:extLst>
                <a:ext uri="{FF2B5EF4-FFF2-40B4-BE49-F238E27FC236}">
                  <a16:creationId xmlns:a16="http://schemas.microsoft.com/office/drawing/2014/main" id="{41B38D4F-B9FB-4F0B-944B-BC18F3F82B6A}"/>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690A5100-3989-488F-A0A0-D14DFC3054EA}"/>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52" name="Straight Connector 151">
              <a:extLst>
                <a:ext uri="{FF2B5EF4-FFF2-40B4-BE49-F238E27FC236}">
                  <a16:creationId xmlns:a16="http://schemas.microsoft.com/office/drawing/2014/main" id="{43B8FA3C-EE77-44D0-A753-F82DFAE76D3A}"/>
                </a:ext>
              </a:extLst>
            </p:cNvPr>
            <p:cNvCxnSpPr>
              <a:cxnSpLocks/>
            </p:cNvCxnSpPr>
            <p:nvPr/>
          </p:nvCxnSpPr>
          <p:spPr>
            <a:xfrm flipH="1">
              <a:off x="7341425" y="3974506"/>
              <a:ext cx="384242" cy="22373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D215ADE-3AAB-4F5B-A9E8-10347BE669D0}"/>
                </a:ext>
              </a:extLst>
            </p:cNvPr>
            <p:cNvCxnSpPr>
              <a:cxnSpLocks/>
            </p:cNvCxnSpPr>
            <p:nvPr/>
          </p:nvCxnSpPr>
          <p:spPr>
            <a:xfrm flipH="1">
              <a:off x="6606988" y="4382187"/>
              <a:ext cx="354460" cy="195434"/>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32A3A9CE-63A5-41D1-B966-C86D572DDCD5}"/>
              </a:ext>
              <a:ext uri="{C183D7F6-B498-43B3-948B-1728B52AA6E4}">
                <adec:decorative xmlns:adec="http://schemas.microsoft.com/office/drawing/2017/decorative" val="1"/>
              </a:ext>
            </a:extLst>
          </p:cNvPr>
          <p:cNvSpPr txBox="1"/>
          <p:nvPr/>
        </p:nvSpPr>
        <p:spPr>
          <a:xfrm>
            <a:off x="10386334" y="5119901"/>
            <a:ext cx="492443" cy="236197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mn-cs"/>
              </a:rPr>
              <a:t>Azure Synapse 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mn-cs"/>
              </a:rPr>
              <a:t>for </a:t>
            </a:r>
            <a:r>
              <a:rPr kumimoji="0" lang="en-US" sz="1600" b="1" i="0" u="none" strike="noStrike" kern="1200" cap="none" spc="0" normalizeH="0" baseline="0" noProof="0" err="1">
                <a:ln>
                  <a:noFill/>
                </a:ln>
                <a:solidFill>
                  <a:srgbClr val="50E6FF"/>
                </a:solidFill>
                <a:effectLst/>
                <a:uLnTx/>
                <a:uFillTx/>
                <a:latin typeface="Segoe UI Semibold"/>
                <a:ea typeface="+mn-ea"/>
                <a:cs typeface="+mn-cs"/>
              </a:rPr>
              <a:t>Dataverse</a:t>
            </a:r>
            <a:endParaRPr kumimoji="0" lang="en-US" sz="1600" b="1" i="0" u="none" strike="noStrike" kern="1200" cap="none" spc="0" normalizeH="0" baseline="0" noProof="0">
              <a:ln>
                <a:noFill/>
              </a:ln>
              <a:solidFill>
                <a:srgbClr val="50E6FF"/>
              </a:solidFill>
              <a:effectLst/>
              <a:uLnTx/>
              <a:uFillTx/>
              <a:latin typeface="Segoe UI Semibold"/>
              <a:ea typeface="+mn-ea"/>
              <a:cs typeface="+mn-cs"/>
            </a:endParaRPr>
          </a:p>
        </p:txBody>
      </p:sp>
      <p:sp>
        <p:nvSpPr>
          <p:cNvPr id="156" name="TextBox 155">
            <a:extLst>
              <a:ext uri="{FF2B5EF4-FFF2-40B4-BE49-F238E27FC236}">
                <a16:creationId xmlns:a16="http://schemas.microsoft.com/office/drawing/2014/main" id="{AC806AC6-8384-409F-A76F-798B358C7C11}"/>
              </a:ext>
              <a:ext uri="{C183D7F6-B498-43B3-948B-1728B52AA6E4}">
                <adec:decorative xmlns:adec="http://schemas.microsoft.com/office/drawing/2017/decorative" val="1"/>
              </a:ext>
            </a:extLst>
          </p:cNvPr>
          <p:cNvSpPr txBox="1"/>
          <p:nvPr/>
        </p:nvSpPr>
        <p:spPr>
          <a:xfrm>
            <a:off x="1519129" y="-46609"/>
            <a:ext cx="492443" cy="236197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mn-cs"/>
              </a:rPr>
              <a:t>Azure Synapse 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mn-cs"/>
              </a:rPr>
              <a:t>for Cosmos DB</a:t>
            </a:r>
          </a:p>
        </p:txBody>
      </p:sp>
      <p:sp>
        <p:nvSpPr>
          <p:cNvPr id="157" name="TextBox 156">
            <a:extLst>
              <a:ext uri="{FF2B5EF4-FFF2-40B4-BE49-F238E27FC236}">
                <a16:creationId xmlns:a16="http://schemas.microsoft.com/office/drawing/2014/main" id="{9939B54B-B613-47B0-93B8-BDD56402BB21}"/>
              </a:ext>
              <a:ext uri="{C183D7F6-B498-43B3-948B-1728B52AA6E4}">
                <adec:decorative xmlns:adec="http://schemas.microsoft.com/office/drawing/2017/decorative" val="1"/>
              </a:ext>
            </a:extLst>
          </p:cNvPr>
          <p:cNvSpPr txBox="1"/>
          <p:nvPr/>
        </p:nvSpPr>
        <p:spPr>
          <a:xfrm>
            <a:off x="9803507" y="426735"/>
            <a:ext cx="738664" cy="2361970"/>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mn-cs"/>
              </a:rPr>
              <a:t>Azure Synapse 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a:ea typeface="+mn-ea"/>
                <a:cs typeface="+mn-cs"/>
              </a:rPr>
              <a:t>for SQL</a:t>
            </a:r>
          </a:p>
        </p:txBody>
      </p:sp>
    </p:spTree>
    <p:extLst>
      <p:ext uri="{BB962C8B-B14F-4D97-AF65-F5344CB8AC3E}">
        <p14:creationId xmlns:p14="http://schemas.microsoft.com/office/powerpoint/2010/main" val="27706865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right)">
                                      <p:cBhvr>
                                        <p:cTn id="7" dur="500"/>
                                        <p:tgtEl>
                                          <p:spTgt spid="165"/>
                                        </p:tgtEl>
                                      </p:cBhvr>
                                    </p:animEffect>
                                  </p:childTnLst>
                                </p:cTn>
                              </p:par>
                              <p:par>
                                <p:cTn id="8" presetID="22" presetClass="entr" presetSubtype="8" fill="hold"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wipe(left)">
                                      <p:cBhvr>
                                        <p:cTn id="10" dur="1000"/>
                                        <p:tgtEl>
                                          <p:spTgt spid="866"/>
                                        </p:tgtEl>
                                      </p:cBhvr>
                                    </p:animEffect>
                                  </p:childTnLst>
                                </p:cTn>
                              </p:par>
                              <p:par>
                                <p:cTn id="11" presetID="22" presetClass="entr" presetSubtype="1" fill="hold" nodeType="withEffect">
                                  <p:stCondLst>
                                    <p:cond delay="0"/>
                                  </p:stCondLst>
                                  <p:childTnLst>
                                    <p:set>
                                      <p:cBhvr>
                                        <p:cTn id="12" dur="1" fill="hold">
                                          <p:stCondLst>
                                            <p:cond delay="0"/>
                                          </p:stCondLst>
                                        </p:cTn>
                                        <p:tgtEl>
                                          <p:spTgt spid="872"/>
                                        </p:tgtEl>
                                        <p:attrNameLst>
                                          <p:attrName>style.visibility</p:attrName>
                                        </p:attrNameLst>
                                      </p:cBhvr>
                                      <p:to>
                                        <p:strVal val="visible"/>
                                      </p:to>
                                    </p:set>
                                    <p:animEffect transition="in" filter="wipe(up)">
                                      <p:cBhvr>
                                        <p:cTn id="13" dur="1000"/>
                                        <p:tgtEl>
                                          <p:spTgt spid="872"/>
                                        </p:tgtEl>
                                      </p:cBhvr>
                                    </p:animEffect>
                                  </p:childTnLst>
                                </p:cTn>
                              </p:par>
                              <p:par>
                                <p:cTn id="14" presetID="22" presetClass="entr" presetSubtype="2" fill="hold" nodeType="withEffect">
                                  <p:stCondLst>
                                    <p:cond delay="0"/>
                                  </p:stCondLst>
                                  <p:childTnLst>
                                    <p:set>
                                      <p:cBhvr>
                                        <p:cTn id="15" dur="1" fill="hold">
                                          <p:stCondLst>
                                            <p:cond delay="0"/>
                                          </p:stCondLst>
                                        </p:cTn>
                                        <p:tgtEl>
                                          <p:spTgt spid="865"/>
                                        </p:tgtEl>
                                        <p:attrNameLst>
                                          <p:attrName>style.visibility</p:attrName>
                                        </p:attrNameLst>
                                      </p:cBhvr>
                                      <p:to>
                                        <p:strVal val="visible"/>
                                      </p:to>
                                    </p:set>
                                    <p:animEffect transition="in" filter="wipe(right)">
                                      <p:cBhvr>
                                        <p:cTn id="16" dur="1000"/>
                                        <p:tgtEl>
                                          <p:spTgt spid="865"/>
                                        </p:tgtEl>
                                      </p:cBhvr>
                                    </p:animEffect>
                                  </p:childTnLst>
                                </p:cTn>
                              </p:par>
                              <p:par>
                                <p:cTn id="17" presetID="22" presetClass="entr" presetSubtype="1"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up)">
                                      <p:cBhvr>
                                        <p:cTn id="19" dur="1000"/>
                                        <p:tgtEl>
                                          <p:spTgt spid="105"/>
                                        </p:tgtEl>
                                      </p:cBhvr>
                                    </p:animEffect>
                                  </p:childTnLst>
                                </p:cTn>
                              </p:par>
                              <p:par>
                                <p:cTn id="20" presetID="22" presetClass="entr" presetSubtype="1"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wipe(up)">
                                      <p:cBhvr>
                                        <p:cTn id="22" dur="1000"/>
                                        <p:tgtEl>
                                          <p:spTgt spid="128"/>
                                        </p:tgtEl>
                                      </p:cBhvr>
                                    </p:animEffect>
                                  </p:childTnLst>
                                </p:cTn>
                              </p:par>
                              <p:par>
                                <p:cTn id="23" presetID="22" presetClass="entr" presetSubtype="1"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up)">
                                      <p:cBhvr>
                                        <p:cTn id="25" dur="1000"/>
                                        <p:tgtEl>
                                          <p:spTgt spid="147"/>
                                        </p:tgtEl>
                                      </p:cBhvr>
                                    </p:animEffect>
                                  </p:childTnLst>
                                </p:cTn>
                              </p:par>
                              <p:par>
                                <p:cTn id="26" presetID="26" presetClass="emph" presetSubtype="0" repeatCount="indefinite" fill="hold" nodeType="withEffect">
                                  <p:stCondLst>
                                    <p:cond delay="750"/>
                                  </p:stCondLst>
                                  <p:childTnLst>
                                    <p:animEffect transition="out" filter="fade">
                                      <p:cBhvr>
                                        <p:cTn id="27" dur="1000" tmFilter="0, 0; .2, .5; .8, .5; 1, 0"/>
                                        <p:tgtEl>
                                          <p:spTgt spid="105"/>
                                        </p:tgtEl>
                                      </p:cBhvr>
                                    </p:animEffect>
                                    <p:animScale>
                                      <p:cBhvr>
                                        <p:cTn id="28" dur="500" autoRev="1" fill="hold"/>
                                        <p:tgtEl>
                                          <p:spTgt spid="105"/>
                                        </p:tgtEl>
                                      </p:cBhvr>
                                      <p:by x="105000" y="105000"/>
                                    </p:animScale>
                                  </p:childTnLst>
                                </p:cTn>
                              </p:par>
                              <p:par>
                                <p:cTn id="29" presetID="26" presetClass="emph" presetSubtype="0" repeatCount="indefinite" fill="hold" nodeType="withEffect">
                                  <p:stCondLst>
                                    <p:cond delay="750"/>
                                  </p:stCondLst>
                                  <p:childTnLst>
                                    <p:animEffect transition="out" filter="fade">
                                      <p:cBhvr>
                                        <p:cTn id="30" dur="1000" tmFilter="0, 0; .2, .5; .8, .5; 1, 0"/>
                                        <p:tgtEl>
                                          <p:spTgt spid="128"/>
                                        </p:tgtEl>
                                      </p:cBhvr>
                                    </p:animEffect>
                                    <p:animScale>
                                      <p:cBhvr>
                                        <p:cTn id="31" dur="500" autoRev="1" fill="hold"/>
                                        <p:tgtEl>
                                          <p:spTgt spid="128"/>
                                        </p:tgtEl>
                                      </p:cBhvr>
                                      <p:by x="105000" y="105000"/>
                                    </p:animScale>
                                  </p:childTnLst>
                                </p:cTn>
                              </p:par>
                              <p:par>
                                <p:cTn id="32" presetID="26" presetClass="emph" presetSubtype="0" repeatCount="indefinite" fill="hold" nodeType="withEffect">
                                  <p:stCondLst>
                                    <p:cond delay="750"/>
                                  </p:stCondLst>
                                  <p:childTnLst>
                                    <p:animEffect transition="out" filter="fade">
                                      <p:cBhvr>
                                        <p:cTn id="33" dur="1000" tmFilter="0, 0; .2, .5; .8, .5; 1, 0"/>
                                        <p:tgtEl>
                                          <p:spTgt spid="147"/>
                                        </p:tgtEl>
                                      </p:cBhvr>
                                    </p:animEffect>
                                    <p:animScale>
                                      <p:cBhvr>
                                        <p:cTn id="34" dur="500" autoRev="1" fill="hold"/>
                                        <p:tgtEl>
                                          <p:spTgt spid="147"/>
                                        </p:tgtEl>
                                      </p:cBhvr>
                                      <p:by x="105000" y="105000"/>
                                    </p:animScale>
                                  </p:childTnLst>
                                </p:cTn>
                              </p:par>
                              <p:par>
                                <p:cTn id="35" presetID="26" presetClass="emph" presetSubtype="0" repeatCount="indefinite" fill="hold" nodeType="withEffect">
                                  <p:stCondLst>
                                    <p:cond delay="750"/>
                                  </p:stCondLst>
                                  <p:childTnLst>
                                    <p:animEffect transition="out" filter="fade">
                                      <p:cBhvr>
                                        <p:cTn id="36" dur="1000" tmFilter="0, 0; .2, .5; .8, .5; 1, 0"/>
                                        <p:tgtEl>
                                          <p:spTgt spid="866"/>
                                        </p:tgtEl>
                                      </p:cBhvr>
                                    </p:animEffect>
                                    <p:animScale>
                                      <p:cBhvr>
                                        <p:cTn id="37" dur="500" autoRev="1" fill="hold"/>
                                        <p:tgtEl>
                                          <p:spTgt spid="866"/>
                                        </p:tgtEl>
                                      </p:cBhvr>
                                      <p:by x="105000" y="105000"/>
                                    </p:animScale>
                                  </p:childTnLst>
                                </p:cTn>
                              </p:par>
                              <p:par>
                                <p:cTn id="38" presetID="26" presetClass="emph" presetSubtype="0" repeatCount="indefinite" fill="hold" nodeType="withEffect">
                                  <p:stCondLst>
                                    <p:cond delay="750"/>
                                  </p:stCondLst>
                                  <p:childTnLst>
                                    <p:animEffect transition="out" filter="fade">
                                      <p:cBhvr>
                                        <p:cTn id="39" dur="1000" tmFilter="0, 0; .2, .5; .8, .5; 1, 0"/>
                                        <p:tgtEl>
                                          <p:spTgt spid="872"/>
                                        </p:tgtEl>
                                      </p:cBhvr>
                                    </p:animEffect>
                                    <p:animScale>
                                      <p:cBhvr>
                                        <p:cTn id="40" dur="500" autoRev="1" fill="hold"/>
                                        <p:tgtEl>
                                          <p:spTgt spid="872"/>
                                        </p:tgtEl>
                                      </p:cBhvr>
                                      <p:by x="105000" y="105000"/>
                                    </p:animScale>
                                  </p:childTnLst>
                                </p:cTn>
                              </p:par>
                              <p:par>
                                <p:cTn id="41" presetID="26" presetClass="emph" presetSubtype="0" repeatCount="indefinite" fill="hold" nodeType="withEffect">
                                  <p:stCondLst>
                                    <p:cond delay="750"/>
                                  </p:stCondLst>
                                  <p:childTnLst>
                                    <p:animEffect transition="out" filter="fade">
                                      <p:cBhvr>
                                        <p:cTn id="42" dur="1000" tmFilter="0, 0; .2, .5; .8, .5; 1, 0"/>
                                        <p:tgtEl>
                                          <p:spTgt spid="865"/>
                                        </p:tgtEl>
                                      </p:cBhvr>
                                    </p:animEffect>
                                    <p:animScale>
                                      <p:cBhvr>
                                        <p:cTn id="43" dur="500" autoRev="1" fill="hold"/>
                                        <p:tgtEl>
                                          <p:spTgt spid="865"/>
                                        </p:tgtEl>
                                      </p:cBhvr>
                                      <p:by x="105000" y="105000"/>
                                    </p:animScale>
                                  </p:childTnLst>
                                </p:cTn>
                              </p:par>
                              <p:par>
                                <p:cTn id="44" presetID="10" presetClass="entr" presetSubtype="0" fill="hold" nodeType="withEffect">
                                  <p:stCondLst>
                                    <p:cond delay="7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7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par>
                          <p:cTn id="50" fill="hold">
                            <p:stCondLst>
                              <p:cond delay="1750"/>
                            </p:stCondLst>
                            <p:childTnLst>
                              <p:par>
                                <p:cTn id="51" presetID="2" presetClass="entr" presetSubtype="2" fill="hold" grpId="0" nodeType="after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additive="base">
                                        <p:cTn id="53" dur="500" fill="hold"/>
                                        <p:tgtEl>
                                          <p:spTgt spid="71"/>
                                        </p:tgtEl>
                                        <p:attrNameLst>
                                          <p:attrName>ppt_x</p:attrName>
                                        </p:attrNameLst>
                                      </p:cBhvr>
                                      <p:tavLst>
                                        <p:tav tm="0">
                                          <p:val>
                                            <p:strVal val="1+#ppt_w/2"/>
                                          </p:val>
                                        </p:tav>
                                        <p:tav tm="100000">
                                          <p:val>
                                            <p:strVal val="#ppt_x"/>
                                          </p:val>
                                        </p:tav>
                                      </p:tavLst>
                                    </p:anim>
                                    <p:anim calcmode="lin" valueType="num">
                                      <p:cBhvr additive="base">
                                        <p:cTn id="54" dur="500" fill="hold"/>
                                        <p:tgtEl>
                                          <p:spTgt spid="71"/>
                                        </p:tgtEl>
                                        <p:attrNameLst>
                                          <p:attrName>ppt_y</p:attrName>
                                        </p:attrNameLst>
                                      </p:cBhvr>
                                      <p:tavLst>
                                        <p:tav tm="0">
                                          <p:val>
                                            <p:strVal val="#ppt_y"/>
                                          </p:val>
                                        </p:tav>
                                        <p:tav tm="100000">
                                          <p:val>
                                            <p:strVal val="#ppt_y"/>
                                          </p:val>
                                        </p:tav>
                                      </p:tavLst>
                                    </p:anim>
                                  </p:childTnLst>
                                </p:cTn>
                              </p:par>
                            </p:childTnLst>
                          </p:cTn>
                        </p:par>
                        <p:par>
                          <p:cTn id="55" fill="hold">
                            <p:stCondLst>
                              <p:cond delay="2250"/>
                            </p:stCondLst>
                            <p:childTnLst>
                              <p:par>
                                <p:cTn id="56" presetID="2" presetClass="entr" presetSubtype="2"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1+#ppt_w/2"/>
                                          </p:val>
                                        </p:tav>
                                        <p:tav tm="100000">
                                          <p:val>
                                            <p:strVal val="#ppt_x"/>
                                          </p:val>
                                        </p:tav>
                                      </p:tavLst>
                                    </p:anim>
                                    <p:anim calcmode="lin" valueType="num">
                                      <p:cBhvr additive="base">
                                        <p:cTn id="59" dur="500" fill="hold"/>
                                        <p:tgtEl>
                                          <p:spTgt spid="72"/>
                                        </p:tgtEl>
                                        <p:attrNameLst>
                                          <p:attrName>ppt_y</p:attrName>
                                        </p:attrNameLst>
                                      </p:cBhvr>
                                      <p:tavLst>
                                        <p:tav tm="0">
                                          <p:val>
                                            <p:strVal val="#ppt_y"/>
                                          </p:val>
                                        </p:tav>
                                        <p:tav tm="100000">
                                          <p:val>
                                            <p:strVal val="#ppt_y"/>
                                          </p:val>
                                        </p:tav>
                                      </p:tavLst>
                                    </p:anim>
                                  </p:childTnLst>
                                </p:cTn>
                              </p:par>
                            </p:childTnLst>
                          </p:cTn>
                        </p:par>
                        <p:par>
                          <p:cTn id="60" fill="hold">
                            <p:stCondLst>
                              <p:cond delay="2750"/>
                            </p:stCondLst>
                            <p:childTnLst>
                              <p:par>
                                <p:cTn id="61" presetID="2" presetClass="entr" presetSubtype="2" fill="hold" grpId="0" nodeType="after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1+#ppt_w/2"/>
                                          </p:val>
                                        </p:tav>
                                        <p:tav tm="100000">
                                          <p:val>
                                            <p:strVal val="#ppt_x"/>
                                          </p:val>
                                        </p:tav>
                                      </p:tavLst>
                                    </p:anim>
                                    <p:anim calcmode="lin" valueType="num">
                                      <p:cBhvr additive="base">
                                        <p:cTn id="64" dur="500" fill="hold"/>
                                        <p:tgtEl>
                                          <p:spTgt spid="70"/>
                                        </p:tgtEl>
                                        <p:attrNameLst>
                                          <p:attrName>ppt_y</p:attrName>
                                        </p:attrNameLst>
                                      </p:cBhvr>
                                      <p:tavLst>
                                        <p:tav tm="0">
                                          <p:val>
                                            <p:strVal val="#ppt_y"/>
                                          </p:val>
                                        </p:tav>
                                        <p:tav tm="100000">
                                          <p:val>
                                            <p:strVal val="#ppt_y"/>
                                          </p:val>
                                        </p:tav>
                                      </p:tavLst>
                                    </p:anim>
                                  </p:childTnLst>
                                </p:cTn>
                              </p:par>
                              <p:par>
                                <p:cTn id="65" presetID="10" presetClass="entr" presetSubtype="0" fill="hold" grpId="0" nodeType="withEffect">
                                  <p:stCondLst>
                                    <p:cond delay="50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500"/>
                                        <p:tgtEl>
                                          <p:spTgt spid="154"/>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156"/>
                                        </p:tgtEl>
                                        <p:attrNameLst>
                                          <p:attrName>style.visibility</p:attrName>
                                        </p:attrNameLst>
                                      </p:cBhvr>
                                      <p:to>
                                        <p:strVal val="visible"/>
                                      </p:to>
                                    </p:set>
                                    <p:animEffect transition="in" filter="fade">
                                      <p:cBhvr>
                                        <p:cTn id="70" dur="500"/>
                                        <p:tgtEl>
                                          <p:spTgt spid="15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70" grpId="0" animBg="1"/>
      <p:bldP spid="71" grpId="0" animBg="1"/>
      <p:bldP spid="72" grpId="0" animBg="1"/>
      <p:bldP spid="154" grpId="0"/>
      <p:bldP spid="156" grpId="0"/>
      <p:bldP spid="1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a:extLst>
              <a:ext uri="{FF2B5EF4-FFF2-40B4-BE49-F238E27FC236}">
                <a16:creationId xmlns:a16="http://schemas.microsoft.com/office/drawing/2014/main" id="{772A61A4-1CDD-7048-97BA-9B4FE15B00B9}"/>
              </a:ext>
              <a:ext uri="{C183D7F6-B498-43B3-948B-1728B52AA6E4}">
                <adec:decorative xmlns:adec="http://schemas.microsoft.com/office/drawing/2017/decorative" val="1"/>
              </a:ext>
            </a:extLst>
          </p:cNvPr>
          <p:cNvSpPr txBox="1">
            <a:spLocks/>
          </p:cNvSpPr>
          <p:nvPr/>
        </p:nvSpPr>
        <p:spPr>
          <a:xfrm>
            <a:off x="482814" y="457622"/>
            <a:ext cx="7134622" cy="553920"/>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defTabSz="914192">
              <a:lnSpc>
                <a:spcPct val="100000"/>
              </a:lnSpc>
              <a:defRPr/>
            </a:pPr>
            <a:endParaRPr lang="en-US">
              <a:solidFill>
                <a:srgbClr val="243A5E"/>
              </a:solidFill>
              <a:latin typeface="Segoe UI Semibold"/>
            </a:endParaRPr>
          </a:p>
        </p:txBody>
      </p:sp>
      <p:sp>
        <p:nvSpPr>
          <p:cNvPr id="2" name="Title 1">
            <a:extLst>
              <a:ext uri="{FF2B5EF4-FFF2-40B4-BE49-F238E27FC236}">
                <a16:creationId xmlns:a16="http://schemas.microsoft.com/office/drawing/2014/main" id="{8BCC00EC-05F5-E243-BBB1-7890553EBC65}"/>
              </a:ext>
              <a:ext uri="{C183D7F6-B498-43B3-948B-1728B52AA6E4}">
                <adec:decorative xmlns:adec="http://schemas.microsoft.com/office/drawing/2017/decorative" val="1"/>
              </a:ext>
            </a:extLst>
          </p:cNvPr>
          <p:cNvSpPr>
            <a:spLocks noGrp="1"/>
          </p:cNvSpPr>
          <p:nvPr>
            <p:ph type="title"/>
          </p:nvPr>
        </p:nvSpPr>
        <p:spPr>
          <a:xfrm>
            <a:off x="588963" y="457199"/>
            <a:ext cx="6586270" cy="1661993"/>
          </a:xfrm>
        </p:spPr>
        <p:txBody>
          <a:bodyPr/>
          <a:lstStyle/>
          <a:p>
            <a:r>
              <a:rPr lang="en-US"/>
              <a:t>A rigorous assurance of safe-keeping with the most </a:t>
            </a:r>
            <a:r>
              <a:rPr lang="en-US">
                <a:solidFill>
                  <a:schemeClr val="accent2"/>
                </a:solidFill>
              </a:rPr>
              <a:t>advanced security &amp; privacy features</a:t>
            </a:r>
          </a:p>
        </p:txBody>
      </p:sp>
      <p:pic>
        <p:nvPicPr>
          <p:cNvPr id="6" name="Picture 5">
            <a:extLst>
              <a:ext uri="{FF2B5EF4-FFF2-40B4-BE49-F238E27FC236}">
                <a16:creationId xmlns:a16="http://schemas.microsoft.com/office/drawing/2014/main" id="{44767BCD-7851-41B3-8376-5E82E14F97D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282" y="688688"/>
            <a:ext cx="5614106" cy="5806042"/>
          </a:xfrm>
          <a:prstGeom prst="rect">
            <a:avLst/>
          </a:prstGeom>
        </p:spPr>
      </p:pic>
      <p:sp>
        <p:nvSpPr>
          <p:cNvPr id="8" name="Rectangle 7">
            <a:extLst>
              <a:ext uri="{FF2B5EF4-FFF2-40B4-BE49-F238E27FC236}">
                <a16:creationId xmlns:a16="http://schemas.microsoft.com/office/drawing/2014/main" id="{1F2C63E2-122A-4989-95A5-E6827B620EC6}"/>
              </a:ext>
              <a:ext uri="{C183D7F6-B498-43B3-948B-1728B52AA6E4}">
                <adec:decorative xmlns:adec="http://schemas.microsoft.com/office/drawing/2017/decorative" val="1"/>
              </a:ext>
            </a:extLst>
          </p:cNvPr>
          <p:cNvSpPr/>
          <p:nvPr/>
        </p:nvSpPr>
        <p:spPr bwMode="auto">
          <a:xfrm>
            <a:off x="599595" y="2505760"/>
            <a:ext cx="4668837" cy="24006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27" rIns="0" bIns="91427" numCol="1" spcCol="0" rtlCol="0" fromWordArt="0" anchor="t" anchorCtr="0" forceAA="0" compatLnSpc="1">
            <a:prstTxWarp prst="textNoShape">
              <a:avLst/>
            </a:prstTxWarp>
            <a:spAutoFit/>
          </a:bodyPr>
          <a:lstStyle/>
          <a:p>
            <a:pPr defTabSz="914225">
              <a:spcAft>
                <a:spcPts val="1400"/>
              </a:spcAft>
              <a:defRPr/>
            </a:pPr>
            <a:r>
              <a:rPr lang="en-US" sz="2400" kern="0"/>
              <a:t>We protect sensitive data in real time, monitoring and responding to threats as they arise with industry-leading security and privacy features, at no extra cost to you.</a:t>
            </a:r>
          </a:p>
        </p:txBody>
      </p:sp>
      <p:sp>
        <p:nvSpPr>
          <p:cNvPr id="17" name="Oval 16">
            <a:extLst>
              <a:ext uri="{FF2B5EF4-FFF2-40B4-BE49-F238E27FC236}">
                <a16:creationId xmlns:a16="http://schemas.microsoft.com/office/drawing/2014/main" id="{7EB29C88-B967-476B-B1DF-7C9039C18186}"/>
              </a:ext>
              <a:ext uri="{C183D7F6-B498-43B3-948B-1728B52AA6E4}">
                <adec:decorative xmlns:adec="http://schemas.microsoft.com/office/drawing/2017/decorative" val="1"/>
              </a:ext>
            </a:extLst>
          </p:cNvPr>
          <p:cNvSpPr/>
          <p:nvPr/>
        </p:nvSpPr>
        <p:spPr>
          <a:xfrm>
            <a:off x="6511585" y="2293351"/>
            <a:ext cx="5097803" cy="2092768"/>
          </a:xfrm>
          <a:prstGeom prst="ellipse">
            <a:avLst/>
          </a:prstGeom>
          <a:ln>
            <a:solidFill>
              <a:schemeClr val="tx1">
                <a:alpha val="5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FBCD46A2-FD0B-464B-B2B3-C7CFE3AA4217}"/>
              </a:ext>
              <a:ext uri="{C183D7F6-B498-43B3-948B-1728B52AA6E4}">
                <adec:decorative xmlns:adec="http://schemas.microsoft.com/office/drawing/2017/decorative" val="1"/>
              </a:ext>
            </a:extLst>
          </p:cNvPr>
          <p:cNvSpPr/>
          <p:nvPr/>
        </p:nvSpPr>
        <p:spPr>
          <a:xfrm>
            <a:off x="6255725" y="3189649"/>
            <a:ext cx="516349" cy="299309"/>
          </a:xfrm>
          <a:custGeom>
            <a:avLst/>
            <a:gdLst>
              <a:gd name="connsiteX0" fmla="*/ 439955 w 516349"/>
              <a:gd name="connsiteY0" fmla="*/ 43878 h 299309"/>
              <a:gd name="connsiteX1" fmla="*/ 516350 w 516349"/>
              <a:gd name="connsiteY1" fmla="*/ 149655 h 299309"/>
              <a:gd name="connsiteX2" fmla="*/ 258959 w 516349"/>
              <a:gd name="connsiteY2" fmla="*/ 299310 h 299309"/>
              <a:gd name="connsiteX3" fmla="*/ 75612 w 516349"/>
              <a:gd name="connsiteY3" fmla="*/ 255432 h 299309"/>
              <a:gd name="connsiteX4" fmla="*/ 1 w 516349"/>
              <a:gd name="connsiteY4" fmla="*/ 149655 h 299309"/>
              <a:gd name="connsiteX5" fmla="*/ 257392 w 516349"/>
              <a:gd name="connsiteY5" fmla="*/ 0 h 299309"/>
              <a:gd name="connsiteX6" fmla="*/ 439955 w 516349"/>
              <a:gd name="connsiteY6" fmla="*/ 43878 h 29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349" h="299309">
                <a:moveTo>
                  <a:pt x="439955" y="43878"/>
                </a:moveTo>
                <a:cubicBezTo>
                  <a:pt x="486967" y="70910"/>
                  <a:pt x="515958" y="108127"/>
                  <a:pt x="516350" y="149655"/>
                </a:cubicBezTo>
                <a:cubicBezTo>
                  <a:pt x="516350" y="232318"/>
                  <a:pt x="401170" y="299310"/>
                  <a:pt x="258959" y="299310"/>
                </a:cubicBezTo>
                <a:cubicBezTo>
                  <a:pt x="187266" y="299310"/>
                  <a:pt x="122624" y="282464"/>
                  <a:pt x="75612" y="255432"/>
                </a:cubicBezTo>
                <a:cubicBezTo>
                  <a:pt x="28600" y="228400"/>
                  <a:pt x="393" y="190791"/>
                  <a:pt x="1" y="149655"/>
                </a:cubicBezTo>
                <a:cubicBezTo>
                  <a:pt x="-391" y="66992"/>
                  <a:pt x="114397" y="392"/>
                  <a:pt x="257392" y="0"/>
                </a:cubicBezTo>
                <a:cubicBezTo>
                  <a:pt x="328693" y="0"/>
                  <a:pt x="393335" y="16846"/>
                  <a:pt x="439955" y="43878"/>
                </a:cubicBezTo>
                <a:close/>
              </a:path>
            </a:pathLst>
          </a:custGeom>
          <a:solidFill>
            <a:srgbClr val="4DC1EA"/>
          </a:solidFill>
          <a:ln w="793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1401B6-D7AD-4EFC-9548-BDAFC69B2D54}"/>
              </a:ext>
              <a:ext uri="{C183D7F6-B498-43B3-948B-1728B52AA6E4}">
                <adec:decorative xmlns:adec="http://schemas.microsoft.com/office/drawing/2017/decorative" val="1"/>
              </a:ext>
            </a:extLst>
          </p:cNvPr>
          <p:cNvSpPr/>
          <p:nvPr/>
        </p:nvSpPr>
        <p:spPr>
          <a:xfrm>
            <a:off x="6352883" y="3246063"/>
            <a:ext cx="322426" cy="186480"/>
          </a:xfrm>
          <a:custGeom>
            <a:avLst/>
            <a:gdLst>
              <a:gd name="connsiteX0" fmla="*/ 274631 w 322426"/>
              <a:gd name="connsiteY0" fmla="*/ 27423 h 186480"/>
              <a:gd name="connsiteX1" fmla="*/ 322426 w 322426"/>
              <a:gd name="connsiteY1" fmla="*/ 93241 h 186480"/>
              <a:gd name="connsiteX2" fmla="*/ 161802 w 322426"/>
              <a:gd name="connsiteY2" fmla="*/ 186481 h 186480"/>
              <a:gd name="connsiteX3" fmla="*/ 47406 w 322426"/>
              <a:gd name="connsiteY3" fmla="*/ 159057 h 186480"/>
              <a:gd name="connsiteX4" fmla="*/ 2 w 322426"/>
              <a:gd name="connsiteY4" fmla="*/ 93241 h 186480"/>
              <a:gd name="connsiteX5" fmla="*/ 160626 w 322426"/>
              <a:gd name="connsiteY5" fmla="*/ 0 h 186480"/>
              <a:gd name="connsiteX6" fmla="*/ 274631 w 322426"/>
              <a:gd name="connsiteY6" fmla="*/ 27423 h 1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26" h="186480">
                <a:moveTo>
                  <a:pt x="274631" y="27423"/>
                </a:moveTo>
                <a:cubicBezTo>
                  <a:pt x="304013" y="44269"/>
                  <a:pt x="322034" y="67776"/>
                  <a:pt x="322426" y="93241"/>
                </a:cubicBezTo>
                <a:cubicBezTo>
                  <a:pt x="322034" y="144954"/>
                  <a:pt x="250341" y="186481"/>
                  <a:pt x="161802" y="186481"/>
                </a:cubicBezTo>
                <a:cubicBezTo>
                  <a:pt x="117140" y="186481"/>
                  <a:pt x="76788" y="175904"/>
                  <a:pt x="47406" y="159057"/>
                </a:cubicBezTo>
                <a:cubicBezTo>
                  <a:pt x="18023" y="142211"/>
                  <a:pt x="394" y="119097"/>
                  <a:pt x="2" y="93241"/>
                </a:cubicBezTo>
                <a:cubicBezTo>
                  <a:pt x="-390" y="41919"/>
                  <a:pt x="71304" y="0"/>
                  <a:pt x="160626" y="0"/>
                </a:cubicBezTo>
                <a:cubicBezTo>
                  <a:pt x="204896" y="0"/>
                  <a:pt x="245248" y="10578"/>
                  <a:pt x="274631" y="27423"/>
                </a:cubicBezTo>
                <a:close/>
              </a:path>
            </a:pathLst>
          </a:custGeom>
          <a:solidFill>
            <a:srgbClr val="F4F5F6"/>
          </a:solidFill>
          <a:ln w="7938" cap="flat">
            <a:noFill/>
            <a:prstDash val="solid"/>
            <a:miter/>
          </a:ln>
        </p:spPr>
        <p:txBody>
          <a:bodyPr rtlCol="0" anchor="ctr"/>
          <a:lstStyle/>
          <a:p>
            <a:endParaRPr lang="en-US"/>
          </a:p>
        </p:txBody>
      </p:sp>
      <p:sp>
        <p:nvSpPr>
          <p:cNvPr id="19" name="Isosceles Triangle 18">
            <a:extLst>
              <a:ext uri="{FF2B5EF4-FFF2-40B4-BE49-F238E27FC236}">
                <a16:creationId xmlns:a16="http://schemas.microsoft.com/office/drawing/2014/main" id="{1C1A4DDF-8F2E-49B6-BBBF-B2BA8D2535D8}"/>
              </a:ext>
              <a:ext uri="{C183D7F6-B498-43B3-948B-1728B52AA6E4}">
                <adec:decorative xmlns:adec="http://schemas.microsoft.com/office/drawing/2017/decorative" val="1"/>
              </a:ext>
            </a:extLst>
          </p:cNvPr>
          <p:cNvSpPr/>
          <p:nvPr/>
        </p:nvSpPr>
        <p:spPr bwMode="auto">
          <a:xfrm rot="10800000">
            <a:off x="6198663" y="2840950"/>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88E7C3D8-17EB-433F-943B-664C980666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6827" y="2238723"/>
            <a:ext cx="709513" cy="788347"/>
          </a:xfrm>
          <a:prstGeom prst="rect">
            <a:avLst/>
          </a:prstGeom>
        </p:spPr>
      </p:pic>
      <p:sp>
        <p:nvSpPr>
          <p:cNvPr id="15" name="Freeform: Shape 14">
            <a:extLst>
              <a:ext uri="{FF2B5EF4-FFF2-40B4-BE49-F238E27FC236}">
                <a16:creationId xmlns:a16="http://schemas.microsoft.com/office/drawing/2014/main" id="{BBFF240B-C158-4C1E-A373-D45C0F13AC66}"/>
              </a:ext>
              <a:ext uri="{C183D7F6-B498-43B3-948B-1728B52AA6E4}">
                <adec:decorative xmlns:adec="http://schemas.microsoft.com/office/drawing/2017/decorative" val="1"/>
              </a:ext>
            </a:extLst>
          </p:cNvPr>
          <p:cNvSpPr/>
          <p:nvPr/>
        </p:nvSpPr>
        <p:spPr>
          <a:xfrm>
            <a:off x="9437261" y="4178558"/>
            <a:ext cx="516349" cy="299309"/>
          </a:xfrm>
          <a:custGeom>
            <a:avLst/>
            <a:gdLst>
              <a:gd name="connsiteX0" fmla="*/ 439955 w 516349"/>
              <a:gd name="connsiteY0" fmla="*/ 43878 h 299309"/>
              <a:gd name="connsiteX1" fmla="*/ 516350 w 516349"/>
              <a:gd name="connsiteY1" fmla="*/ 149655 h 299309"/>
              <a:gd name="connsiteX2" fmla="*/ 258959 w 516349"/>
              <a:gd name="connsiteY2" fmla="*/ 299310 h 299309"/>
              <a:gd name="connsiteX3" fmla="*/ 75612 w 516349"/>
              <a:gd name="connsiteY3" fmla="*/ 255432 h 299309"/>
              <a:gd name="connsiteX4" fmla="*/ 1 w 516349"/>
              <a:gd name="connsiteY4" fmla="*/ 149655 h 299309"/>
              <a:gd name="connsiteX5" fmla="*/ 257392 w 516349"/>
              <a:gd name="connsiteY5" fmla="*/ 0 h 299309"/>
              <a:gd name="connsiteX6" fmla="*/ 439955 w 516349"/>
              <a:gd name="connsiteY6" fmla="*/ 43878 h 29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349" h="299309">
                <a:moveTo>
                  <a:pt x="439955" y="43878"/>
                </a:moveTo>
                <a:cubicBezTo>
                  <a:pt x="486967" y="70910"/>
                  <a:pt x="515958" y="108127"/>
                  <a:pt x="516350" y="149655"/>
                </a:cubicBezTo>
                <a:cubicBezTo>
                  <a:pt x="516350" y="232318"/>
                  <a:pt x="401170" y="299310"/>
                  <a:pt x="258959" y="299310"/>
                </a:cubicBezTo>
                <a:cubicBezTo>
                  <a:pt x="187266" y="299310"/>
                  <a:pt x="122624" y="282464"/>
                  <a:pt x="75612" y="255432"/>
                </a:cubicBezTo>
                <a:cubicBezTo>
                  <a:pt x="28600" y="228400"/>
                  <a:pt x="393" y="190791"/>
                  <a:pt x="1" y="149655"/>
                </a:cubicBezTo>
                <a:cubicBezTo>
                  <a:pt x="-391" y="66992"/>
                  <a:pt x="114397" y="392"/>
                  <a:pt x="257392" y="0"/>
                </a:cubicBezTo>
                <a:cubicBezTo>
                  <a:pt x="328693" y="0"/>
                  <a:pt x="393335" y="16846"/>
                  <a:pt x="439955" y="43878"/>
                </a:cubicBezTo>
                <a:close/>
              </a:path>
            </a:pathLst>
          </a:custGeom>
          <a:solidFill>
            <a:srgbClr val="4DC1EA"/>
          </a:solidFill>
          <a:ln w="793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45C981C-0659-4DD8-B7A9-D22624CF858A}"/>
              </a:ext>
              <a:ext uri="{C183D7F6-B498-43B3-948B-1728B52AA6E4}">
                <adec:decorative xmlns:adec="http://schemas.microsoft.com/office/drawing/2017/decorative" val="1"/>
              </a:ext>
            </a:extLst>
          </p:cNvPr>
          <p:cNvSpPr/>
          <p:nvPr/>
        </p:nvSpPr>
        <p:spPr>
          <a:xfrm>
            <a:off x="9534419" y="4234972"/>
            <a:ext cx="322426" cy="186480"/>
          </a:xfrm>
          <a:custGeom>
            <a:avLst/>
            <a:gdLst>
              <a:gd name="connsiteX0" fmla="*/ 274631 w 322426"/>
              <a:gd name="connsiteY0" fmla="*/ 27423 h 186480"/>
              <a:gd name="connsiteX1" fmla="*/ 322426 w 322426"/>
              <a:gd name="connsiteY1" fmla="*/ 93241 h 186480"/>
              <a:gd name="connsiteX2" fmla="*/ 161802 w 322426"/>
              <a:gd name="connsiteY2" fmla="*/ 186481 h 186480"/>
              <a:gd name="connsiteX3" fmla="*/ 47406 w 322426"/>
              <a:gd name="connsiteY3" fmla="*/ 159057 h 186480"/>
              <a:gd name="connsiteX4" fmla="*/ 2 w 322426"/>
              <a:gd name="connsiteY4" fmla="*/ 93241 h 186480"/>
              <a:gd name="connsiteX5" fmla="*/ 160626 w 322426"/>
              <a:gd name="connsiteY5" fmla="*/ 0 h 186480"/>
              <a:gd name="connsiteX6" fmla="*/ 274631 w 322426"/>
              <a:gd name="connsiteY6" fmla="*/ 27423 h 1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26" h="186480">
                <a:moveTo>
                  <a:pt x="274631" y="27423"/>
                </a:moveTo>
                <a:cubicBezTo>
                  <a:pt x="304013" y="44269"/>
                  <a:pt x="322034" y="67776"/>
                  <a:pt x="322426" y="93241"/>
                </a:cubicBezTo>
                <a:cubicBezTo>
                  <a:pt x="322034" y="144954"/>
                  <a:pt x="250341" y="186481"/>
                  <a:pt x="161802" y="186481"/>
                </a:cubicBezTo>
                <a:cubicBezTo>
                  <a:pt x="117140" y="186481"/>
                  <a:pt x="76788" y="175904"/>
                  <a:pt x="47406" y="159057"/>
                </a:cubicBezTo>
                <a:cubicBezTo>
                  <a:pt x="18023" y="142211"/>
                  <a:pt x="394" y="119097"/>
                  <a:pt x="2" y="93241"/>
                </a:cubicBezTo>
                <a:cubicBezTo>
                  <a:pt x="-390" y="41919"/>
                  <a:pt x="71304" y="0"/>
                  <a:pt x="160626" y="0"/>
                </a:cubicBezTo>
                <a:cubicBezTo>
                  <a:pt x="204896" y="0"/>
                  <a:pt x="245248" y="10578"/>
                  <a:pt x="274631" y="27423"/>
                </a:cubicBezTo>
                <a:close/>
              </a:path>
            </a:pathLst>
          </a:custGeom>
          <a:solidFill>
            <a:srgbClr val="F4F5F6"/>
          </a:solidFill>
          <a:ln w="7938" cap="flat">
            <a:noFill/>
            <a:prstDash val="solid"/>
            <a:miter/>
          </a:ln>
        </p:spPr>
        <p:txBody>
          <a:bodyPr rtlCol="0" anchor="ctr"/>
          <a:lstStyle/>
          <a:p>
            <a:endParaRPr lang="en-US"/>
          </a:p>
        </p:txBody>
      </p:sp>
      <p:sp>
        <p:nvSpPr>
          <p:cNvPr id="75" name="Isosceles Triangle 74">
            <a:extLst>
              <a:ext uri="{FF2B5EF4-FFF2-40B4-BE49-F238E27FC236}">
                <a16:creationId xmlns:a16="http://schemas.microsoft.com/office/drawing/2014/main" id="{FBEF991F-734B-4594-BD53-3B7DB3A65E09}"/>
              </a:ext>
              <a:ext uri="{C183D7F6-B498-43B3-948B-1728B52AA6E4}">
                <adec:decorative xmlns:adec="http://schemas.microsoft.com/office/drawing/2017/decorative" val="1"/>
              </a:ext>
            </a:extLst>
          </p:cNvPr>
          <p:cNvSpPr/>
          <p:nvPr/>
        </p:nvSpPr>
        <p:spPr bwMode="auto">
          <a:xfrm rot="10800000">
            <a:off x="9380199" y="3829859"/>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76B99844-2205-4CE7-8349-34FDBEC6A95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350" y="3397331"/>
            <a:ext cx="697540" cy="687128"/>
          </a:xfrm>
          <a:prstGeom prst="rect">
            <a:avLst/>
          </a:prstGeom>
        </p:spPr>
      </p:pic>
      <p:sp>
        <p:nvSpPr>
          <p:cNvPr id="35" name="Freeform: Shape 34">
            <a:extLst>
              <a:ext uri="{FF2B5EF4-FFF2-40B4-BE49-F238E27FC236}">
                <a16:creationId xmlns:a16="http://schemas.microsoft.com/office/drawing/2014/main" id="{E4F7A545-D564-4E46-B6DF-7E404D369E6A}"/>
              </a:ext>
              <a:ext uri="{C183D7F6-B498-43B3-948B-1728B52AA6E4}">
                <adec:decorative xmlns:adec="http://schemas.microsoft.com/office/drawing/2017/decorative" val="1"/>
              </a:ext>
            </a:extLst>
          </p:cNvPr>
          <p:cNvSpPr/>
          <p:nvPr/>
        </p:nvSpPr>
        <p:spPr>
          <a:xfrm>
            <a:off x="10869957" y="3765613"/>
            <a:ext cx="516349" cy="299309"/>
          </a:xfrm>
          <a:custGeom>
            <a:avLst/>
            <a:gdLst>
              <a:gd name="connsiteX0" fmla="*/ 439955 w 516349"/>
              <a:gd name="connsiteY0" fmla="*/ 43878 h 299309"/>
              <a:gd name="connsiteX1" fmla="*/ 516350 w 516349"/>
              <a:gd name="connsiteY1" fmla="*/ 149655 h 299309"/>
              <a:gd name="connsiteX2" fmla="*/ 258959 w 516349"/>
              <a:gd name="connsiteY2" fmla="*/ 299310 h 299309"/>
              <a:gd name="connsiteX3" fmla="*/ 75612 w 516349"/>
              <a:gd name="connsiteY3" fmla="*/ 255432 h 299309"/>
              <a:gd name="connsiteX4" fmla="*/ 1 w 516349"/>
              <a:gd name="connsiteY4" fmla="*/ 149655 h 299309"/>
              <a:gd name="connsiteX5" fmla="*/ 257392 w 516349"/>
              <a:gd name="connsiteY5" fmla="*/ 0 h 299309"/>
              <a:gd name="connsiteX6" fmla="*/ 439955 w 516349"/>
              <a:gd name="connsiteY6" fmla="*/ 43878 h 29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349" h="299309">
                <a:moveTo>
                  <a:pt x="439955" y="43878"/>
                </a:moveTo>
                <a:cubicBezTo>
                  <a:pt x="486967" y="70910"/>
                  <a:pt x="515958" y="108127"/>
                  <a:pt x="516350" y="149655"/>
                </a:cubicBezTo>
                <a:cubicBezTo>
                  <a:pt x="516350" y="232318"/>
                  <a:pt x="401170" y="299310"/>
                  <a:pt x="258959" y="299310"/>
                </a:cubicBezTo>
                <a:cubicBezTo>
                  <a:pt x="187266" y="299310"/>
                  <a:pt x="122624" y="282464"/>
                  <a:pt x="75612" y="255432"/>
                </a:cubicBezTo>
                <a:cubicBezTo>
                  <a:pt x="28600" y="228400"/>
                  <a:pt x="393" y="190791"/>
                  <a:pt x="1" y="149655"/>
                </a:cubicBezTo>
                <a:cubicBezTo>
                  <a:pt x="-391" y="66992"/>
                  <a:pt x="114397" y="392"/>
                  <a:pt x="257392" y="0"/>
                </a:cubicBezTo>
                <a:cubicBezTo>
                  <a:pt x="328693" y="0"/>
                  <a:pt x="393335" y="16846"/>
                  <a:pt x="439955" y="43878"/>
                </a:cubicBezTo>
                <a:close/>
              </a:path>
            </a:pathLst>
          </a:custGeom>
          <a:solidFill>
            <a:srgbClr val="4DC1EA"/>
          </a:solidFill>
          <a:ln w="793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B2996A2-5F29-4B2F-968F-664DC8E4606E}"/>
              </a:ext>
              <a:ext uri="{C183D7F6-B498-43B3-948B-1728B52AA6E4}">
                <adec:decorative xmlns:adec="http://schemas.microsoft.com/office/drawing/2017/decorative" val="1"/>
              </a:ext>
            </a:extLst>
          </p:cNvPr>
          <p:cNvSpPr/>
          <p:nvPr/>
        </p:nvSpPr>
        <p:spPr>
          <a:xfrm>
            <a:off x="10967115" y="3822027"/>
            <a:ext cx="322426" cy="186480"/>
          </a:xfrm>
          <a:custGeom>
            <a:avLst/>
            <a:gdLst>
              <a:gd name="connsiteX0" fmla="*/ 274631 w 322426"/>
              <a:gd name="connsiteY0" fmla="*/ 27423 h 186480"/>
              <a:gd name="connsiteX1" fmla="*/ 322426 w 322426"/>
              <a:gd name="connsiteY1" fmla="*/ 93241 h 186480"/>
              <a:gd name="connsiteX2" fmla="*/ 161802 w 322426"/>
              <a:gd name="connsiteY2" fmla="*/ 186481 h 186480"/>
              <a:gd name="connsiteX3" fmla="*/ 47406 w 322426"/>
              <a:gd name="connsiteY3" fmla="*/ 159057 h 186480"/>
              <a:gd name="connsiteX4" fmla="*/ 2 w 322426"/>
              <a:gd name="connsiteY4" fmla="*/ 93241 h 186480"/>
              <a:gd name="connsiteX5" fmla="*/ 160626 w 322426"/>
              <a:gd name="connsiteY5" fmla="*/ 0 h 186480"/>
              <a:gd name="connsiteX6" fmla="*/ 274631 w 322426"/>
              <a:gd name="connsiteY6" fmla="*/ 27423 h 1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26" h="186480">
                <a:moveTo>
                  <a:pt x="274631" y="27423"/>
                </a:moveTo>
                <a:cubicBezTo>
                  <a:pt x="304013" y="44269"/>
                  <a:pt x="322034" y="67776"/>
                  <a:pt x="322426" y="93241"/>
                </a:cubicBezTo>
                <a:cubicBezTo>
                  <a:pt x="322034" y="144954"/>
                  <a:pt x="250341" y="186481"/>
                  <a:pt x="161802" y="186481"/>
                </a:cubicBezTo>
                <a:cubicBezTo>
                  <a:pt x="117140" y="186481"/>
                  <a:pt x="76788" y="175904"/>
                  <a:pt x="47406" y="159057"/>
                </a:cubicBezTo>
                <a:cubicBezTo>
                  <a:pt x="18023" y="142211"/>
                  <a:pt x="394" y="119097"/>
                  <a:pt x="2" y="93241"/>
                </a:cubicBezTo>
                <a:cubicBezTo>
                  <a:pt x="-390" y="41919"/>
                  <a:pt x="71304" y="0"/>
                  <a:pt x="160626" y="0"/>
                </a:cubicBezTo>
                <a:cubicBezTo>
                  <a:pt x="204896" y="0"/>
                  <a:pt x="245248" y="10578"/>
                  <a:pt x="274631" y="27423"/>
                </a:cubicBezTo>
                <a:close/>
              </a:path>
            </a:pathLst>
          </a:custGeom>
          <a:solidFill>
            <a:srgbClr val="F4F5F6"/>
          </a:solidFill>
          <a:ln w="7938" cap="flat">
            <a:noFill/>
            <a:prstDash val="solid"/>
            <a:miter/>
          </a:ln>
        </p:spPr>
        <p:txBody>
          <a:bodyPr rtlCol="0" anchor="ctr"/>
          <a:lstStyle/>
          <a:p>
            <a:endParaRPr lang="en-US"/>
          </a:p>
        </p:txBody>
      </p:sp>
      <p:sp>
        <p:nvSpPr>
          <p:cNvPr id="80" name="Isosceles Triangle 79">
            <a:extLst>
              <a:ext uri="{FF2B5EF4-FFF2-40B4-BE49-F238E27FC236}">
                <a16:creationId xmlns:a16="http://schemas.microsoft.com/office/drawing/2014/main" id="{9AAB5C10-CAEA-4193-BC42-EE29B262FBB2}"/>
              </a:ext>
              <a:ext uri="{C183D7F6-B498-43B3-948B-1728B52AA6E4}">
                <adec:decorative xmlns:adec="http://schemas.microsoft.com/office/drawing/2017/decorative" val="1"/>
              </a:ext>
            </a:extLst>
          </p:cNvPr>
          <p:cNvSpPr/>
          <p:nvPr/>
        </p:nvSpPr>
        <p:spPr bwMode="auto">
          <a:xfrm rot="10800000">
            <a:off x="10812895" y="3416914"/>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50DB2F58-ADC0-4D5F-87AD-71A04D3870B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06247" y="2987497"/>
            <a:ext cx="603221" cy="750058"/>
          </a:xfrm>
          <a:prstGeom prst="rect">
            <a:avLst/>
          </a:prstGeom>
        </p:spPr>
      </p:pic>
      <p:sp>
        <p:nvSpPr>
          <p:cNvPr id="58" name="Freeform: Shape 57">
            <a:extLst>
              <a:ext uri="{FF2B5EF4-FFF2-40B4-BE49-F238E27FC236}">
                <a16:creationId xmlns:a16="http://schemas.microsoft.com/office/drawing/2014/main" id="{FC638544-A2D1-4429-A2C0-A95A5D32C4AD}"/>
              </a:ext>
              <a:ext uri="{C183D7F6-B498-43B3-948B-1728B52AA6E4}">
                <adec:decorative xmlns:adec="http://schemas.microsoft.com/office/drawing/2017/decorative" val="1"/>
              </a:ext>
            </a:extLst>
          </p:cNvPr>
          <p:cNvSpPr/>
          <p:nvPr/>
        </p:nvSpPr>
        <p:spPr>
          <a:xfrm>
            <a:off x="11052438" y="2658515"/>
            <a:ext cx="461301" cy="267400"/>
          </a:xfrm>
          <a:custGeom>
            <a:avLst/>
            <a:gdLst>
              <a:gd name="connsiteX0" fmla="*/ 393051 w 461301"/>
              <a:gd name="connsiteY0" fmla="*/ 39200 h 267400"/>
              <a:gd name="connsiteX1" fmla="*/ 461302 w 461301"/>
              <a:gd name="connsiteY1" fmla="*/ 133700 h 267400"/>
              <a:gd name="connsiteX2" fmla="*/ 231351 w 461301"/>
              <a:gd name="connsiteY2" fmla="*/ 267400 h 267400"/>
              <a:gd name="connsiteX3" fmla="*/ 67551 w 461301"/>
              <a:gd name="connsiteY3" fmla="*/ 228200 h 267400"/>
              <a:gd name="connsiteX4" fmla="*/ 1 w 461301"/>
              <a:gd name="connsiteY4" fmla="*/ 133700 h 267400"/>
              <a:gd name="connsiteX5" fmla="*/ 229951 w 461301"/>
              <a:gd name="connsiteY5" fmla="*/ 0 h 267400"/>
              <a:gd name="connsiteX6" fmla="*/ 393051 w 461301"/>
              <a:gd name="connsiteY6" fmla="*/ 39200 h 2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301" h="267400">
                <a:moveTo>
                  <a:pt x="393051" y="39200"/>
                </a:moveTo>
                <a:cubicBezTo>
                  <a:pt x="435052" y="63350"/>
                  <a:pt x="460951" y="96600"/>
                  <a:pt x="461302" y="133700"/>
                </a:cubicBezTo>
                <a:cubicBezTo>
                  <a:pt x="461302" y="207550"/>
                  <a:pt x="358401" y="267400"/>
                  <a:pt x="231351" y="267400"/>
                </a:cubicBezTo>
                <a:cubicBezTo>
                  <a:pt x="167301" y="267400"/>
                  <a:pt x="109551" y="252350"/>
                  <a:pt x="67551" y="228200"/>
                </a:cubicBezTo>
                <a:cubicBezTo>
                  <a:pt x="25551" y="204050"/>
                  <a:pt x="351" y="170451"/>
                  <a:pt x="1" y="133700"/>
                </a:cubicBezTo>
                <a:cubicBezTo>
                  <a:pt x="-349" y="59850"/>
                  <a:pt x="102201" y="350"/>
                  <a:pt x="229951" y="0"/>
                </a:cubicBezTo>
                <a:cubicBezTo>
                  <a:pt x="293651" y="0"/>
                  <a:pt x="351402" y="15050"/>
                  <a:pt x="393051" y="39200"/>
                </a:cubicBezTo>
                <a:close/>
              </a:path>
            </a:pathLst>
          </a:custGeom>
          <a:solidFill>
            <a:srgbClr val="4DC1EA"/>
          </a:solidFill>
          <a:ln w="707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2036368-071A-4330-B9B4-66A04CAE43EE}"/>
              </a:ext>
              <a:ext uri="{C183D7F6-B498-43B3-948B-1728B52AA6E4}">
                <adec:decorative xmlns:adec="http://schemas.microsoft.com/office/drawing/2017/decorative" val="1"/>
              </a:ext>
            </a:extLst>
          </p:cNvPr>
          <p:cNvSpPr/>
          <p:nvPr/>
        </p:nvSpPr>
        <p:spPr>
          <a:xfrm>
            <a:off x="11139238" y="2708915"/>
            <a:ext cx="288052" cy="166599"/>
          </a:xfrm>
          <a:custGeom>
            <a:avLst/>
            <a:gdLst>
              <a:gd name="connsiteX0" fmla="*/ 245352 w 288052"/>
              <a:gd name="connsiteY0" fmla="*/ 24500 h 166599"/>
              <a:gd name="connsiteX1" fmla="*/ 288052 w 288052"/>
              <a:gd name="connsiteY1" fmla="*/ 83300 h 166599"/>
              <a:gd name="connsiteX2" fmla="*/ 144552 w 288052"/>
              <a:gd name="connsiteY2" fmla="*/ 166600 h 166599"/>
              <a:gd name="connsiteX3" fmla="*/ 42352 w 288052"/>
              <a:gd name="connsiteY3" fmla="*/ 142100 h 166599"/>
              <a:gd name="connsiteX4" fmla="*/ 1 w 288052"/>
              <a:gd name="connsiteY4" fmla="*/ 83300 h 166599"/>
              <a:gd name="connsiteX5" fmla="*/ 143502 w 288052"/>
              <a:gd name="connsiteY5" fmla="*/ 0 h 166599"/>
              <a:gd name="connsiteX6" fmla="*/ 245352 w 288052"/>
              <a:gd name="connsiteY6" fmla="*/ 24500 h 1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52" h="166599">
                <a:moveTo>
                  <a:pt x="245352" y="24500"/>
                </a:moveTo>
                <a:cubicBezTo>
                  <a:pt x="271602" y="39550"/>
                  <a:pt x="287702" y="60550"/>
                  <a:pt x="288052" y="83300"/>
                </a:cubicBezTo>
                <a:cubicBezTo>
                  <a:pt x="287702" y="129500"/>
                  <a:pt x="223652" y="166600"/>
                  <a:pt x="144552" y="166600"/>
                </a:cubicBezTo>
                <a:cubicBezTo>
                  <a:pt x="104652" y="166600"/>
                  <a:pt x="68602" y="157150"/>
                  <a:pt x="42352" y="142100"/>
                </a:cubicBezTo>
                <a:cubicBezTo>
                  <a:pt x="16102" y="127050"/>
                  <a:pt x="352" y="106400"/>
                  <a:pt x="1" y="83300"/>
                </a:cubicBezTo>
                <a:cubicBezTo>
                  <a:pt x="-348" y="37450"/>
                  <a:pt x="63702" y="0"/>
                  <a:pt x="143502" y="0"/>
                </a:cubicBezTo>
                <a:cubicBezTo>
                  <a:pt x="183052" y="0"/>
                  <a:pt x="219102" y="9450"/>
                  <a:pt x="245352" y="24500"/>
                </a:cubicBezTo>
                <a:close/>
              </a:path>
            </a:pathLst>
          </a:custGeom>
          <a:solidFill>
            <a:srgbClr val="F4F5F6"/>
          </a:solidFill>
          <a:ln w="7072" cap="flat">
            <a:noFill/>
            <a:prstDash val="solid"/>
            <a:miter/>
          </a:ln>
        </p:spPr>
        <p:txBody>
          <a:bodyPr rtlCol="0" anchor="ctr"/>
          <a:lstStyle/>
          <a:p>
            <a:endParaRPr lang="en-US"/>
          </a:p>
        </p:txBody>
      </p:sp>
      <p:sp>
        <p:nvSpPr>
          <p:cNvPr id="85" name="Isosceles Triangle 84">
            <a:extLst>
              <a:ext uri="{FF2B5EF4-FFF2-40B4-BE49-F238E27FC236}">
                <a16:creationId xmlns:a16="http://schemas.microsoft.com/office/drawing/2014/main" id="{83E78688-E77E-4104-9C40-B5C34A15BF55}"/>
              </a:ext>
              <a:ext uri="{C183D7F6-B498-43B3-948B-1728B52AA6E4}">
                <adec:decorative xmlns:adec="http://schemas.microsoft.com/office/drawing/2017/decorative" val="1"/>
              </a:ext>
            </a:extLst>
          </p:cNvPr>
          <p:cNvSpPr/>
          <p:nvPr/>
        </p:nvSpPr>
        <p:spPr bwMode="auto">
          <a:xfrm rot="10800000">
            <a:off x="10999690" y="2441548"/>
            <a:ext cx="559121" cy="316419"/>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29425BF8-BFAE-4A70-BAA2-320544C08B2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38730" y="2037730"/>
            <a:ext cx="681039" cy="631019"/>
          </a:xfrm>
          <a:prstGeom prst="rect">
            <a:avLst/>
          </a:prstGeom>
        </p:spPr>
      </p:pic>
      <p:pic>
        <p:nvPicPr>
          <p:cNvPr id="21" name="Graphic 20">
            <a:extLst>
              <a:ext uri="{FF2B5EF4-FFF2-40B4-BE49-F238E27FC236}">
                <a16:creationId xmlns:a16="http://schemas.microsoft.com/office/drawing/2014/main" id="{0605D903-5B08-4337-B35D-31D01260E2E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95674" y="1437372"/>
            <a:ext cx="709514" cy="750057"/>
          </a:xfrm>
          <a:prstGeom prst="rect">
            <a:avLst/>
          </a:prstGeom>
        </p:spPr>
      </p:pic>
      <p:sp>
        <p:nvSpPr>
          <p:cNvPr id="52" name="Freeform: Shape 51">
            <a:extLst>
              <a:ext uri="{FF2B5EF4-FFF2-40B4-BE49-F238E27FC236}">
                <a16:creationId xmlns:a16="http://schemas.microsoft.com/office/drawing/2014/main" id="{8F846C50-469A-4812-99CF-957F1514BAC0}"/>
              </a:ext>
              <a:ext uri="{C183D7F6-B498-43B3-948B-1728B52AA6E4}">
                <adec:decorative xmlns:adec="http://schemas.microsoft.com/office/drawing/2017/decorative" val="1"/>
              </a:ext>
            </a:extLst>
          </p:cNvPr>
          <p:cNvSpPr/>
          <p:nvPr/>
        </p:nvSpPr>
        <p:spPr>
          <a:xfrm>
            <a:off x="9975419" y="2301079"/>
            <a:ext cx="461301" cy="267400"/>
          </a:xfrm>
          <a:custGeom>
            <a:avLst/>
            <a:gdLst>
              <a:gd name="connsiteX0" fmla="*/ 393051 w 461301"/>
              <a:gd name="connsiteY0" fmla="*/ 39200 h 267400"/>
              <a:gd name="connsiteX1" fmla="*/ 461302 w 461301"/>
              <a:gd name="connsiteY1" fmla="*/ 133700 h 267400"/>
              <a:gd name="connsiteX2" fmla="*/ 231351 w 461301"/>
              <a:gd name="connsiteY2" fmla="*/ 267400 h 267400"/>
              <a:gd name="connsiteX3" fmla="*/ 67551 w 461301"/>
              <a:gd name="connsiteY3" fmla="*/ 228200 h 267400"/>
              <a:gd name="connsiteX4" fmla="*/ 1 w 461301"/>
              <a:gd name="connsiteY4" fmla="*/ 133700 h 267400"/>
              <a:gd name="connsiteX5" fmla="*/ 229951 w 461301"/>
              <a:gd name="connsiteY5" fmla="*/ 0 h 267400"/>
              <a:gd name="connsiteX6" fmla="*/ 393051 w 461301"/>
              <a:gd name="connsiteY6" fmla="*/ 39200 h 2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301" h="267400">
                <a:moveTo>
                  <a:pt x="393051" y="39200"/>
                </a:moveTo>
                <a:cubicBezTo>
                  <a:pt x="435052" y="63350"/>
                  <a:pt x="460951" y="96600"/>
                  <a:pt x="461302" y="133700"/>
                </a:cubicBezTo>
                <a:cubicBezTo>
                  <a:pt x="461302" y="207550"/>
                  <a:pt x="358401" y="267400"/>
                  <a:pt x="231351" y="267400"/>
                </a:cubicBezTo>
                <a:cubicBezTo>
                  <a:pt x="167301" y="267400"/>
                  <a:pt x="109551" y="252350"/>
                  <a:pt x="67551" y="228200"/>
                </a:cubicBezTo>
                <a:cubicBezTo>
                  <a:pt x="25551" y="204050"/>
                  <a:pt x="351" y="170451"/>
                  <a:pt x="1" y="133700"/>
                </a:cubicBezTo>
                <a:cubicBezTo>
                  <a:pt x="-349" y="59850"/>
                  <a:pt x="102201" y="350"/>
                  <a:pt x="229951" y="0"/>
                </a:cubicBezTo>
                <a:cubicBezTo>
                  <a:pt x="293651" y="0"/>
                  <a:pt x="351402" y="15050"/>
                  <a:pt x="393051" y="39200"/>
                </a:cubicBezTo>
                <a:close/>
              </a:path>
            </a:pathLst>
          </a:custGeom>
          <a:solidFill>
            <a:srgbClr val="4DC1EA"/>
          </a:solidFill>
          <a:ln w="707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C6C575E-0145-4449-9332-F552BE2F9E1E}"/>
              </a:ext>
              <a:ext uri="{C183D7F6-B498-43B3-948B-1728B52AA6E4}">
                <adec:decorative xmlns:adec="http://schemas.microsoft.com/office/drawing/2017/decorative" val="1"/>
              </a:ext>
            </a:extLst>
          </p:cNvPr>
          <p:cNvSpPr/>
          <p:nvPr/>
        </p:nvSpPr>
        <p:spPr>
          <a:xfrm>
            <a:off x="10062219" y="2351479"/>
            <a:ext cx="288052" cy="166599"/>
          </a:xfrm>
          <a:custGeom>
            <a:avLst/>
            <a:gdLst>
              <a:gd name="connsiteX0" fmla="*/ 245352 w 288052"/>
              <a:gd name="connsiteY0" fmla="*/ 24500 h 166599"/>
              <a:gd name="connsiteX1" fmla="*/ 288052 w 288052"/>
              <a:gd name="connsiteY1" fmla="*/ 83300 h 166599"/>
              <a:gd name="connsiteX2" fmla="*/ 144552 w 288052"/>
              <a:gd name="connsiteY2" fmla="*/ 166600 h 166599"/>
              <a:gd name="connsiteX3" fmla="*/ 42352 w 288052"/>
              <a:gd name="connsiteY3" fmla="*/ 142100 h 166599"/>
              <a:gd name="connsiteX4" fmla="*/ 1 w 288052"/>
              <a:gd name="connsiteY4" fmla="*/ 83300 h 166599"/>
              <a:gd name="connsiteX5" fmla="*/ 143502 w 288052"/>
              <a:gd name="connsiteY5" fmla="*/ 0 h 166599"/>
              <a:gd name="connsiteX6" fmla="*/ 245352 w 288052"/>
              <a:gd name="connsiteY6" fmla="*/ 24500 h 1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52" h="166599">
                <a:moveTo>
                  <a:pt x="245352" y="24500"/>
                </a:moveTo>
                <a:cubicBezTo>
                  <a:pt x="271602" y="39550"/>
                  <a:pt x="287702" y="60550"/>
                  <a:pt x="288052" y="83300"/>
                </a:cubicBezTo>
                <a:cubicBezTo>
                  <a:pt x="287702" y="129500"/>
                  <a:pt x="223652" y="166600"/>
                  <a:pt x="144552" y="166600"/>
                </a:cubicBezTo>
                <a:cubicBezTo>
                  <a:pt x="104652" y="166600"/>
                  <a:pt x="68602" y="157150"/>
                  <a:pt x="42352" y="142100"/>
                </a:cubicBezTo>
                <a:cubicBezTo>
                  <a:pt x="16102" y="127050"/>
                  <a:pt x="352" y="106400"/>
                  <a:pt x="1" y="83300"/>
                </a:cubicBezTo>
                <a:cubicBezTo>
                  <a:pt x="-348" y="37450"/>
                  <a:pt x="63702" y="0"/>
                  <a:pt x="143502" y="0"/>
                </a:cubicBezTo>
                <a:cubicBezTo>
                  <a:pt x="183052" y="0"/>
                  <a:pt x="219102" y="9450"/>
                  <a:pt x="245352" y="24500"/>
                </a:cubicBezTo>
                <a:close/>
              </a:path>
            </a:pathLst>
          </a:custGeom>
          <a:solidFill>
            <a:srgbClr val="F4F5F6"/>
          </a:solidFill>
          <a:ln w="7072" cap="flat">
            <a:noFill/>
            <a:prstDash val="solid"/>
            <a:miter/>
          </a:ln>
        </p:spPr>
        <p:txBody>
          <a:bodyPr rtlCol="0" anchor="ctr"/>
          <a:lstStyle/>
          <a:p>
            <a:endParaRPr lang="en-US"/>
          </a:p>
        </p:txBody>
      </p:sp>
      <p:sp>
        <p:nvSpPr>
          <p:cNvPr id="90" name="Isosceles Triangle 89">
            <a:extLst>
              <a:ext uri="{FF2B5EF4-FFF2-40B4-BE49-F238E27FC236}">
                <a16:creationId xmlns:a16="http://schemas.microsoft.com/office/drawing/2014/main" id="{6F597A9B-2599-47C7-9B58-58313A2AC97D}"/>
              </a:ext>
              <a:ext uri="{C183D7F6-B498-43B3-948B-1728B52AA6E4}">
                <adec:decorative xmlns:adec="http://schemas.microsoft.com/office/drawing/2017/decorative" val="1"/>
              </a:ext>
            </a:extLst>
          </p:cNvPr>
          <p:cNvSpPr/>
          <p:nvPr/>
        </p:nvSpPr>
        <p:spPr bwMode="auto">
          <a:xfrm rot="10800000">
            <a:off x="9922671" y="2084112"/>
            <a:ext cx="559121" cy="316419"/>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B00D800-D333-4CAD-A3E3-1E01634B1F5D}"/>
              </a:ext>
              <a:ext uri="{C183D7F6-B498-43B3-948B-1728B52AA6E4}">
                <adec:decorative xmlns:adec="http://schemas.microsoft.com/office/drawing/2017/decorative" val="1"/>
              </a:ext>
            </a:extLst>
          </p:cNvPr>
          <p:cNvSpPr/>
          <p:nvPr/>
        </p:nvSpPr>
        <p:spPr>
          <a:xfrm>
            <a:off x="7028359" y="3950383"/>
            <a:ext cx="516349" cy="299309"/>
          </a:xfrm>
          <a:custGeom>
            <a:avLst/>
            <a:gdLst>
              <a:gd name="connsiteX0" fmla="*/ 439955 w 516349"/>
              <a:gd name="connsiteY0" fmla="*/ 43878 h 299309"/>
              <a:gd name="connsiteX1" fmla="*/ 516350 w 516349"/>
              <a:gd name="connsiteY1" fmla="*/ 149655 h 299309"/>
              <a:gd name="connsiteX2" fmla="*/ 258959 w 516349"/>
              <a:gd name="connsiteY2" fmla="*/ 299310 h 299309"/>
              <a:gd name="connsiteX3" fmla="*/ 75612 w 516349"/>
              <a:gd name="connsiteY3" fmla="*/ 255432 h 299309"/>
              <a:gd name="connsiteX4" fmla="*/ 1 w 516349"/>
              <a:gd name="connsiteY4" fmla="*/ 149655 h 299309"/>
              <a:gd name="connsiteX5" fmla="*/ 257392 w 516349"/>
              <a:gd name="connsiteY5" fmla="*/ 0 h 299309"/>
              <a:gd name="connsiteX6" fmla="*/ 439955 w 516349"/>
              <a:gd name="connsiteY6" fmla="*/ 43878 h 299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349" h="299309">
                <a:moveTo>
                  <a:pt x="439955" y="43878"/>
                </a:moveTo>
                <a:cubicBezTo>
                  <a:pt x="486967" y="70910"/>
                  <a:pt x="515958" y="108127"/>
                  <a:pt x="516350" y="149655"/>
                </a:cubicBezTo>
                <a:cubicBezTo>
                  <a:pt x="516350" y="232318"/>
                  <a:pt x="401170" y="299310"/>
                  <a:pt x="258959" y="299310"/>
                </a:cubicBezTo>
                <a:cubicBezTo>
                  <a:pt x="187266" y="299310"/>
                  <a:pt x="122624" y="282464"/>
                  <a:pt x="75612" y="255432"/>
                </a:cubicBezTo>
                <a:cubicBezTo>
                  <a:pt x="28600" y="228400"/>
                  <a:pt x="393" y="190791"/>
                  <a:pt x="1" y="149655"/>
                </a:cubicBezTo>
                <a:cubicBezTo>
                  <a:pt x="-391" y="66992"/>
                  <a:pt x="114397" y="392"/>
                  <a:pt x="257392" y="0"/>
                </a:cubicBezTo>
                <a:cubicBezTo>
                  <a:pt x="328693" y="0"/>
                  <a:pt x="393335" y="16846"/>
                  <a:pt x="439955" y="43878"/>
                </a:cubicBezTo>
                <a:close/>
              </a:path>
            </a:pathLst>
          </a:custGeom>
          <a:solidFill>
            <a:srgbClr val="4DC1EA"/>
          </a:solidFill>
          <a:ln w="793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1C54AC4-4C5D-457F-9D59-525F438A27A2}"/>
              </a:ext>
              <a:ext uri="{C183D7F6-B498-43B3-948B-1728B52AA6E4}">
                <adec:decorative xmlns:adec="http://schemas.microsoft.com/office/drawing/2017/decorative" val="1"/>
              </a:ext>
            </a:extLst>
          </p:cNvPr>
          <p:cNvSpPr/>
          <p:nvPr/>
        </p:nvSpPr>
        <p:spPr>
          <a:xfrm>
            <a:off x="7125517" y="4006797"/>
            <a:ext cx="322426" cy="186480"/>
          </a:xfrm>
          <a:custGeom>
            <a:avLst/>
            <a:gdLst>
              <a:gd name="connsiteX0" fmla="*/ 274631 w 322426"/>
              <a:gd name="connsiteY0" fmla="*/ 27423 h 186480"/>
              <a:gd name="connsiteX1" fmla="*/ 322426 w 322426"/>
              <a:gd name="connsiteY1" fmla="*/ 93241 h 186480"/>
              <a:gd name="connsiteX2" fmla="*/ 161802 w 322426"/>
              <a:gd name="connsiteY2" fmla="*/ 186481 h 186480"/>
              <a:gd name="connsiteX3" fmla="*/ 47406 w 322426"/>
              <a:gd name="connsiteY3" fmla="*/ 159057 h 186480"/>
              <a:gd name="connsiteX4" fmla="*/ 2 w 322426"/>
              <a:gd name="connsiteY4" fmla="*/ 93241 h 186480"/>
              <a:gd name="connsiteX5" fmla="*/ 160626 w 322426"/>
              <a:gd name="connsiteY5" fmla="*/ 0 h 186480"/>
              <a:gd name="connsiteX6" fmla="*/ 274631 w 322426"/>
              <a:gd name="connsiteY6" fmla="*/ 27423 h 1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26" h="186480">
                <a:moveTo>
                  <a:pt x="274631" y="27423"/>
                </a:moveTo>
                <a:cubicBezTo>
                  <a:pt x="304013" y="44269"/>
                  <a:pt x="322034" y="67776"/>
                  <a:pt x="322426" y="93241"/>
                </a:cubicBezTo>
                <a:cubicBezTo>
                  <a:pt x="322034" y="144954"/>
                  <a:pt x="250341" y="186481"/>
                  <a:pt x="161802" y="186481"/>
                </a:cubicBezTo>
                <a:cubicBezTo>
                  <a:pt x="117140" y="186481"/>
                  <a:pt x="76788" y="175904"/>
                  <a:pt x="47406" y="159057"/>
                </a:cubicBezTo>
                <a:cubicBezTo>
                  <a:pt x="18023" y="142211"/>
                  <a:pt x="394" y="119097"/>
                  <a:pt x="2" y="93241"/>
                </a:cubicBezTo>
                <a:cubicBezTo>
                  <a:pt x="-390" y="41919"/>
                  <a:pt x="71304" y="0"/>
                  <a:pt x="160626" y="0"/>
                </a:cubicBezTo>
                <a:cubicBezTo>
                  <a:pt x="204896" y="0"/>
                  <a:pt x="245248" y="10578"/>
                  <a:pt x="274631" y="27423"/>
                </a:cubicBezTo>
                <a:close/>
              </a:path>
            </a:pathLst>
          </a:custGeom>
          <a:solidFill>
            <a:srgbClr val="F4F5F6"/>
          </a:solidFill>
          <a:ln w="7938" cap="flat">
            <a:noFill/>
            <a:prstDash val="solid"/>
            <a:miter/>
          </a:ln>
        </p:spPr>
        <p:txBody>
          <a:bodyPr rtlCol="0" anchor="ctr"/>
          <a:lstStyle/>
          <a:p>
            <a:endParaRPr lang="en-US"/>
          </a:p>
        </p:txBody>
      </p:sp>
      <p:sp>
        <p:nvSpPr>
          <p:cNvPr id="70" name="Isosceles Triangle 69">
            <a:extLst>
              <a:ext uri="{FF2B5EF4-FFF2-40B4-BE49-F238E27FC236}">
                <a16:creationId xmlns:a16="http://schemas.microsoft.com/office/drawing/2014/main" id="{31AB971D-3911-4644-9271-77BD50D3B8E1}"/>
              </a:ext>
              <a:ext uri="{C183D7F6-B498-43B3-948B-1728B52AA6E4}">
                <adec:decorative xmlns:adec="http://schemas.microsoft.com/office/drawing/2017/decorative" val="1"/>
              </a:ext>
            </a:extLst>
          </p:cNvPr>
          <p:cNvSpPr/>
          <p:nvPr/>
        </p:nvSpPr>
        <p:spPr bwMode="auto">
          <a:xfrm rot="10800000">
            <a:off x="6971298" y="3601684"/>
            <a:ext cx="625843" cy="464845"/>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D9EB029F-CB14-4263-8537-00EAB00F4DA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2224" y="3022302"/>
            <a:ext cx="683991" cy="750058"/>
          </a:xfrm>
          <a:prstGeom prst="rect">
            <a:avLst/>
          </a:prstGeom>
        </p:spPr>
      </p:pic>
      <p:sp>
        <p:nvSpPr>
          <p:cNvPr id="55" name="Freeform: Shape 54">
            <a:extLst>
              <a:ext uri="{FF2B5EF4-FFF2-40B4-BE49-F238E27FC236}">
                <a16:creationId xmlns:a16="http://schemas.microsoft.com/office/drawing/2014/main" id="{1243911E-BC76-49DF-BC9D-99BA9043F485}"/>
              </a:ext>
              <a:ext uri="{C183D7F6-B498-43B3-948B-1728B52AA6E4}">
                <adec:decorative xmlns:adec="http://schemas.microsoft.com/office/drawing/2017/decorative" val="1"/>
              </a:ext>
            </a:extLst>
          </p:cNvPr>
          <p:cNvSpPr/>
          <p:nvPr/>
        </p:nvSpPr>
        <p:spPr>
          <a:xfrm>
            <a:off x="7227981" y="2394640"/>
            <a:ext cx="461301" cy="267400"/>
          </a:xfrm>
          <a:custGeom>
            <a:avLst/>
            <a:gdLst>
              <a:gd name="connsiteX0" fmla="*/ 393051 w 461301"/>
              <a:gd name="connsiteY0" fmla="*/ 39200 h 267400"/>
              <a:gd name="connsiteX1" fmla="*/ 461302 w 461301"/>
              <a:gd name="connsiteY1" fmla="*/ 133700 h 267400"/>
              <a:gd name="connsiteX2" fmla="*/ 231351 w 461301"/>
              <a:gd name="connsiteY2" fmla="*/ 267400 h 267400"/>
              <a:gd name="connsiteX3" fmla="*/ 67551 w 461301"/>
              <a:gd name="connsiteY3" fmla="*/ 228200 h 267400"/>
              <a:gd name="connsiteX4" fmla="*/ 1 w 461301"/>
              <a:gd name="connsiteY4" fmla="*/ 133700 h 267400"/>
              <a:gd name="connsiteX5" fmla="*/ 229951 w 461301"/>
              <a:gd name="connsiteY5" fmla="*/ 0 h 267400"/>
              <a:gd name="connsiteX6" fmla="*/ 393051 w 461301"/>
              <a:gd name="connsiteY6" fmla="*/ 39200 h 2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301" h="267400">
                <a:moveTo>
                  <a:pt x="393051" y="39200"/>
                </a:moveTo>
                <a:cubicBezTo>
                  <a:pt x="435052" y="63350"/>
                  <a:pt x="460951" y="96600"/>
                  <a:pt x="461302" y="133700"/>
                </a:cubicBezTo>
                <a:cubicBezTo>
                  <a:pt x="461302" y="207550"/>
                  <a:pt x="358401" y="267400"/>
                  <a:pt x="231351" y="267400"/>
                </a:cubicBezTo>
                <a:cubicBezTo>
                  <a:pt x="167301" y="267400"/>
                  <a:pt x="109551" y="252350"/>
                  <a:pt x="67551" y="228200"/>
                </a:cubicBezTo>
                <a:cubicBezTo>
                  <a:pt x="25551" y="204050"/>
                  <a:pt x="351" y="170451"/>
                  <a:pt x="1" y="133700"/>
                </a:cubicBezTo>
                <a:cubicBezTo>
                  <a:pt x="-349" y="59850"/>
                  <a:pt x="102201" y="350"/>
                  <a:pt x="229951" y="0"/>
                </a:cubicBezTo>
                <a:cubicBezTo>
                  <a:pt x="293651" y="0"/>
                  <a:pt x="351402" y="15050"/>
                  <a:pt x="393051" y="39200"/>
                </a:cubicBezTo>
                <a:close/>
              </a:path>
            </a:pathLst>
          </a:custGeom>
          <a:solidFill>
            <a:srgbClr val="4DC1EA"/>
          </a:solidFill>
          <a:ln w="70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31C64F8-788F-4B0C-AA53-972935F53A53}"/>
              </a:ext>
              <a:ext uri="{C183D7F6-B498-43B3-948B-1728B52AA6E4}">
                <adec:decorative xmlns:adec="http://schemas.microsoft.com/office/drawing/2017/decorative" val="1"/>
              </a:ext>
            </a:extLst>
          </p:cNvPr>
          <p:cNvSpPr/>
          <p:nvPr/>
        </p:nvSpPr>
        <p:spPr>
          <a:xfrm>
            <a:off x="7314781" y="2445040"/>
            <a:ext cx="288052" cy="166599"/>
          </a:xfrm>
          <a:custGeom>
            <a:avLst/>
            <a:gdLst>
              <a:gd name="connsiteX0" fmla="*/ 245352 w 288052"/>
              <a:gd name="connsiteY0" fmla="*/ 24500 h 166599"/>
              <a:gd name="connsiteX1" fmla="*/ 288052 w 288052"/>
              <a:gd name="connsiteY1" fmla="*/ 83300 h 166599"/>
              <a:gd name="connsiteX2" fmla="*/ 144552 w 288052"/>
              <a:gd name="connsiteY2" fmla="*/ 166600 h 166599"/>
              <a:gd name="connsiteX3" fmla="*/ 42352 w 288052"/>
              <a:gd name="connsiteY3" fmla="*/ 142100 h 166599"/>
              <a:gd name="connsiteX4" fmla="*/ 1 w 288052"/>
              <a:gd name="connsiteY4" fmla="*/ 83300 h 166599"/>
              <a:gd name="connsiteX5" fmla="*/ 143502 w 288052"/>
              <a:gd name="connsiteY5" fmla="*/ 0 h 166599"/>
              <a:gd name="connsiteX6" fmla="*/ 245352 w 288052"/>
              <a:gd name="connsiteY6" fmla="*/ 24500 h 1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52" h="166599">
                <a:moveTo>
                  <a:pt x="245352" y="24500"/>
                </a:moveTo>
                <a:cubicBezTo>
                  <a:pt x="271602" y="39550"/>
                  <a:pt x="287702" y="60550"/>
                  <a:pt x="288052" y="83300"/>
                </a:cubicBezTo>
                <a:cubicBezTo>
                  <a:pt x="287702" y="129500"/>
                  <a:pt x="223652" y="166600"/>
                  <a:pt x="144552" y="166600"/>
                </a:cubicBezTo>
                <a:cubicBezTo>
                  <a:pt x="104652" y="166600"/>
                  <a:pt x="68602" y="157150"/>
                  <a:pt x="42352" y="142100"/>
                </a:cubicBezTo>
                <a:cubicBezTo>
                  <a:pt x="16102" y="127050"/>
                  <a:pt x="352" y="106400"/>
                  <a:pt x="1" y="83300"/>
                </a:cubicBezTo>
                <a:cubicBezTo>
                  <a:pt x="-348" y="37450"/>
                  <a:pt x="63702" y="0"/>
                  <a:pt x="143502" y="0"/>
                </a:cubicBezTo>
                <a:cubicBezTo>
                  <a:pt x="183052" y="0"/>
                  <a:pt x="219102" y="9450"/>
                  <a:pt x="245352" y="24500"/>
                </a:cubicBezTo>
                <a:close/>
              </a:path>
            </a:pathLst>
          </a:custGeom>
          <a:solidFill>
            <a:srgbClr val="F4F5F6"/>
          </a:solidFill>
          <a:ln w="7072" cap="flat">
            <a:noFill/>
            <a:prstDash val="solid"/>
            <a:miter/>
          </a:ln>
        </p:spPr>
        <p:txBody>
          <a:bodyPr rtlCol="0" anchor="ctr"/>
          <a:lstStyle/>
          <a:p>
            <a:endParaRPr lang="en-US"/>
          </a:p>
        </p:txBody>
      </p:sp>
      <p:sp>
        <p:nvSpPr>
          <p:cNvPr id="99" name="Isosceles Triangle 98">
            <a:extLst>
              <a:ext uri="{FF2B5EF4-FFF2-40B4-BE49-F238E27FC236}">
                <a16:creationId xmlns:a16="http://schemas.microsoft.com/office/drawing/2014/main" id="{5234E1A0-1C2F-437A-88BE-D7166C223751}"/>
              </a:ext>
              <a:ext uri="{C183D7F6-B498-43B3-948B-1728B52AA6E4}">
                <adec:decorative xmlns:adec="http://schemas.microsoft.com/office/drawing/2017/decorative" val="1"/>
              </a:ext>
            </a:extLst>
          </p:cNvPr>
          <p:cNvSpPr/>
          <p:nvPr/>
        </p:nvSpPr>
        <p:spPr bwMode="auto">
          <a:xfrm rot="10800000">
            <a:off x="7175233" y="2177673"/>
            <a:ext cx="559121" cy="316419"/>
          </a:xfrm>
          <a:prstGeom prst="triangle">
            <a:avLst/>
          </a:prstGeom>
          <a:gradFill flip="none" rotWithShape="1">
            <a:gsLst>
              <a:gs pos="100000">
                <a:schemeClr val="accent1">
                  <a:alpha val="0"/>
                </a:schemeClr>
              </a:gs>
              <a:gs pos="0">
                <a:srgbClr val="0078D4">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5ABBB584-C623-4736-9090-AE3D9A4788F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46203" y="1821518"/>
            <a:ext cx="407528" cy="493323"/>
          </a:xfrm>
          <a:prstGeom prst="rect">
            <a:avLst/>
          </a:prstGeom>
        </p:spPr>
      </p:pic>
      <p:grpSp>
        <p:nvGrpSpPr>
          <p:cNvPr id="5" name="Group 4">
            <a:extLst>
              <a:ext uri="{FF2B5EF4-FFF2-40B4-BE49-F238E27FC236}">
                <a16:creationId xmlns:a16="http://schemas.microsoft.com/office/drawing/2014/main" id="{2C12F4B9-E9FC-44B7-A454-55C1252DD71E}"/>
              </a:ext>
              <a:ext uri="{C183D7F6-B498-43B3-948B-1728B52AA6E4}">
                <adec:decorative xmlns:adec="http://schemas.microsoft.com/office/drawing/2017/decorative" val="1"/>
              </a:ext>
            </a:extLst>
          </p:cNvPr>
          <p:cNvGrpSpPr/>
          <p:nvPr/>
        </p:nvGrpSpPr>
        <p:grpSpPr>
          <a:xfrm>
            <a:off x="8396048" y="844587"/>
            <a:ext cx="716056" cy="887215"/>
            <a:chOff x="8396048" y="292279"/>
            <a:chExt cx="716056" cy="887215"/>
          </a:xfrm>
        </p:grpSpPr>
        <p:sp>
          <p:nvSpPr>
            <p:cNvPr id="39" name="Freeform: Shape 38">
              <a:extLst>
                <a:ext uri="{FF2B5EF4-FFF2-40B4-BE49-F238E27FC236}">
                  <a16:creationId xmlns:a16="http://schemas.microsoft.com/office/drawing/2014/main" id="{97C5C607-7166-4328-B9B0-0119B5CA7EE7}"/>
                </a:ext>
              </a:extLst>
            </p:cNvPr>
            <p:cNvSpPr/>
            <p:nvPr/>
          </p:nvSpPr>
          <p:spPr>
            <a:xfrm>
              <a:off x="8396048" y="292279"/>
              <a:ext cx="716056" cy="887215"/>
            </a:xfrm>
            <a:custGeom>
              <a:avLst/>
              <a:gdLst>
                <a:gd name="connsiteX0" fmla="*/ 605770 w 709169"/>
                <a:gd name="connsiteY0" fmla="*/ 855562 h 878681"/>
                <a:gd name="connsiteX1" fmla="*/ 604909 w 709169"/>
                <a:gd name="connsiteY1" fmla="*/ 299224 h 878681"/>
                <a:gd name="connsiteX2" fmla="*/ 103399 w 709169"/>
                <a:gd name="connsiteY2" fmla="*/ 23064 h 878681"/>
                <a:gd name="connsiteX3" fmla="*/ 104261 w 709169"/>
                <a:gd name="connsiteY3" fmla="*/ 579402 h 878681"/>
                <a:gd name="connsiteX4" fmla="*/ 605770 w 709169"/>
                <a:gd name="connsiteY4" fmla="*/ 855562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169" h="878681">
                  <a:moveTo>
                    <a:pt x="605770" y="855562"/>
                  </a:moveTo>
                  <a:cubicBezTo>
                    <a:pt x="743994" y="778197"/>
                    <a:pt x="743564" y="529022"/>
                    <a:pt x="604909" y="299224"/>
                  </a:cubicBezTo>
                  <a:cubicBezTo>
                    <a:pt x="466111" y="69282"/>
                    <a:pt x="241623" y="-54301"/>
                    <a:pt x="103399" y="23064"/>
                  </a:cubicBezTo>
                  <a:cubicBezTo>
                    <a:pt x="-34825" y="100429"/>
                    <a:pt x="-34394" y="349604"/>
                    <a:pt x="104261" y="579402"/>
                  </a:cubicBezTo>
                  <a:cubicBezTo>
                    <a:pt x="242915" y="809344"/>
                    <a:pt x="467546" y="933070"/>
                    <a:pt x="605770" y="855562"/>
                  </a:cubicBezTo>
                  <a:close/>
                </a:path>
              </a:pathLst>
            </a:custGeom>
            <a:noFill/>
            <a:ln w="15875" cap="flat">
              <a:solidFill>
                <a:srgbClr val="FFFFFF">
                  <a:alpha val="55000"/>
                </a:srgbClr>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1DD7603-76BE-425D-822B-D603A4BFE365}"/>
                </a:ext>
              </a:extLst>
            </p:cNvPr>
            <p:cNvSpPr/>
            <p:nvPr/>
          </p:nvSpPr>
          <p:spPr>
            <a:xfrm>
              <a:off x="8459846" y="384536"/>
              <a:ext cx="595037" cy="737269"/>
            </a:xfrm>
            <a:custGeom>
              <a:avLst/>
              <a:gdLst>
                <a:gd name="connsiteX0" fmla="*/ 605770 w 709169"/>
                <a:gd name="connsiteY0" fmla="*/ 855562 h 878681"/>
                <a:gd name="connsiteX1" fmla="*/ 604909 w 709169"/>
                <a:gd name="connsiteY1" fmla="*/ 299224 h 878681"/>
                <a:gd name="connsiteX2" fmla="*/ 103399 w 709169"/>
                <a:gd name="connsiteY2" fmla="*/ 23064 h 878681"/>
                <a:gd name="connsiteX3" fmla="*/ 104261 w 709169"/>
                <a:gd name="connsiteY3" fmla="*/ 579402 h 878681"/>
                <a:gd name="connsiteX4" fmla="*/ 605770 w 709169"/>
                <a:gd name="connsiteY4" fmla="*/ 855562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169" h="878681">
                  <a:moveTo>
                    <a:pt x="605770" y="855562"/>
                  </a:moveTo>
                  <a:cubicBezTo>
                    <a:pt x="743994" y="778197"/>
                    <a:pt x="743564" y="529022"/>
                    <a:pt x="604909" y="299224"/>
                  </a:cubicBezTo>
                  <a:cubicBezTo>
                    <a:pt x="466111" y="69282"/>
                    <a:pt x="241623" y="-54301"/>
                    <a:pt x="103399" y="23064"/>
                  </a:cubicBezTo>
                  <a:cubicBezTo>
                    <a:pt x="-34825" y="100429"/>
                    <a:pt x="-34394" y="349604"/>
                    <a:pt x="104261" y="579402"/>
                  </a:cubicBezTo>
                  <a:cubicBezTo>
                    <a:pt x="242915" y="809344"/>
                    <a:pt x="467546" y="933070"/>
                    <a:pt x="605770" y="855562"/>
                  </a:cubicBezTo>
                  <a:close/>
                </a:path>
              </a:pathLst>
            </a:custGeom>
            <a:solidFill>
              <a:schemeClr val="tx1"/>
            </a:solidFill>
            <a:ln w="15875" cap="flat">
              <a:noFill/>
              <a:prstDash val="solid"/>
              <a:miter/>
            </a:ln>
          </p:spPr>
          <p:txBody>
            <a:bodyPr rtlCol="0" anchor="ctr"/>
            <a:lstStyle/>
            <a:p>
              <a:endParaRPr lang="en-US"/>
            </a:p>
          </p:txBody>
        </p:sp>
        <p:pic>
          <p:nvPicPr>
            <p:cNvPr id="4" name="Graphic 3">
              <a:extLst>
                <a:ext uri="{FF2B5EF4-FFF2-40B4-BE49-F238E27FC236}">
                  <a16:creationId xmlns:a16="http://schemas.microsoft.com/office/drawing/2014/main" id="{BDF57265-5155-4B69-BCF7-484E819345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93172" y="527058"/>
              <a:ext cx="484484" cy="484484"/>
            </a:xfrm>
            <a:prstGeom prst="rect">
              <a:avLst/>
            </a:prstGeom>
            <a:effectLst>
              <a:outerShdw blurRad="50800" dist="76200" algn="l" rotWithShape="0">
                <a:prstClr val="black">
                  <a:alpha val="40000"/>
                </a:prstClr>
              </a:outerShdw>
            </a:effectLst>
          </p:spPr>
        </p:pic>
      </p:grpSp>
    </p:spTree>
    <p:extLst>
      <p:ext uri="{BB962C8B-B14F-4D97-AF65-F5344CB8AC3E}">
        <p14:creationId xmlns:p14="http://schemas.microsoft.com/office/powerpoint/2010/main" val="2761081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7" presetClass="emph" presetSubtype="0" repeatCount="indefinite" fill="remove" grpId="0" nodeType="withEffect">
                                  <p:stCondLst>
                                    <p:cond delay="1200"/>
                                  </p:stCondLst>
                                  <p:childTnLst>
                                    <p:animClr clrSpc="rgb" dir="cw">
                                      <p:cBhvr override="childStyle">
                                        <p:cTn id="11" dur="500" autoRev="1" fill="remove"/>
                                        <p:tgtEl>
                                          <p:spTgt spid="56"/>
                                        </p:tgtEl>
                                        <p:attrNameLst>
                                          <p:attrName>style.color</p:attrName>
                                        </p:attrNameLst>
                                      </p:cBhvr>
                                      <p:to>
                                        <a:schemeClr val="accent2"/>
                                      </p:to>
                                    </p:animClr>
                                    <p:animClr clrSpc="rgb" dir="cw">
                                      <p:cBhvr>
                                        <p:cTn id="12" dur="500" autoRev="1" fill="remove"/>
                                        <p:tgtEl>
                                          <p:spTgt spid="56"/>
                                        </p:tgtEl>
                                        <p:attrNameLst>
                                          <p:attrName>fillcolor</p:attrName>
                                        </p:attrNameLst>
                                      </p:cBhvr>
                                      <p:to>
                                        <a:schemeClr val="accent2"/>
                                      </p:to>
                                    </p:animClr>
                                    <p:set>
                                      <p:cBhvr>
                                        <p:cTn id="13" dur="500" autoRev="1" fill="remove"/>
                                        <p:tgtEl>
                                          <p:spTgt spid="56"/>
                                        </p:tgtEl>
                                        <p:attrNameLst>
                                          <p:attrName>fill.type</p:attrName>
                                        </p:attrNameLst>
                                      </p:cBhvr>
                                      <p:to>
                                        <p:strVal val="solid"/>
                                      </p:to>
                                    </p:set>
                                    <p:set>
                                      <p:cBhvr>
                                        <p:cTn id="14" dur="500" autoRev="1" fill="remove"/>
                                        <p:tgtEl>
                                          <p:spTgt spid="56"/>
                                        </p:tgtEl>
                                        <p:attrNameLst>
                                          <p:attrName>fill.on</p:attrName>
                                        </p:attrNameLst>
                                      </p:cBhvr>
                                      <p:to>
                                        <p:strVal val="true"/>
                                      </p:to>
                                    </p:set>
                                  </p:childTnLst>
                                </p:cTn>
                              </p:par>
                              <p:par>
                                <p:cTn id="15" presetID="27" presetClass="emph" presetSubtype="0" repeatCount="indefinite" fill="remove" grpId="0" nodeType="withEffect">
                                  <p:stCondLst>
                                    <p:cond delay="0"/>
                                  </p:stCondLst>
                                  <p:childTnLst>
                                    <p:animClr clrSpc="rgb" dir="cw">
                                      <p:cBhvr override="childStyle">
                                        <p:cTn id="16" dur="500" autoRev="1" fill="remove"/>
                                        <p:tgtEl>
                                          <p:spTgt spid="10"/>
                                        </p:tgtEl>
                                        <p:attrNameLst>
                                          <p:attrName>style.color</p:attrName>
                                        </p:attrNameLst>
                                      </p:cBhvr>
                                      <p:to>
                                        <a:schemeClr val="accent2"/>
                                      </p:to>
                                    </p:animClr>
                                    <p:animClr clrSpc="rgb" dir="cw">
                                      <p:cBhvr>
                                        <p:cTn id="17" dur="500" autoRev="1" fill="remove"/>
                                        <p:tgtEl>
                                          <p:spTgt spid="10"/>
                                        </p:tgtEl>
                                        <p:attrNameLst>
                                          <p:attrName>fillcolor</p:attrName>
                                        </p:attrNameLst>
                                      </p:cBhvr>
                                      <p:to>
                                        <a:schemeClr val="accent2"/>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par>
                                <p:cTn id="20" presetID="27" presetClass="emph" presetSubtype="0" repeatCount="indefinite" fill="remove" grpId="0" nodeType="withEffect">
                                  <p:stCondLst>
                                    <p:cond delay="0"/>
                                  </p:stCondLst>
                                  <p:childTnLst>
                                    <p:animClr clrSpc="rgb" dir="cw">
                                      <p:cBhvr override="childStyle">
                                        <p:cTn id="21" dur="500" autoRev="1" fill="remove"/>
                                        <p:tgtEl>
                                          <p:spTgt spid="13"/>
                                        </p:tgtEl>
                                        <p:attrNameLst>
                                          <p:attrName>style.color</p:attrName>
                                        </p:attrNameLst>
                                      </p:cBhvr>
                                      <p:to>
                                        <a:schemeClr val="accent2"/>
                                      </p:to>
                                    </p:animClr>
                                    <p:animClr clrSpc="rgb" dir="cw">
                                      <p:cBhvr>
                                        <p:cTn id="22" dur="500" autoRev="1" fill="remove"/>
                                        <p:tgtEl>
                                          <p:spTgt spid="13"/>
                                        </p:tgtEl>
                                        <p:attrNameLst>
                                          <p:attrName>fillcolor</p:attrName>
                                        </p:attrNameLst>
                                      </p:cBhvr>
                                      <p:to>
                                        <a:schemeClr val="accent2"/>
                                      </p:to>
                                    </p:animClr>
                                    <p:set>
                                      <p:cBhvr>
                                        <p:cTn id="23" dur="500" autoRev="1" fill="remove"/>
                                        <p:tgtEl>
                                          <p:spTgt spid="13"/>
                                        </p:tgtEl>
                                        <p:attrNameLst>
                                          <p:attrName>fill.type</p:attrName>
                                        </p:attrNameLst>
                                      </p:cBhvr>
                                      <p:to>
                                        <p:strVal val="solid"/>
                                      </p:to>
                                    </p:set>
                                    <p:set>
                                      <p:cBhvr>
                                        <p:cTn id="24" dur="500" autoRev="1" fill="remove"/>
                                        <p:tgtEl>
                                          <p:spTgt spid="13"/>
                                        </p:tgtEl>
                                        <p:attrNameLst>
                                          <p:attrName>fill.on</p:attrName>
                                        </p:attrNameLst>
                                      </p:cBhvr>
                                      <p:to>
                                        <p:strVal val="true"/>
                                      </p:to>
                                    </p:set>
                                  </p:childTnLst>
                                </p:cTn>
                              </p:par>
                              <p:par>
                                <p:cTn id="25" presetID="27" presetClass="emph" presetSubtype="0" repeatCount="indefinite" fill="remove" grpId="0" nodeType="withEffect">
                                  <p:stCondLst>
                                    <p:cond delay="0"/>
                                  </p:stCondLst>
                                  <p:childTnLst>
                                    <p:animClr clrSpc="rgb" dir="cw">
                                      <p:cBhvr override="childStyle">
                                        <p:cTn id="26" dur="500" autoRev="1" fill="remove"/>
                                        <p:tgtEl>
                                          <p:spTgt spid="16"/>
                                        </p:tgtEl>
                                        <p:attrNameLst>
                                          <p:attrName>style.color</p:attrName>
                                        </p:attrNameLst>
                                      </p:cBhvr>
                                      <p:to>
                                        <a:schemeClr val="accent2"/>
                                      </p:to>
                                    </p:animClr>
                                    <p:animClr clrSpc="rgb" dir="cw">
                                      <p:cBhvr>
                                        <p:cTn id="27" dur="500" autoRev="1" fill="remove"/>
                                        <p:tgtEl>
                                          <p:spTgt spid="16"/>
                                        </p:tgtEl>
                                        <p:attrNameLst>
                                          <p:attrName>fillcolor</p:attrName>
                                        </p:attrNameLst>
                                      </p:cBhvr>
                                      <p:to>
                                        <a:schemeClr val="accent2"/>
                                      </p:to>
                                    </p:animClr>
                                    <p:set>
                                      <p:cBhvr>
                                        <p:cTn id="28" dur="500" autoRev="1" fill="remove"/>
                                        <p:tgtEl>
                                          <p:spTgt spid="16"/>
                                        </p:tgtEl>
                                        <p:attrNameLst>
                                          <p:attrName>fill.type</p:attrName>
                                        </p:attrNameLst>
                                      </p:cBhvr>
                                      <p:to>
                                        <p:strVal val="solid"/>
                                      </p:to>
                                    </p:set>
                                    <p:set>
                                      <p:cBhvr>
                                        <p:cTn id="29" dur="500" autoRev="1" fill="remove"/>
                                        <p:tgtEl>
                                          <p:spTgt spid="16"/>
                                        </p:tgtEl>
                                        <p:attrNameLst>
                                          <p:attrName>fill.on</p:attrName>
                                        </p:attrNameLst>
                                      </p:cBhvr>
                                      <p:to>
                                        <p:strVal val="true"/>
                                      </p:to>
                                    </p:set>
                                  </p:childTnLst>
                                </p:cTn>
                              </p:par>
                              <p:par>
                                <p:cTn id="30" presetID="27" presetClass="emph" presetSubtype="0" repeatCount="indefinite" fill="remove" grpId="0" nodeType="withEffect">
                                  <p:stCondLst>
                                    <p:cond delay="0"/>
                                  </p:stCondLst>
                                  <p:childTnLst>
                                    <p:animClr clrSpc="rgb" dir="cw">
                                      <p:cBhvr override="childStyle">
                                        <p:cTn id="31" dur="500" autoRev="1" fill="remove"/>
                                        <p:tgtEl>
                                          <p:spTgt spid="50"/>
                                        </p:tgtEl>
                                        <p:attrNameLst>
                                          <p:attrName>style.color</p:attrName>
                                        </p:attrNameLst>
                                      </p:cBhvr>
                                      <p:to>
                                        <a:schemeClr val="accent2"/>
                                      </p:to>
                                    </p:animClr>
                                    <p:animClr clrSpc="rgb" dir="cw">
                                      <p:cBhvr>
                                        <p:cTn id="32" dur="500" autoRev="1" fill="remove"/>
                                        <p:tgtEl>
                                          <p:spTgt spid="50"/>
                                        </p:tgtEl>
                                        <p:attrNameLst>
                                          <p:attrName>fillcolor</p:attrName>
                                        </p:attrNameLst>
                                      </p:cBhvr>
                                      <p:to>
                                        <a:schemeClr val="accent2"/>
                                      </p:to>
                                    </p:animClr>
                                    <p:set>
                                      <p:cBhvr>
                                        <p:cTn id="33" dur="500" autoRev="1" fill="remove"/>
                                        <p:tgtEl>
                                          <p:spTgt spid="50"/>
                                        </p:tgtEl>
                                        <p:attrNameLst>
                                          <p:attrName>fill.type</p:attrName>
                                        </p:attrNameLst>
                                      </p:cBhvr>
                                      <p:to>
                                        <p:strVal val="solid"/>
                                      </p:to>
                                    </p:set>
                                    <p:set>
                                      <p:cBhvr>
                                        <p:cTn id="34" dur="500" autoRev="1" fill="remove"/>
                                        <p:tgtEl>
                                          <p:spTgt spid="50"/>
                                        </p:tgtEl>
                                        <p:attrNameLst>
                                          <p:attrName>fill.on</p:attrName>
                                        </p:attrNameLst>
                                      </p:cBhvr>
                                      <p:to>
                                        <p:strVal val="true"/>
                                      </p:to>
                                    </p:set>
                                  </p:childTnLst>
                                </p:cTn>
                              </p:par>
                              <p:par>
                                <p:cTn id="35" presetID="27" presetClass="emph" presetSubtype="0" repeatCount="indefinite" fill="remove" grpId="0" nodeType="withEffect">
                                  <p:stCondLst>
                                    <p:cond delay="0"/>
                                  </p:stCondLst>
                                  <p:childTnLst>
                                    <p:animClr clrSpc="rgb" dir="cw">
                                      <p:cBhvr override="childStyle">
                                        <p:cTn id="36" dur="500" autoRev="1" fill="remove"/>
                                        <p:tgtEl>
                                          <p:spTgt spid="59"/>
                                        </p:tgtEl>
                                        <p:attrNameLst>
                                          <p:attrName>style.color</p:attrName>
                                        </p:attrNameLst>
                                      </p:cBhvr>
                                      <p:to>
                                        <a:schemeClr val="accent2"/>
                                      </p:to>
                                    </p:animClr>
                                    <p:animClr clrSpc="rgb" dir="cw">
                                      <p:cBhvr>
                                        <p:cTn id="37" dur="500" autoRev="1" fill="remove"/>
                                        <p:tgtEl>
                                          <p:spTgt spid="59"/>
                                        </p:tgtEl>
                                        <p:attrNameLst>
                                          <p:attrName>fillcolor</p:attrName>
                                        </p:attrNameLst>
                                      </p:cBhvr>
                                      <p:to>
                                        <a:schemeClr val="accent2"/>
                                      </p:to>
                                    </p:animClr>
                                    <p:set>
                                      <p:cBhvr>
                                        <p:cTn id="38" dur="500" autoRev="1" fill="remove"/>
                                        <p:tgtEl>
                                          <p:spTgt spid="59"/>
                                        </p:tgtEl>
                                        <p:attrNameLst>
                                          <p:attrName>fill.type</p:attrName>
                                        </p:attrNameLst>
                                      </p:cBhvr>
                                      <p:to>
                                        <p:strVal val="solid"/>
                                      </p:to>
                                    </p:set>
                                    <p:set>
                                      <p:cBhvr>
                                        <p:cTn id="39" dur="500" autoRev="1" fill="remove"/>
                                        <p:tgtEl>
                                          <p:spTgt spid="59"/>
                                        </p:tgtEl>
                                        <p:attrNameLst>
                                          <p:attrName>fill.on</p:attrName>
                                        </p:attrNameLst>
                                      </p:cBhvr>
                                      <p:to>
                                        <p:strVal val="true"/>
                                      </p:to>
                                    </p:set>
                                  </p:childTnLst>
                                </p:cTn>
                              </p:par>
                              <p:par>
                                <p:cTn id="40" presetID="27" presetClass="emph" presetSubtype="0" repeatCount="indefinite" fill="remove" grpId="0" nodeType="withEffect">
                                  <p:stCondLst>
                                    <p:cond delay="0"/>
                                  </p:stCondLst>
                                  <p:childTnLst>
                                    <p:animClr clrSpc="rgb" dir="cw">
                                      <p:cBhvr override="childStyle">
                                        <p:cTn id="41" dur="500" autoRev="1" fill="remove"/>
                                        <p:tgtEl>
                                          <p:spTgt spid="53"/>
                                        </p:tgtEl>
                                        <p:attrNameLst>
                                          <p:attrName>style.color</p:attrName>
                                        </p:attrNameLst>
                                      </p:cBhvr>
                                      <p:to>
                                        <a:schemeClr val="accent2"/>
                                      </p:to>
                                    </p:animClr>
                                    <p:animClr clrSpc="rgb" dir="cw">
                                      <p:cBhvr>
                                        <p:cTn id="42" dur="500" autoRev="1" fill="remove"/>
                                        <p:tgtEl>
                                          <p:spTgt spid="53"/>
                                        </p:tgtEl>
                                        <p:attrNameLst>
                                          <p:attrName>fillcolor</p:attrName>
                                        </p:attrNameLst>
                                      </p:cBhvr>
                                      <p:to>
                                        <a:schemeClr val="accent2"/>
                                      </p:to>
                                    </p:animClr>
                                    <p:set>
                                      <p:cBhvr>
                                        <p:cTn id="43" dur="500" autoRev="1" fill="remove"/>
                                        <p:tgtEl>
                                          <p:spTgt spid="53"/>
                                        </p:tgtEl>
                                        <p:attrNameLst>
                                          <p:attrName>fill.type</p:attrName>
                                        </p:attrNameLst>
                                      </p:cBhvr>
                                      <p:to>
                                        <p:strVal val="solid"/>
                                      </p:to>
                                    </p:set>
                                    <p:set>
                                      <p:cBhvr>
                                        <p:cTn id="44" dur="500" autoRev="1" fill="remove"/>
                                        <p:tgtEl>
                                          <p:spTgt spid="5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0" grpId="0" animBg="1"/>
      <p:bldP spid="59" grpId="0" animBg="1"/>
      <p:bldP spid="53" grpId="0" animBg="1"/>
      <p:bldP spid="13" grpId="0"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3E2C1AA5-954F-49E7-BE8C-3E2C903A42A0}"/>
              </a:ext>
              <a:ext uri="{C183D7F6-B498-43B3-948B-1728B52AA6E4}">
                <adec:decorative xmlns:adec="http://schemas.microsoft.com/office/drawing/2017/decorative" val="1"/>
              </a:ext>
            </a:extLst>
          </p:cNvPr>
          <p:cNvSpPr txBox="1">
            <a:spLocks/>
          </p:cNvSpPr>
          <p:nvPr/>
        </p:nvSpPr>
        <p:spPr>
          <a:xfrm>
            <a:off x="0" y="2581969"/>
            <a:ext cx="12191999" cy="1685882"/>
          </a:xfrm>
          <a:prstGeom prst="rect">
            <a:avLst/>
          </a:prstGeom>
          <a:gradFill flip="none" rotWithShape="1">
            <a:gsLst>
              <a:gs pos="31000">
                <a:schemeClr val="accent1">
                  <a:alpha val="0"/>
                </a:schemeClr>
              </a:gs>
              <a:gs pos="100000">
                <a:srgbClr val="0078D4">
                  <a:alpha val="50000"/>
                </a:srgbClr>
              </a:gs>
              <a:gs pos="0">
                <a:srgbClr val="0078D4">
                  <a:alpha val="50000"/>
                </a:srgbClr>
              </a:gs>
              <a:gs pos="67000">
                <a:schemeClr val="accent1">
                  <a:alpha val="0"/>
                </a:schemeClr>
              </a:gs>
            </a:gsLst>
            <a:lin ang="0" scaled="1"/>
            <a:tileRect/>
          </a:gradFill>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300" normalizeH="0" baseline="0" noProof="0">
              <a:ln w="3175">
                <a:noFill/>
              </a:ln>
              <a:solidFill>
                <a:schemeClr val="tx1"/>
              </a:solidFill>
              <a:effectLst/>
              <a:uLnTx/>
              <a:uFillTx/>
              <a:latin typeface="+mn-lt"/>
              <a:ea typeface="+mn-ea"/>
              <a:cs typeface="Segoe UI"/>
            </a:endParaRPr>
          </a:p>
        </p:txBody>
      </p:sp>
      <p:pic>
        <p:nvPicPr>
          <p:cNvPr id="2" name="Picture 1">
            <a:extLst>
              <a:ext uri="{FF2B5EF4-FFF2-40B4-BE49-F238E27FC236}">
                <a16:creationId xmlns:a16="http://schemas.microsoft.com/office/drawing/2014/main" id="{1C0B51AE-5285-4B23-BD61-2005075DEE8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215" y="1730296"/>
            <a:ext cx="4885569" cy="5052598"/>
          </a:xfrm>
          <a:prstGeom prst="rect">
            <a:avLst/>
          </a:prstGeom>
        </p:spPr>
      </p:pic>
      <p:sp>
        <p:nvSpPr>
          <p:cNvPr id="6" name="Title 5">
            <a:extLst>
              <a:ext uri="{FF2B5EF4-FFF2-40B4-BE49-F238E27FC236}">
                <a16:creationId xmlns:a16="http://schemas.microsoft.com/office/drawing/2014/main" id="{25EA2016-BCA7-1547-91F0-AC81D972BF74}"/>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pPr algn="ctr"/>
            <a:r>
              <a:rPr lang="en-IN"/>
              <a:t>Create an engine for business-changing insights</a:t>
            </a:r>
            <a:br>
              <a:rPr lang="en-IN"/>
            </a:br>
            <a:r>
              <a:rPr lang="en-IN"/>
              <a:t>with seamless ecosystem integration</a:t>
            </a:r>
            <a:endParaRPr lang="en-US"/>
          </a:p>
        </p:txBody>
      </p:sp>
      <p:sp>
        <p:nvSpPr>
          <p:cNvPr id="65" name="TextBox 64">
            <a:extLst>
              <a:ext uri="{FF2B5EF4-FFF2-40B4-BE49-F238E27FC236}">
                <a16:creationId xmlns:a16="http://schemas.microsoft.com/office/drawing/2014/main" id="{3FE993DA-1234-D84F-A4E0-AD994B3DF7C5}"/>
              </a:ext>
              <a:ext uri="{C183D7F6-B498-43B3-948B-1728B52AA6E4}">
                <adec:decorative xmlns:adec="http://schemas.microsoft.com/office/drawing/2017/decorative" val="1"/>
              </a:ext>
            </a:extLst>
          </p:cNvPr>
          <p:cNvSpPr txBox="1"/>
          <p:nvPr/>
        </p:nvSpPr>
        <p:spPr>
          <a:xfrm>
            <a:off x="6544335" y="1835736"/>
            <a:ext cx="3569595" cy="276999"/>
          </a:xfrm>
          <a:prstGeom prst="rect">
            <a:avLst/>
          </a:prstGeom>
          <a:noFill/>
        </p:spPr>
        <p:txBody>
          <a:bodyPr wrap="square" lIns="0" tIns="0" rIns="0" bIns="0" rtlCol="0">
            <a:spAutoFit/>
          </a:bodyPr>
          <a:lstStyle/>
          <a:p>
            <a:pPr defTabSz="914225">
              <a:defRPr/>
            </a:pPr>
            <a:r>
              <a:rPr lang="en-US">
                <a:solidFill>
                  <a:srgbClr val="50E6FF"/>
                </a:solidFill>
                <a:latin typeface="Segoe UI Semibold"/>
              </a:rPr>
              <a:t>Azure Synapse Analytics</a:t>
            </a:r>
          </a:p>
        </p:txBody>
      </p:sp>
      <p:sp>
        <p:nvSpPr>
          <p:cNvPr id="194" name="Rectangle 193">
            <a:extLst>
              <a:ext uri="{FF2B5EF4-FFF2-40B4-BE49-F238E27FC236}">
                <a16:creationId xmlns:a16="http://schemas.microsoft.com/office/drawing/2014/main" id="{A78083AF-3E68-EE43-B2DD-E22062377E78}"/>
              </a:ext>
              <a:ext uri="{C183D7F6-B498-43B3-948B-1728B52AA6E4}">
                <adec:decorative xmlns:adec="http://schemas.microsoft.com/office/drawing/2017/decorative" val="1"/>
              </a:ext>
            </a:extLst>
          </p:cNvPr>
          <p:cNvSpPr/>
          <p:nvPr/>
        </p:nvSpPr>
        <p:spPr bwMode="auto">
          <a:xfrm>
            <a:off x="2689555" y="4355913"/>
            <a:ext cx="1793946" cy="476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spc="300">
                <a:solidFill>
                  <a:prstClr val="white"/>
                </a:solidFill>
                <a:ea typeface="Segoe UI" panose="020B0502040204020203" pitchFamily="34" charset="0"/>
                <a:cs typeface="Segoe UI Semibold" panose="020B0502040204020203" pitchFamily="34" charset="0"/>
              </a:rPr>
              <a:t>DATA</a:t>
            </a:r>
            <a:br>
              <a:rPr lang="en-US" sz="1200" spc="300">
                <a:solidFill>
                  <a:prstClr val="white"/>
                </a:solidFill>
                <a:ea typeface="Segoe UI" panose="020B0502040204020203" pitchFamily="34" charset="0"/>
                <a:cs typeface="Segoe UI Semibold" panose="020B0502040204020203" pitchFamily="34" charset="0"/>
              </a:rPr>
            </a:br>
            <a:r>
              <a:rPr lang="en-US" sz="1200" spc="300">
                <a:solidFill>
                  <a:prstClr val="white"/>
                </a:solidFill>
                <a:ea typeface="Segoe UI" panose="020B0502040204020203" pitchFamily="34" charset="0"/>
                <a:cs typeface="Segoe UI Semibold" panose="020B0502040204020203" pitchFamily="34" charset="0"/>
              </a:rPr>
              <a:t>WAREHOUSING</a:t>
            </a:r>
          </a:p>
          <a:p>
            <a:pPr algn="ctr" defTabSz="932293" fontAlgn="base">
              <a:spcBef>
                <a:spcPct val="0"/>
              </a:spcBef>
              <a:spcAft>
                <a:spcPct val="0"/>
              </a:spcAft>
              <a:defRPr/>
            </a:pPr>
            <a:endParaRPr lang="en-US" sz="1200" spc="300">
              <a:solidFill>
                <a:prstClr val="white"/>
              </a:solidFill>
              <a:ea typeface="Segoe UI" panose="020B0502040204020203" pitchFamily="34" charset="0"/>
              <a:cs typeface="Segoe UI Semibold" panose="020B0502040204020203" pitchFamily="34" charset="0"/>
            </a:endParaRPr>
          </a:p>
        </p:txBody>
      </p:sp>
      <p:sp>
        <p:nvSpPr>
          <p:cNvPr id="12" name="Flowchart: Process 51">
            <a:extLst>
              <a:ext uri="{FF2B5EF4-FFF2-40B4-BE49-F238E27FC236}">
                <a16:creationId xmlns:a16="http://schemas.microsoft.com/office/drawing/2014/main" id="{6D6431A3-CE12-4A3B-86D7-CACF44175CD1}"/>
              </a:ext>
              <a:ext uri="{C183D7F6-B498-43B3-948B-1728B52AA6E4}">
                <adec:decorative xmlns:adec="http://schemas.microsoft.com/office/drawing/2017/decorative" val="1"/>
              </a:ext>
            </a:extLst>
          </p:cNvPr>
          <p:cNvSpPr/>
          <p:nvPr/>
        </p:nvSpPr>
        <p:spPr bwMode="auto">
          <a:xfrm>
            <a:off x="9199084" y="3604531"/>
            <a:ext cx="2638827" cy="492443"/>
          </a:xfrm>
          <a:prstGeom prst="flowChartProcess">
            <a:avLst/>
          </a:prstGeom>
          <a:noFill/>
          <a:ln w="12700" cap="flat" cmpd="sng" algn="ctr">
            <a:noFill/>
            <a:prstDash val="dash"/>
          </a:ln>
          <a:effectLst/>
        </p:spPr>
        <p:txBody>
          <a:bodyPr vert="horz" wrap="square" lIns="0" tIns="0" rIns="0" bIns="0" numCol="1" rtlCol="0" anchor="t" anchorCtr="0" compatLnSpc="1">
            <a:prstTxWarp prst="textNoShape">
              <a:avLst/>
            </a:prstTxWarp>
            <a:spAutoFit/>
          </a:bodyPr>
          <a:lstStyle/>
          <a:p>
            <a:pPr algn="ctr" defTabSz="914225">
              <a:defRPr/>
            </a:pPr>
            <a:r>
              <a:rPr lang="en-US" sz="1600">
                <a:latin typeface="Segoe UI"/>
              </a:rPr>
              <a:t>AZURE DATA LAKE STORAGE</a:t>
            </a:r>
            <a:br>
              <a:rPr lang="en-US" sz="1600">
                <a:latin typeface="Segoe UI"/>
              </a:rPr>
            </a:br>
            <a:r>
              <a:rPr lang="en-US" sz="1600">
                <a:latin typeface="Segoe UI"/>
              </a:rPr>
              <a:t>+ COMMON DATA MODEL</a:t>
            </a:r>
          </a:p>
        </p:txBody>
      </p:sp>
      <p:grpSp>
        <p:nvGrpSpPr>
          <p:cNvPr id="13" name="Group 12">
            <a:extLst>
              <a:ext uri="{FF2B5EF4-FFF2-40B4-BE49-F238E27FC236}">
                <a16:creationId xmlns:a16="http://schemas.microsoft.com/office/drawing/2014/main" id="{8DAB1547-8768-4634-B24D-B0F4CD22F70B}"/>
              </a:ext>
              <a:ext uri="{C183D7F6-B498-43B3-948B-1728B52AA6E4}">
                <adec:decorative xmlns:adec="http://schemas.microsoft.com/office/drawing/2017/decorative" val="1"/>
              </a:ext>
            </a:extLst>
          </p:cNvPr>
          <p:cNvGrpSpPr/>
          <p:nvPr/>
        </p:nvGrpSpPr>
        <p:grpSpPr>
          <a:xfrm>
            <a:off x="5751126" y="1672839"/>
            <a:ext cx="689747" cy="689747"/>
            <a:chOff x="8217876" y="319025"/>
            <a:chExt cx="1055077" cy="1055077"/>
          </a:xfrm>
        </p:grpSpPr>
        <p:sp>
          <p:nvSpPr>
            <p:cNvPr id="14" name="Oval 13">
              <a:extLst>
                <a:ext uri="{FF2B5EF4-FFF2-40B4-BE49-F238E27FC236}">
                  <a16:creationId xmlns:a16="http://schemas.microsoft.com/office/drawing/2014/main" id="{DEA35652-795C-4B7F-AF8A-5DEECCBF4339}"/>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0BE8A087-8C9D-4968-B5D0-85F15BCE898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
        <p:nvSpPr>
          <p:cNvPr id="5" name="server">
            <a:extLst>
              <a:ext uri="{FF2B5EF4-FFF2-40B4-BE49-F238E27FC236}">
                <a16:creationId xmlns:a16="http://schemas.microsoft.com/office/drawing/2014/main" id="{18F0A03B-85D6-4AD7-918D-E82D56FB3B4A}"/>
              </a:ext>
              <a:ext uri="{C183D7F6-B498-43B3-948B-1728B52AA6E4}">
                <adec:decorative xmlns:adec="http://schemas.microsoft.com/office/drawing/2017/decorative" val="1"/>
              </a:ext>
            </a:extLst>
          </p:cNvPr>
          <p:cNvSpPr>
            <a:spLocks noChangeAspect="1" noEditPoints="1"/>
          </p:cNvSpPr>
          <p:nvPr/>
        </p:nvSpPr>
        <p:spPr bwMode="auto">
          <a:xfrm>
            <a:off x="1809777" y="2706750"/>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cloud_2">
            <a:extLst>
              <a:ext uri="{FF2B5EF4-FFF2-40B4-BE49-F238E27FC236}">
                <a16:creationId xmlns:a16="http://schemas.microsoft.com/office/drawing/2014/main" id="{449318C9-523C-4B80-BC1C-2E3C61517AA2}"/>
              </a:ext>
              <a:ext uri="{C183D7F6-B498-43B3-948B-1728B52AA6E4}">
                <adec:decorative xmlns:adec="http://schemas.microsoft.com/office/drawing/2017/decorative" val="1"/>
              </a:ext>
            </a:extLst>
          </p:cNvPr>
          <p:cNvSpPr>
            <a:spLocks noChangeAspect="1" noEditPoints="1"/>
          </p:cNvSpPr>
          <p:nvPr/>
        </p:nvSpPr>
        <p:spPr bwMode="auto">
          <a:xfrm>
            <a:off x="2031003" y="3103660"/>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Browser_3">
            <a:extLst>
              <a:ext uri="{FF2B5EF4-FFF2-40B4-BE49-F238E27FC236}">
                <a16:creationId xmlns:a16="http://schemas.microsoft.com/office/drawing/2014/main" id="{1EBA5D61-F915-4B65-BF1C-C3BD6AE9F3CC}"/>
              </a:ext>
              <a:ext uri="{C183D7F6-B498-43B3-948B-1728B52AA6E4}">
                <adec:decorative xmlns:adec="http://schemas.microsoft.com/office/drawing/2017/decorative" val="1"/>
              </a:ext>
            </a:extLst>
          </p:cNvPr>
          <p:cNvSpPr>
            <a:spLocks noChangeAspect="1" noEditPoints="1"/>
          </p:cNvSpPr>
          <p:nvPr/>
        </p:nvSpPr>
        <p:spPr bwMode="auto">
          <a:xfrm>
            <a:off x="2075749" y="3514742"/>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camera_4">
            <a:extLst>
              <a:ext uri="{FF2B5EF4-FFF2-40B4-BE49-F238E27FC236}">
                <a16:creationId xmlns:a16="http://schemas.microsoft.com/office/drawing/2014/main" id="{CDE4246D-F15A-4F91-A3FA-46C12527D69C}"/>
              </a:ext>
              <a:ext uri="{C183D7F6-B498-43B3-948B-1728B52AA6E4}">
                <adec:decorative xmlns:adec="http://schemas.microsoft.com/office/drawing/2017/decorative" val="1"/>
              </a:ext>
            </a:extLst>
          </p:cNvPr>
          <p:cNvSpPr>
            <a:spLocks noChangeAspect="1" noEditPoints="1"/>
          </p:cNvSpPr>
          <p:nvPr/>
        </p:nvSpPr>
        <p:spPr bwMode="auto">
          <a:xfrm>
            <a:off x="1792037" y="3928902"/>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6DC463A-B2A3-4A29-9C83-E20A9712A6A7}"/>
              </a:ext>
              <a:ext uri="{C183D7F6-B498-43B3-948B-1728B52AA6E4}">
                <adec:decorative xmlns:adec="http://schemas.microsoft.com/office/drawing/2017/decorative" val="1"/>
              </a:ext>
            </a:extLst>
          </p:cNvPr>
          <p:cNvGrpSpPr/>
          <p:nvPr/>
        </p:nvGrpSpPr>
        <p:grpSpPr>
          <a:xfrm>
            <a:off x="2569246" y="2602544"/>
            <a:ext cx="1861338" cy="1632182"/>
            <a:chOff x="2569246" y="2602544"/>
            <a:chExt cx="1861338" cy="1632182"/>
          </a:xfrm>
        </p:grpSpPr>
        <p:sp>
          <p:nvSpPr>
            <p:cNvPr id="31" name="Oval 30">
              <a:extLst>
                <a:ext uri="{FF2B5EF4-FFF2-40B4-BE49-F238E27FC236}">
                  <a16:creationId xmlns:a16="http://schemas.microsoft.com/office/drawing/2014/main" id="{E8A28A41-52D0-4D3B-8C5E-32A7398418C4}"/>
                </a:ext>
              </a:extLst>
            </p:cNvPr>
            <p:cNvSpPr/>
            <p:nvPr/>
          </p:nvSpPr>
          <p:spPr bwMode="auto">
            <a:xfrm>
              <a:off x="2798402" y="2602544"/>
              <a:ext cx="1632182" cy="1632182"/>
            </a:xfrm>
            <a:prstGeom prst="ellipse">
              <a:avLst/>
            </a:prstGeom>
            <a:solidFill>
              <a:schemeClr val="bg1"/>
            </a:solid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D36C832C-40D5-4279-AADF-7387ABAFF012}"/>
                </a:ext>
              </a:extLst>
            </p:cNvPr>
            <p:cNvGrpSpPr/>
            <p:nvPr/>
          </p:nvGrpSpPr>
          <p:grpSpPr>
            <a:xfrm>
              <a:off x="2569246" y="3244595"/>
              <a:ext cx="355525" cy="360629"/>
              <a:chOff x="2348221" y="3068371"/>
              <a:chExt cx="708435" cy="718606"/>
            </a:xfrm>
          </p:grpSpPr>
          <p:sp>
            <p:nvSpPr>
              <p:cNvPr id="17" name="Oval 16">
                <a:extLst>
                  <a:ext uri="{FF2B5EF4-FFF2-40B4-BE49-F238E27FC236}">
                    <a16:creationId xmlns:a16="http://schemas.microsoft.com/office/drawing/2014/main" id="{6283A4E0-965B-4A19-BA05-1072D3DFF040}"/>
                  </a:ext>
                </a:extLst>
              </p:cNvPr>
              <p:cNvSpPr/>
              <p:nvPr/>
            </p:nvSpPr>
            <p:spPr bwMode="auto">
              <a:xfrm>
                <a:off x="2348221" y="3073538"/>
                <a:ext cx="708435" cy="708435"/>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25">
                <a:extLst>
                  <a:ext uri="{FF2B5EF4-FFF2-40B4-BE49-F238E27FC236}">
                    <a16:creationId xmlns:a16="http://schemas.microsoft.com/office/drawing/2014/main" id="{8F1A5F1E-65D3-42F5-ACC0-7A1A258D17AA}"/>
                  </a:ext>
                </a:extLst>
              </p:cNvPr>
              <p:cNvSpPr>
                <a:spLocks noChangeAspect="1" noEditPoints="1"/>
              </p:cNvSpPr>
              <p:nvPr/>
            </p:nvSpPr>
            <p:spPr bwMode="auto">
              <a:xfrm>
                <a:off x="2432407" y="3528252"/>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arrow_25">
                <a:extLst>
                  <a:ext uri="{FF2B5EF4-FFF2-40B4-BE49-F238E27FC236}">
                    <a16:creationId xmlns:a16="http://schemas.microsoft.com/office/drawing/2014/main" id="{39BEE37F-7E27-4CFB-AA15-0CF0C0C3DA7B}"/>
                  </a:ext>
                </a:extLst>
              </p:cNvPr>
              <p:cNvSpPr>
                <a:spLocks noChangeAspect="1" noEditPoints="1"/>
              </p:cNvSpPr>
              <p:nvPr/>
            </p:nvSpPr>
            <p:spPr bwMode="auto">
              <a:xfrm flipV="1">
                <a:off x="2432407" y="3068371"/>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 name="Graphic 24">
              <a:extLst>
                <a:ext uri="{FF2B5EF4-FFF2-40B4-BE49-F238E27FC236}">
                  <a16:creationId xmlns:a16="http://schemas.microsoft.com/office/drawing/2014/main" id="{066DF802-42C4-42E4-BAA5-E6AFD5E21B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5553" y="2759410"/>
              <a:ext cx="986487" cy="1259533"/>
            </a:xfrm>
            <a:prstGeom prst="rect">
              <a:avLst/>
            </a:prstGeom>
          </p:spPr>
        </p:pic>
      </p:grpSp>
      <p:sp>
        <p:nvSpPr>
          <p:cNvPr id="33" name="Arrow: Pentagon 32">
            <a:extLst>
              <a:ext uri="{FF2B5EF4-FFF2-40B4-BE49-F238E27FC236}">
                <a16:creationId xmlns:a16="http://schemas.microsoft.com/office/drawing/2014/main" id="{84AAFA96-9950-40FA-9940-0CE46ECA6375}"/>
              </a:ext>
              <a:ext uri="{C183D7F6-B498-43B3-948B-1728B52AA6E4}">
                <adec:decorative xmlns:adec="http://schemas.microsoft.com/office/drawing/2017/decorative" val="1"/>
              </a:ext>
            </a:extLst>
          </p:cNvPr>
          <p:cNvSpPr/>
          <p:nvPr/>
        </p:nvSpPr>
        <p:spPr bwMode="auto">
          <a:xfrm>
            <a:off x="725827" y="2571026"/>
            <a:ext cx="1068636" cy="1685882"/>
          </a:xfrm>
          <a:prstGeom prst="homePlate">
            <a:avLst>
              <a:gd name="adj" fmla="val 24227"/>
            </a:avLst>
          </a:prstGeom>
          <a:gradFill flip="none" rotWithShape="1">
            <a:gsLst>
              <a:gs pos="100000">
                <a:schemeClr val="accent1"/>
              </a:gs>
              <a:gs pos="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A80CC200-0019-4FF0-B88D-DB3A10EB2217}"/>
              </a:ext>
              <a:ext uri="{C183D7F6-B498-43B3-948B-1728B52AA6E4}">
                <adec:decorative xmlns:adec="http://schemas.microsoft.com/office/drawing/2017/decorative" val="1"/>
              </a:ext>
            </a:extLst>
          </p:cNvPr>
          <p:cNvSpPr/>
          <p:nvPr/>
        </p:nvSpPr>
        <p:spPr bwMode="auto">
          <a:xfrm>
            <a:off x="260504" y="3150636"/>
            <a:ext cx="1438314" cy="477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spc="300">
                <a:solidFill>
                  <a:prstClr val="white"/>
                </a:solidFill>
                <a:ea typeface="Segoe UI" panose="020B0502040204020203" pitchFamily="34" charset="0"/>
                <a:cs typeface="Segoe UI Semibold" panose="020B0502040204020203" pitchFamily="34" charset="0"/>
              </a:rPr>
              <a:t>DATA</a:t>
            </a:r>
            <a:br>
              <a:rPr lang="en-US" sz="1200" spc="300">
                <a:solidFill>
                  <a:prstClr val="white"/>
                </a:solidFill>
                <a:ea typeface="Segoe UI" panose="020B0502040204020203" pitchFamily="34" charset="0"/>
                <a:cs typeface="Segoe UI Semibold" panose="020B0502040204020203" pitchFamily="34" charset="0"/>
              </a:rPr>
            </a:br>
            <a:r>
              <a:rPr lang="en-US" sz="1200" spc="300">
                <a:solidFill>
                  <a:prstClr val="white"/>
                </a:solidFill>
                <a:ea typeface="Segoe UI" panose="020B0502040204020203" pitchFamily="34" charset="0"/>
                <a:cs typeface="Segoe UI Semibold" panose="020B0502040204020203" pitchFamily="34" charset="0"/>
              </a:rPr>
              <a:t>INTEGRATION</a:t>
            </a:r>
          </a:p>
        </p:txBody>
      </p:sp>
      <p:sp>
        <p:nvSpPr>
          <p:cNvPr id="48" name="Rectangle 47">
            <a:extLst>
              <a:ext uri="{FF2B5EF4-FFF2-40B4-BE49-F238E27FC236}">
                <a16:creationId xmlns:a16="http://schemas.microsoft.com/office/drawing/2014/main" id="{F90EB7DD-6DFA-44C9-96E6-F714E4F9F232}"/>
              </a:ext>
              <a:ext uri="{C183D7F6-B498-43B3-948B-1728B52AA6E4}">
                <adec:decorative xmlns:adec="http://schemas.microsoft.com/office/drawing/2017/decorative" val="1"/>
              </a:ext>
            </a:extLst>
          </p:cNvPr>
          <p:cNvSpPr/>
          <p:nvPr/>
        </p:nvSpPr>
        <p:spPr bwMode="auto">
          <a:xfrm>
            <a:off x="4128416" y="5608026"/>
            <a:ext cx="3913895" cy="378871"/>
          </a:xfrm>
          <a:prstGeom prst="rect">
            <a:avLst/>
          </a:prstGeom>
          <a:gradFill>
            <a:gsLst>
              <a:gs pos="31000">
                <a:schemeClr val="accent1"/>
              </a:gs>
              <a:gs pos="100000">
                <a:srgbClr val="0078D4">
                  <a:alpha val="0"/>
                </a:srgbClr>
              </a:gs>
              <a:gs pos="0">
                <a:srgbClr val="0078D4">
                  <a:alpha val="0"/>
                </a:srgbClr>
              </a:gs>
              <a:gs pos="67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spc="300">
                <a:solidFill>
                  <a:prstClr val="white"/>
                </a:solidFill>
                <a:ea typeface="Segoe UI" panose="020B0502040204020203" pitchFamily="34" charset="0"/>
                <a:cs typeface="Segoe UI Semibold" panose="020B0502040204020203" pitchFamily="34" charset="0"/>
              </a:rPr>
              <a:t>BIG DATA PROCESSING</a:t>
            </a:r>
          </a:p>
        </p:txBody>
      </p:sp>
      <p:sp>
        <p:nvSpPr>
          <p:cNvPr id="49" name="Arrow: Pentagon 48">
            <a:extLst>
              <a:ext uri="{FF2B5EF4-FFF2-40B4-BE49-F238E27FC236}">
                <a16:creationId xmlns:a16="http://schemas.microsoft.com/office/drawing/2014/main" id="{49237A4A-51D2-4AEC-ACF2-0B381E4BE1AF}"/>
              </a:ext>
              <a:ext uri="{C183D7F6-B498-43B3-948B-1728B52AA6E4}">
                <adec:decorative xmlns:adec="http://schemas.microsoft.com/office/drawing/2017/decorative" val="1"/>
              </a:ext>
            </a:extLst>
          </p:cNvPr>
          <p:cNvSpPr/>
          <p:nvPr/>
        </p:nvSpPr>
        <p:spPr bwMode="auto">
          <a:xfrm>
            <a:off x="7943518" y="2602544"/>
            <a:ext cx="1068636" cy="1685882"/>
          </a:xfrm>
          <a:prstGeom prst="homePlate">
            <a:avLst>
              <a:gd name="adj" fmla="val 24227"/>
            </a:avLst>
          </a:prstGeom>
          <a:gradFill flip="none" rotWithShape="1">
            <a:gsLst>
              <a:gs pos="100000">
                <a:schemeClr val="accent1"/>
              </a:gs>
              <a:gs pos="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7" name="Graphic 36">
            <a:extLst>
              <a:ext uri="{FF2B5EF4-FFF2-40B4-BE49-F238E27FC236}">
                <a16:creationId xmlns:a16="http://schemas.microsoft.com/office/drawing/2014/main" id="{E2CA9119-6604-42F0-A0B0-138EE12892F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24700" y="2354120"/>
            <a:ext cx="1187594" cy="1157996"/>
          </a:xfrm>
          <a:prstGeom prst="rect">
            <a:avLst/>
          </a:prstGeom>
        </p:spPr>
      </p:pic>
    </p:spTree>
    <p:extLst>
      <p:ext uri="{BB962C8B-B14F-4D97-AF65-F5344CB8AC3E}">
        <p14:creationId xmlns:p14="http://schemas.microsoft.com/office/powerpoint/2010/main" val="20798871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194"/>
                                        </p:tgtEl>
                                        <p:attrNameLst>
                                          <p:attrName>style.visibility</p:attrName>
                                        </p:attrNameLst>
                                      </p:cBhvr>
                                      <p:to>
                                        <p:strVal val="visible"/>
                                      </p:to>
                                    </p:set>
                                    <p:animEffect transition="in" filter="fade">
                                      <p:cBhvr>
                                        <p:cTn id="30" dur="500"/>
                                        <p:tgtEl>
                                          <p:spTgt spid="194"/>
                                        </p:tgtEl>
                                      </p:cBhvr>
                                    </p:animEffect>
                                  </p:childTnLst>
                                </p:cTn>
                              </p:par>
                              <p:par>
                                <p:cTn id="31" presetID="10" presetClass="entr" presetSubtype="0" fill="hold" nodeType="withEffect">
                                  <p:stCondLst>
                                    <p:cond delay="30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par>
                          <p:cTn id="34" fill="hold">
                            <p:stCondLst>
                              <p:cond delay="1800"/>
                            </p:stCondLst>
                            <p:childTnLst>
                              <p:par>
                                <p:cTn id="35" presetID="10" presetClass="entr" presetSubtype="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par>
                          <p:cTn id="38" fill="hold">
                            <p:stCondLst>
                              <p:cond delay="2300"/>
                            </p:stCondLst>
                            <p:childTnLst>
                              <p:par>
                                <p:cTn id="39" presetID="22" presetClass="entr" presetSubtype="8"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500"/>
                                        <p:tgtEl>
                                          <p:spTgt spid="49"/>
                                        </p:tgtEl>
                                      </p:cBhvr>
                                    </p:animEffect>
                                  </p:childTnLst>
                                </p:cTn>
                              </p:par>
                              <p:par>
                                <p:cTn id="42" presetID="10" presetClass="entr" presetSubtype="0" fill="hold" grpId="0" nodeType="withEffect">
                                  <p:stCondLst>
                                    <p:cond delay="7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42" presetClass="entr" presetSubtype="0" fill="hold" nodeType="withEffect">
                                  <p:stCondLst>
                                    <p:cond delay="7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anim calcmode="lin" valueType="num">
                                      <p:cBhvr>
                                        <p:cTn id="48" dur="500" fill="hold"/>
                                        <p:tgtEl>
                                          <p:spTgt spid="37"/>
                                        </p:tgtEl>
                                        <p:attrNameLst>
                                          <p:attrName>ppt_x</p:attrName>
                                        </p:attrNameLst>
                                      </p:cBhvr>
                                      <p:tavLst>
                                        <p:tav tm="0">
                                          <p:val>
                                            <p:strVal val="#ppt_x"/>
                                          </p:val>
                                        </p:tav>
                                        <p:tav tm="100000">
                                          <p:val>
                                            <p:strVal val="#ppt_x"/>
                                          </p:val>
                                        </p:tav>
                                      </p:tavLst>
                                    </p:anim>
                                    <p:anim calcmode="lin" valueType="num">
                                      <p:cBhvr>
                                        <p:cTn id="4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94" grpId="0"/>
      <p:bldP spid="12" grpId="0"/>
      <p:bldP spid="5" grpId="0" animBg="1"/>
      <p:bldP spid="7" grpId="0" animBg="1"/>
      <p:bldP spid="8" grpId="0" animBg="1"/>
      <p:bldP spid="9" grpId="0" animBg="1"/>
      <p:bldP spid="33" grpId="0" animBg="1"/>
      <p:bldP spid="47" grpId="0"/>
      <p:bldP spid="48"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CA05EA-B25C-4547-BC51-BEF7FDD1B11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20650" y="202312"/>
            <a:ext cx="11950700" cy="6453377"/>
          </a:xfrm>
          <a:prstGeom prst="rect">
            <a:avLst/>
          </a:prstGeom>
          <a:noFill/>
        </p:spPr>
      </p:pic>
      <p:sp>
        <p:nvSpPr>
          <p:cNvPr id="2" name="Title 1">
            <a:extLst>
              <a:ext uri="{FF2B5EF4-FFF2-40B4-BE49-F238E27FC236}">
                <a16:creationId xmlns:a16="http://schemas.microsoft.com/office/drawing/2014/main" id="{68E03E77-C989-408D-9D34-C8D1260603D4}"/>
              </a:ext>
            </a:extLst>
          </p:cNvPr>
          <p:cNvSpPr>
            <a:spLocks noGrp="1"/>
          </p:cNvSpPr>
          <p:nvPr>
            <p:ph type="title" idx="4294967295"/>
          </p:nvPr>
        </p:nvSpPr>
        <p:spPr/>
        <p:txBody>
          <a:bodyPr/>
          <a:lstStyle/>
          <a:p>
            <a:r>
              <a:rPr lang="en-US"/>
              <a:t>Azure Synapse customers</a:t>
            </a:r>
          </a:p>
        </p:txBody>
      </p:sp>
    </p:spTree>
    <p:extLst>
      <p:ext uri="{BB962C8B-B14F-4D97-AF65-F5344CB8AC3E}">
        <p14:creationId xmlns:p14="http://schemas.microsoft.com/office/powerpoint/2010/main" val="3728827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1270-75CD-41E1-A5D3-54183F390347}"/>
              </a:ext>
              <a:ext uri="{C183D7F6-B498-43B3-948B-1728B52AA6E4}">
                <adec:decorative xmlns:adec="http://schemas.microsoft.com/office/drawing/2017/decorative" val="1"/>
              </a:ext>
            </a:extLst>
          </p:cNvPr>
          <p:cNvSpPr>
            <a:spLocks noGrp="1"/>
          </p:cNvSpPr>
          <p:nvPr>
            <p:ph type="title" idx="4294967295"/>
          </p:nvPr>
        </p:nvSpPr>
        <p:spPr>
          <a:xfrm>
            <a:off x="5359056" y="2028825"/>
            <a:ext cx="8518525" cy="2435225"/>
          </a:xfrm>
          <a:noFill/>
          <a:ln>
            <a:noFill/>
          </a:ln>
        </p:spPr>
        <p:txBody>
          <a:bodyPr>
            <a:spAutoFit/>
          </a:bodyPr>
          <a:lstStyle/>
          <a:p>
            <a:pPr marL="463550" indent="-463550">
              <a:lnSpc>
                <a:spcPct val="150000"/>
              </a:lnSpc>
              <a:spcAft>
                <a:spcPts val="600"/>
              </a:spcAft>
            </a:pPr>
            <a:r>
              <a:rPr lang="en-US" sz="4800">
                <a:solidFill>
                  <a:schemeClr val="accent2"/>
                </a:solidFill>
              </a:rPr>
              <a:t>Get started today</a:t>
            </a:r>
            <a:br>
              <a:rPr lang="en-US" sz="4800">
                <a:solidFill>
                  <a:schemeClr val="accent2"/>
                </a:solidFill>
              </a:rPr>
            </a:br>
            <a:r>
              <a:rPr lang="en-US" sz="2000">
                <a:solidFill>
                  <a:schemeClr val="accent1"/>
                </a:solidFill>
                <a:hlinkClick r:id="rId3">
                  <a:extLst>
                    <a:ext uri="{A12FA001-AC4F-418D-AE19-62706E023703}">
                      <ahyp:hlinkClr xmlns:ahyp="http://schemas.microsoft.com/office/drawing/2018/hyperlinkcolor" val="tx"/>
                    </a:ext>
                  </a:extLst>
                </a:hlinkClick>
              </a:rPr>
              <a:t>Learn more </a:t>
            </a:r>
            <a:br>
              <a:rPr lang="en-US" sz="2000">
                <a:solidFill>
                  <a:schemeClr val="accent1"/>
                </a:solidFill>
              </a:rPr>
            </a:br>
            <a:r>
              <a:rPr lang="en-US" sz="2000">
                <a:solidFill>
                  <a:schemeClr val="accent1"/>
                </a:solidFill>
                <a:hlinkClick r:id="rId4">
                  <a:extLst>
                    <a:ext uri="{A12FA001-AC4F-418D-AE19-62706E023703}">
                      <ahyp:hlinkClr xmlns:ahyp="http://schemas.microsoft.com/office/drawing/2018/hyperlinkcolor" val="tx"/>
                    </a:ext>
                  </a:extLst>
                </a:hlinkClick>
              </a:rPr>
              <a:t>Start building with a free trial </a:t>
            </a:r>
            <a:br>
              <a:rPr lang="en-US" sz="2000">
                <a:solidFill>
                  <a:schemeClr val="accent1"/>
                </a:solidFill>
              </a:rPr>
            </a:br>
            <a:r>
              <a:rPr lang="en-US" sz="2000">
                <a:solidFill>
                  <a:schemeClr val="accent1"/>
                </a:solidFill>
                <a:hlinkClick r:id="rId5">
                  <a:extLst>
                    <a:ext uri="{A12FA001-AC4F-418D-AE19-62706E023703}">
                      <ahyp:hlinkClr xmlns:ahyp="http://schemas.microsoft.com/office/drawing/2018/hyperlinkcolor" val="tx"/>
                    </a:ext>
                  </a:extLst>
                </a:hlinkClick>
              </a:rPr>
              <a:t>Attend a free Analytics in a Day workshop</a:t>
            </a:r>
            <a:endParaRPr lang="en-US" sz="2000">
              <a:solidFill>
                <a:schemeClr val="accent1"/>
              </a:solidFill>
            </a:endParaRPr>
          </a:p>
        </p:txBody>
      </p:sp>
      <p:grpSp>
        <p:nvGrpSpPr>
          <p:cNvPr id="9" name="Group 8">
            <a:extLst>
              <a:ext uri="{FF2B5EF4-FFF2-40B4-BE49-F238E27FC236}">
                <a16:creationId xmlns:a16="http://schemas.microsoft.com/office/drawing/2014/main" id="{B3D34615-BD83-D94D-807A-7F958ABCEBEB}"/>
              </a:ext>
              <a:ext uri="{C183D7F6-B498-43B3-948B-1728B52AA6E4}">
                <adec:decorative xmlns:adec="http://schemas.microsoft.com/office/drawing/2017/decorative" val="1"/>
              </a:ext>
            </a:extLst>
          </p:cNvPr>
          <p:cNvGrpSpPr/>
          <p:nvPr/>
        </p:nvGrpSpPr>
        <p:grpSpPr>
          <a:xfrm>
            <a:off x="5461227" y="3272458"/>
            <a:ext cx="234213" cy="234213"/>
            <a:chOff x="5445371" y="1377960"/>
            <a:chExt cx="474286" cy="474286"/>
          </a:xfrm>
        </p:grpSpPr>
        <p:sp>
          <p:nvSpPr>
            <p:cNvPr id="7" name="Freeform 6">
              <a:extLst>
                <a:ext uri="{FF2B5EF4-FFF2-40B4-BE49-F238E27FC236}">
                  <a16:creationId xmlns:a16="http://schemas.microsoft.com/office/drawing/2014/main" id="{C6715D07-25DB-DC42-B2C7-F09FD5D4974B}"/>
                </a:ext>
              </a:extLst>
            </p:cNvPr>
            <p:cNvSpPr/>
            <p:nvPr/>
          </p:nvSpPr>
          <p:spPr bwMode="auto">
            <a:xfrm rot="5400000">
              <a:off x="5568264" y="1542336"/>
              <a:ext cx="240224" cy="145535"/>
            </a:xfrm>
            <a:custGeom>
              <a:avLst/>
              <a:gdLst>
                <a:gd name="connsiteX0" fmla="*/ 0 w 548641"/>
                <a:gd name="connsiteY0" fmla="*/ 269966 h 278675"/>
                <a:gd name="connsiteX1" fmla="*/ 269966 w 548641"/>
                <a:gd name="connsiteY1" fmla="*/ 0 h 278675"/>
                <a:gd name="connsiteX2" fmla="*/ 548641 w 548641"/>
                <a:gd name="connsiteY2" fmla="*/ 278675 h 278675"/>
              </a:gdLst>
              <a:ahLst/>
              <a:cxnLst>
                <a:cxn ang="0">
                  <a:pos x="connsiteX0" y="connsiteY0"/>
                </a:cxn>
                <a:cxn ang="0">
                  <a:pos x="connsiteX1" y="connsiteY1"/>
                </a:cxn>
                <a:cxn ang="0">
                  <a:pos x="connsiteX2" y="connsiteY2"/>
                </a:cxn>
              </a:cxnLst>
              <a:rect l="l" t="t" r="r" b="b"/>
              <a:pathLst>
                <a:path w="548641" h="278675">
                  <a:moveTo>
                    <a:pt x="0" y="269966"/>
                  </a:moveTo>
                  <a:lnTo>
                    <a:pt x="269966" y="0"/>
                  </a:lnTo>
                  <a:lnTo>
                    <a:pt x="548641" y="278675"/>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Oval 7">
              <a:extLst>
                <a:ext uri="{FF2B5EF4-FFF2-40B4-BE49-F238E27FC236}">
                  <a16:creationId xmlns:a16="http://schemas.microsoft.com/office/drawing/2014/main" id="{99AB363D-0E17-834F-AAB8-01A2EEB0330A}"/>
                </a:ext>
              </a:extLst>
            </p:cNvPr>
            <p:cNvSpPr/>
            <p:nvPr/>
          </p:nvSpPr>
          <p:spPr bwMode="auto">
            <a:xfrm>
              <a:off x="5445371" y="1377960"/>
              <a:ext cx="474286" cy="47428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DF11E703-4FA7-9849-AE6E-B049F9BCB611}"/>
              </a:ext>
              <a:ext uri="{C183D7F6-B498-43B3-948B-1728B52AA6E4}">
                <adec:decorative xmlns:adec="http://schemas.microsoft.com/office/drawing/2017/decorative" val="1"/>
              </a:ext>
            </a:extLst>
          </p:cNvPr>
          <p:cNvGrpSpPr/>
          <p:nvPr/>
        </p:nvGrpSpPr>
        <p:grpSpPr>
          <a:xfrm>
            <a:off x="5461227" y="3707801"/>
            <a:ext cx="234213" cy="234213"/>
            <a:chOff x="5445371" y="1377960"/>
            <a:chExt cx="474286" cy="474286"/>
          </a:xfrm>
        </p:grpSpPr>
        <p:sp>
          <p:nvSpPr>
            <p:cNvPr id="11" name="Freeform 10">
              <a:extLst>
                <a:ext uri="{FF2B5EF4-FFF2-40B4-BE49-F238E27FC236}">
                  <a16:creationId xmlns:a16="http://schemas.microsoft.com/office/drawing/2014/main" id="{61B26B95-55E9-ED49-88A8-E48BC15E9EDC}"/>
                </a:ext>
              </a:extLst>
            </p:cNvPr>
            <p:cNvSpPr/>
            <p:nvPr/>
          </p:nvSpPr>
          <p:spPr bwMode="auto">
            <a:xfrm rot="5400000">
              <a:off x="5568264" y="1542336"/>
              <a:ext cx="240224" cy="145535"/>
            </a:xfrm>
            <a:custGeom>
              <a:avLst/>
              <a:gdLst>
                <a:gd name="connsiteX0" fmla="*/ 0 w 548641"/>
                <a:gd name="connsiteY0" fmla="*/ 269966 h 278675"/>
                <a:gd name="connsiteX1" fmla="*/ 269966 w 548641"/>
                <a:gd name="connsiteY1" fmla="*/ 0 h 278675"/>
                <a:gd name="connsiteX2" fmla="*/ 548641 w 548641"/>
                <a:gd name="connsiteY2" fmla="*/ 278675 h 278675"/>
              </a:gdLst>
              <a:ahLst/>
              <a:cxnLst>
                <a:cxn ang="0">
                  <a:pos x="connsiteX0" y="connsiteY0"/>
                </a:cxn>
                <a:cxn ang="0">
                  <a:pos x="connsiteX1" y="connsiteY1"/>
                </a:cxn>
                <a:cxn ang="0">
                  <a:pos x="connsiteX2" y="connsiteY2"/>
                </a:cxn>
              </a:cxnLst>
              <a:rect l="l" t="t" r="r" b="b"/>
              <a:pathLst>
                <a:path w="548641" h="278675">
                  <a:moveTo>
                    <a:pt x="0" y="269966"/>
                  </a:moveTo>
                  <a:lnTo>
                    <a:pt x="269966" y="0"/>
                  </a:lnTo>
                  <a:lnTo>
                    <a:pt x="548641" y="278675"/>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Oval 11">
              <a:extLst>
                <a:ext uri="{FF2B5EF4-FFF2-40B4-BE49-F238E27FC236}">
                  <a16:creationId xmlns:a16="http://schemas.microsoft.com/office/drawing/2014/main" id="{A8ABCFD0-E4F2-7E46-AE37-16A955913C9B}"/>
                </a:ext>
              </a:extLst>
            </p:cNvPr>
            <p:cNvSpPr/>
            <p:nvPr/>
          </p:nvSpPr>
          <p:spPr bwMode="auto">
            <a:xfrm>
              <a:off x="5445371" y="1377960"/>
              <a:ext cx="474286" cy="47428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89FB0B2-550E-6E4F-9375-55482BC54979}"/>
              </a:ext>
              <a:ext uri="{C183D7F6-B498-43B3-948B-1728B52AA6E4}">
                <adec:decorative xmlns:adec="http://schemas.microsoft.com/office/drawing/2017/decorative" val="1"/>
              </a:ext>
            </a:extLst>
          </p:cNvPr>
          <p:cNvGrpSpPr/>
          <p:nvPr/>
        </p:nvGrpSpPr>
        <p:grpSpPr>
          <a:xfrm>
            <a:off x="5461227" y="4188192"/>
            <a:ext cx="234212" cy="234213"/>
            <a:chOff x="5445371" y="1377960"/>
            <a:chExt cx="474286" cy="474286"/>
          </a:xfrm>
        </p:grpSpPr>
        <p:sp>
          <p:nvSpPr>
            <p:cNvPr id="15" name="Freeform 14">
              <a:extLst>
                <a:ext uri="{FF2B5EF4-FFF2-40B4-BE49-F238E27FC236}">
                  <a16:creationId xmlns:a16="http://schemas.microsoft.com/office/drawing/2014/main" id="{A5BD967E-2523-F04C-890E-12D77BAF2414}"/>
                </a:ext>
              </a:extLst>
            </p:cNvPr>
            <p:cNvSpPr/>
            <p:nvPr/>
          </p:nvSpPr>
          <p:spPr bwMode="auto">
            <a:xfrm rot="5400000">
              <a:off x="5568264" y="1542336"/>
              <a:ext cx="240224" cy="145535"/>
            </a:xfrm>
            <a:custGeom>
              <a:avLst/>
              <a:gdLst>
                <a:gd name="connsiteX0" fmla="*/ 0 w 548641"/>
                <a:gd name="connsiteY0" fmla="*/ 269966 h 278675"/>
                <a:gd name="connsiteX1" fmla="*/ 269966 w 548641"/>
                <a:gd name="connsiteY1" fmla="*/ 0 h 278675"/>
                <a:gd name="connsiteX2" fmla="*/ 548641 w 548641"/>
                <a:gd name="connsiteY2" fmla="*/ 278675 h 278675"/>
              </a:gdLst>
              <a:ahLst/>
              <a:cxnLst>
                <a:cxn ang="0">
                  <a:pos x="connsiteX0" y="connsiteY0"/>
                </a:cxn>
                <a:cxn ang="0">
                  <a:pos x="connsiteX1" y="connsiteY1"/>
                </a:cxn>
                <a:cxn ang="0">
                  <a:pos x="connsiteX2" y="connsiteY2"/>
                </a:cxn>
              </a:cxnLst>
              <a:rect l="l" t="t" r="r" b="b"/>
              <a:pathLst>
                <a:path w="548641" h="278675">
                  <a:moveTo>
                    <a:pt x="0" y="269966"/>
                  </a:moveTo>
                  <a:lnTo>
                    <a:pt x="269966" y="0"/>
                  </a:lnTo>
                  <a:lnTo>
                    <a:pt x="548641" y="278675"/>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Oval 15">
              <a:extLst>
                <a:ext uri="{FF2B5EF4-FFF2-40B4-BE49-F238E27FC236}">
                  <a16:creationId xmlns:a16="http://schemas.microsoft.com/office/drawing/2014/main" id="{D22590B0-9C5B-B646-9C38-20852A46EA7D}"/>
                </a:ext>
              </a:extLst>
            </p:cNvPr>
            <p:cNvSpPr/>
            <p:nvPr/>
          </p:nvSpPr>
          <p:spPr bwMode="auto">
            <a:xfrm>
              <a:off x="5445371" y="1377960"/>
              <a:ext cx="474286" cy="47428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C7AB028F-43F1-4835-BBA9-91E58B88F20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74" y="1717690"/>
            <a:ext cx="3887658" cy="3785995"/>
          </a:xfrm>
          <a:prstGeom prst="rect">
            <a:avLst/>
          </a:prstGeom>
        </p:spPr>
      </p:pic>
      <p:grpSp>
        <p:nvGrpSpPr>
          <p:cNvPr id="17" name="Group 16" descr="Get started today">
            <a:extLst>
              <a:ext uri="{FF2B5EF4-FFF2-40B4-BE49-F238E27FC236}">
                <a16:creationId xmlns:a16="http://schemas.microsoft.com/office/drawing/2014/main" id="{52D9817F-2DED-4512-A7EC-A4546A85AF8D}"/>
              </a:ext>
            </a:extLst>
          </p:cNvPr>
          <p:cNvGrpSpPr/>
          <p:nvPr/>
        </p:nvGrpSpPr>
        <p:grpSpPr>
          <a:xfrm>
            <a:off x="2731640" y="1091814"/>
            <a:ext cx="689747" cy="689747"/>
            <a:chOff x="8217876" y="319025"/>
            <a:chExt cx="1055077" cy="1055077"/>
          </a:xfrm>
        </p:grpSpPr>
        <p:sp>
          <p:nvSpPr>
            <p:cNvPr id="18" name="Oval 17">
              <a:extLst>
                <a:ext uri="{FF2B5EF4-FFF2-40B4-BE49-F238E27FC236}">
                  <a16:creationId xmlns:a16="http://schemas.microsoft.com/office/drawing/2014/main" id="{A5548A85-5E57-48A9-98C3-992E8C7B91C4}"/>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B541A9CC-D13C-4E53-AB0A-7446DD616A4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Tree>
    <p:extLst>
      <p:ext uri="{BB962C8B-B14F-4D97-AF65-F5344CB8AC3E}">
        <p14:creationId xmlns:p14="http://schemas.microsoft.com/office/powerpoint/2010/main" val="20900577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FEC7B-DF13-4B69-935C-F20B64260188}"/>
              </a:ext>
            </a:extLst>
          </p:cNvPr>
          <p:cNvSpPr>
            <a:spLocks noGrp="1"/>
          </p:cNvSpPr>
          <p:nvPr>
            <p:ph type="title"/>
          </p:nvPr>
        </p:nvSpPr>
        <p:spPr/>
        <p:txBody>
          <a:bodyPr/>
          <a:lstStyle/>
          <a:p>
            <a:r>
              <a:rPr lang="en-US"/>
              <a:t>Key Services Capabilities</a:t>
            </a:r>
          </a:p>
        </p:txBody>
      </p:sp>
      <p:sp>
        <p:nvSpPr>
          <p:cNvPr id="6" name="TextBox 5">
            <a:extLst>
              <a:ext uri="{FF2B5EF4-FFF2-40B4-BE49-F238E27FC236}">
                <a16:creationId xmlns:a16="http://schemas.microsoft.com/office/drawing/2014/main" id="{2FA42D97-B324-4233-A0CF-3514B620634F}"/>
              </a:ext>
            </a:extLst>
          </p:cNvPr>
          <p:cNvSpPr txBox="1"/>
          <p:nvPr/>
        </p:nvSpPr>
        <p:spPr>
          <a:xfrm>
            <a:off x="969792" y="1428565"/>
            <a:ext cx="5089488" cy="677108"/>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Unified analytics platform</a:t>
            </a:r>
          </a:p>
          <a:p>
            <a:pPr algn="l"/>
            <a:r>
              <a:rPr lang="en-US" sz="1200" b="0" i="0">
                <a:effectLst/>
                <a:latin typeface="Segoe UI" panose="020B0502040204020203" pitchFamily="34" charset="0"/>
              </a:rPr>
              <a:t>Perform data integration, data exploration, data warehousing, big data analytics, and machine learning tasks from a single, unified environment.</a:t>
            </a:r>
          </a:p>
        </p:txBody>
      </p:sp>
      <p:sp>
        <p:nvSpPr>
          <p:cNvPr id="8" name="TextBox 7">
            <a:extLst>
              <a:ext uri="{FF2B5EF4-FFF2-40B4-BE49-F238E27FC236}">
                <a16:creationId xmlns:a16="http://schemas.microsoft.com/office/drawing/2014/main" id="{85CC02C7-A9EE-4EFF-9678-AB428843FEDA}"/>
              </a:ext>
            </a:extLst>
          </p:cNvPr>
          <p:cNvSpPr txBox="1"/>
          <p:nvPr/>
        </p:nvSpPr>
        <p:spPr>
          <a:xfrm>
            <a:off x="969792" y="2414629"/>
            <a:ext cx="4725931" cy="677108"/>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Enterprise data warehousing</a:t>
            </a:r>
          </a:p>
          <a:p>
            <a:pPr algn="l"/>
            <a:r>
              <a:rPr lang="en-US" sz="1200" b="0" i="0">
                <a:effectLst/>
                <a:latin typeface="Segoe UI" panose="020B0502040204020203" pitchFamily="34" charset="0"/>
              </a:rPr>
              <a:t>Build your mission-critical data warehouse on the proven foundation of the industry's top-performing SQL engine.</a:t>
            </a:r>
          </a:p>
        </p:txBody>
      </p:sp>
      <p:sp>
        <p:nvSpPr>
          <p:cNvPr id="10" name="TextBox 9">
            <a:extLst>
              <a:ext uri="{FF2B5EF4-FFF2-40B4-BE49-F238E27FC236}">
                <a16:creationId xmlns:a16="http://schemas.microsoft.com/office/drawing/2014/main" id="{DB0B759C-33B2-426E-9BB0-AD6DC093CB80}"/>
              </a:ext>
            </a:extLst>
          </p:cNvPr>
          <p:cNvSpPr txBox="1"/>
          <p:nvPr/>
        </p:nvSpPr>
        <p:spPr>
          <a:xfrm>
            <a:off x="969792" y="3400693"/>
            <a:ext cx="4197121" cy="677108"/>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Code-free hybrid data integration</a:t>
            </a:r>
          </a:p>
          <a:p>
            <a:pPr algn="l"/>
            <a:r>
              <a:rPr lang="en-US" sz="1200" b="0" i="0">
                <a:effectLst/>
                <a:latin typeface="Segoe UI" panose="020B0502040204020203" pitchFamily="34" charset="0"/>
              </a:rPr>
              <a:t>Build ETL/ELT processes in a code-free visual environment to easily ingest data from more than 95 native connectors.</a:t>
            </a:r>
          </a:p>
        </p:txBody>
      </p:sp>
      <p:sp>
        <p:nvSpPr>
          <p:cNvPr id="12" name="TextBox 11">
            <a:extLst>
              <a:ext uri="{FF2B5EF4-FFF2-40B4-BE49-F238E27FC236}">
                <a16:creationId xmlns:a16="http://schemas.microsoft.com/office/drawing/2014/main" id="{7975DC76-19BF-4683-87CE-BA1ECE65E8F8}"/>
              </a:ext>
            </a:extLst>
          </p:cNvPr>
          <p:cNvSpPr txBox="1"/>
          <p:nvPr/>
        </p:nvSpPr>
        <p:spPr>
          <a:xfrm>
            <a:off x="969792" y="4386757"/>
            <a:ext cx="5210673" cy="861774"/>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Log and telemetry analytics</a:t>
            </a:r>
          </a:p>
          <a:p>
            <a:pPr algn="l"/>
            <a:r>
              <a:rPr lang="en-US" sz="1200" b="0" i="0">
                <a:effectLst/>
                <a:latin typeface="Segoe UI" panose="020B0502040204020203" pitchFamily="34" charset="0"/>
              </a:rPr>
              <a:t>Use industry-leading text-indexing technology to gain insights from time-series, log, and telemetry data with the Azure Synapse data explorer distributed query engine.</a:t>
            </a:r>
          </a:p>
        </p:txBody>
      </p:sp>
      <p:sp>
        <p:nvSpPr>
          <p:cNvPr id="14" name="TextBox 13">
            <a:extLst>
              <a:ext uri="{FF2B5EF4-FFF2-40B4-BE49-F238E27FC236}">
                <a16:creationId xmlns:a16="http://schemas.microsoft.com/office/drawing/2014/main" id="{7D829A72-4A49-48AA-A938-DC9F738CA97B}"/>
              </a:ext>
            </a:extLst>
          </p:cNvPr>
          <p:cNvSpPr txBox="1"/>
          <p:nvPr/>
        </p:nvSpPr>
        <p:spPr>
          <a:xfrm>
            <a:off x="969792" y="5557486"/>
            <a:ext cx="4725931" cy="677108"/>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Integrated AI and BI</a:t>
            </a:r>
          </a:p>
          <a:p>
            <a:pPr algn="l"/>
            <a:r>
              <a:rPr lang="en-US" sz="1200" b="0" i="0">
                <a:effectLst/>
                <a:latin typeface="Segoe UI" panose="020B0502040204020203" pitchFamily="34" charset="0"/>
              </a:rPr>
              <a:t>Complete your end-to-end analytics solution with deep integration of Azure Machine Learning, Azure Cognitive Services, and Power BI.</a:t>
            </a:r>
          </a:p>
        </p:txBody>
      </p:sp>
      <p:sp>
        <p:nvSpPr>
          <p:cNvPr id="16" name="TextBox 15">
            <a:extLst>
              <a:ext uri="{FF2B5EF4-FFF2-40B4-BE49-F238E27FC236}">
                <a16:creationId xmlns:a16="http://schemas.microsoft.com/office/drawing/2014/main" id="{BB993BFE-667D-4AB3-ACCD-78873F3C8AA2}"/>
              </a:ext>
            </a:extLst>
          </p:cNvPr>
          <p:cNvSpPr txBox="1"/>
          <p:nvPr/>
        </p:nvSpPr>
        <p:spPr>
          <a:xfrm>
            <a:off x="6847254" y="1428565"/>
            <a:ext cx="4720458" cy="677108"/>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Serverless and dedicated options</a:t>
            </a:r>
          </a:p>
          <a:p>
            <a:pPr algn="l"/>
            <a:r>
              <a:rPr lang="en-US" sz="1200" b="0" i="0">
                <a:effectLst/>
                <a:latin typeface="Segoe UI" panose="020B0502040204020203" pitchFamily="34" charset="0"/>
              </a:rPr>
              <a:t>Support both data lake and data warehouse use cases and choose the most cost-effective pricing option for each workload.</a:t>
            </a:r>
          </a:p>
        </p:txBody>
      </p:sp>
      <p:sp>
        <p:nvSpPr>
          <p:cNvPr id="18" name="TextBox 17">
            <a:extLst>
              <a:ext uri="{FF2B5EF4-FFF2-40B4-BE49-F238E27FC236}">
                <a16:creationId xmlns:a16="http://schemas.microsoft.com/office/drawing/2014/main" id="{EDB55EAC-1DF9-4599-8DB1-99DA3EC9AAD5}"/>
              </a:ext>
            </a:extLst>
          </p:cNvPr>
          <p:cNvSpPr txBox="1"/>
          <p:nvPr/>
        </p:nvSpPr>
        <p:spPr>
          <a:xfrm>
            <a:off x="6847253" y="2414629"/>
            <a:ext cx="4762135" cy="861774"/>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Data lake exploration</a:t>
            </a:r>
          </a:p>
          <a:p>
            <a:pPr algn="l"/>
            <a:r>
              <a:rPr lang="en-US" sz="1200" b="0" i="0">
                <a:effectLst/>
                <a:latin typeface="Segoe UI" panose="020B0502040204020203" pitchFamily="34" charset="0"/>
              </a:rPr>
              <a:t>Bring together relational and nonrelational data and easily query files in the data lake with the same service you use to build data warehousing solutions.</a:t>
            </a:r>
          </a:p>
        </p:txBody>
      </p:sp>
      <p:sp>
        <p:nvSpPr>
          <p:cNvPr id="20" name="TextBox 19">
            <a:extLst>
              <a:ext uri="{FF2B5EF4-FFF2-40B4-BE49-F238E27FC236}">
                <a16:creationId xmlns:a16="http://schemas.microsoft.com/office/drawing/2014/main" id="{1F4FBBE7-152A-4253-B5BD-505CC2744CCD}"/>
              </a:ext>
            </a:extLst>
          </p:cNvPr>
          <p:cNvSpPr txBox="1"/>
          <p:nvPr/>
        </p:nvSpPr>
        <p:spPr>
          <a:xfrm>
            <a:off x="6847253" y="3400693"/>
            <a:ext cx="5167154" cy="861774"/>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Deeply integrated Apache Spark and SQL engines</a:t>
            </a:r>
          </a:p>
          <a:p>
            <a:pPr algn="l"/>
            <a:r>
              <a:rPr lang="en-US" sz="1200" b="0" i="0">
                <a:effectLst/>
                <a:latin typeface="Segoe UI" panose="020B0502040204020203" pitchFamily="34" charset="0"/>
              </a:rPr>
              <a:t>Enhance collaboration among data professionals working on advanced analytics solutions. Easily use T-SQL queries on both your data warehouse and Spark engines.</a:t>
            </a:r>
          </a:p>
        </p:txBody>
      </p:sp>
      <p:sp>
        <p:nvSpPr>
          <p:cNvPr id="22" name="TextBox 21">
            <a:extLst>
              <a:ext uri="{FF2B5EF4-FFF2-40B4-BE49-F238E27FC236}">
                <a16:creationId xmlns:a16="http://schemas.microsoft.com/office/drawing/2014/main" id="{0F91D52D-2058-436A-B6B3-F69C4DB26997}"/>
              </a:ext>
            </a:extLst>
          </p:cNvPr>
          <p:cNvSpPr txBox="1"/>
          <p:nvPr/>
        </p:nvSpPr>
        <p:spPr>
          <a:xfrm>
            <a:off x="6847253" y="4386757"/>
            <a:ext cx="5167154" cy="677108"/>
          </a:xfrm>
          <a:prstGeom prst="rect">
            <a:avLst/>
          </a:prstGeom>
          <a:noFill/>
        </p:spPr>
        <p:txBody>
          <a:bodyPr wrap="square">
            <a:spAutoFit/>
          </a:bodyPr>
          <a:lstStyle/>
          <a:p>
            <a:pPr algn="l"/>
            <a:r>
              <a:rPr lang="en-US" sz="1400" b="1" i="0">
                <a:solidFill>
                  <a:schemeClr val="accent2"/>
                </a:solidFill>
                <a:effectLst/>
                <a:latin typeface="Segoe UI" panose="020B0502040204020203" pitchFamily="34" charset="0"/>
              </a:rPr>
              <a:t>Choice of language</a:t>
            </a:r>
          </a:p>
          <a:p>
            <a:pPr algn="l"/>
            <a:r>
              <a:rPr lang="en-US" sz="1200" b="0" i="0">
                <a:effectLst/>
                <a:latin typeface="Segoe UI" panose="020B0502040204020203" pitchFamily="34" charset="0"/>
              </a:rPr>
              <a:t>Use your preferred language, including T-SQL, KQL, Python, Scala, Spark SQL, and </a:t>
            </a:r>
            <a:r>
              <a:rPr lang="en-US" sz="1200" b="0" i="0" err="1">
                <a:effectLst/>
                <a:latin typeface="Segoe UI" panose="020B0502040204020203" pitchFamily="34" charset="0"/>
              </a:rPr>
              <a:t>.Net</a:t>
            </a:r>
            <a:r>
              <a:rPr lang="en-US" sz="1200" b="0" i="0">
                <a:effectLst/>
                <a:latin typeface="Segoe UI" panose="020B0502040204020203" pitchFamily="34" charset="0"/>
              </a:rPr>
              <a:t>—whether you use serverless or dedicated resources.</a:t>
            </a:r>
          </a:p>
        </p:txBody>
      </p:sp>
      <p:sp>
        <p:nvSpPr>
          <p:cNvPr id="24" name="TextBox 23">
            <a:extLst>
              <a:ext uri="{FF2B5EF4-FFF2-40B4-BE49-F238E27FC236}">
                <a16:creationId xmlns:a16="http://schemas.microsoft.com/office/drawing/2014/main" id="{2C7AC866-D870-4EC5-A99A-B9238D6C6752}"/>
              </a:ext>
            </a:extLst>
          </p:cNvPr>
          <p:cNvSpPr txBox="1"/>
          <p:nvPr/>
        </p:nvSpPr>
        <p:spPr>
          <a:xfrm>
            <a:off x="6847253" y="5557486"/>
            <a:ext cx="5167154" cy="677108"/>
          </a:xfrm>
          <a:prstGeom prst="rect">
            <a:avLst/>
          </a:prstGeom>
          <a:noFill/>
        </p:spPr>
        <p:txBody>
          <a:bodyPr wrap="square">
            <a:spAutoFit/>
          </a:bodyPr>
          <a:lstStyle/>
          <a:p>
            <a:r>
              <a:rPr lang="en-US" sz="1400" b="1">
                <a:solidFill>
                  <a:schemeClr val="accent2"/>
                </a:solidFill>
                <a:effectLst/>
              </a:rPr>
              <a:t>Cloud-native HTAP</a:t>
            </a:r>
          </a:p>
          <a:p>
            <a:r>
              <a:rPr lang="en-US" sz="1200">
                <a:effectLst/>
              </a:rPr>
              <a:t>Get insights from real-time transactional data stored in operational databases, such as Azure Cosmos DB, with a single click.</a:t>
            </a:r>
            <a:endParaRPr lang="en-US" sz="1200"/>
          </a:p>
        </p:txBody>
      </p:sp>
      <p:pic>
        <p:nvPicPr>
          <p:cNvPr id="26" name="Picture 25">
            <a:extLst>
              <a:ext uri="{FF2B5EF4-FFF2-40B4-BE49-F238E27FC236}">
                <a16:creationId xmlns:a16="http://schemas.microsoft.com/office/drawing/2014/main" id="{948C9A7C-5230-4662-805D-19009D6D49D8}"/>
              </a:ext>
              <a:ext uri="{C183D7F6-B498-43B3-948B-1728B52AA6E4}">
                <adec:decorative xmlns:adec="http://schemas.microsoft.com/office/drawing/2017/decorative" val="1"/>
              </a:ext>
            </a:extLst>
          </p:cNvPr>
          <p:cNvPicPr>
            <a:picLocks noChangeAspect="1"/>
          </p:cNvPicPr>
          <p:nvPr/>
        </p:nvPicPr>
        <p:blipFill rotWithShape="1">
          <a:blip r:embed="rId2"/>
          <a:srcRect l="3414" t="-7281" r="-3414" b="1563"/>
          <a:stretch/>
        </p:blipFill>
        <p:spPr>
          <a:xfrm>
            <a:off x="278395" y="1428565"/>
            <a:ext cx="457200" cy="450720"/>
          </a:xfrm>
          <a:prstGeom prst="ellipse">
            <a:avLst/>
          </a:prstGeom>
          <a:solidFill>
            <a:srgbClr val="F4F5F6"/>
          </a:solidFill>
        </p:spPr>
      </p:pic>
      <p:pic>
        <p:nvPicPr>
          <p:cNvPr id="28" name="Picture 27">
            <a:extLst>
              <a:ext uri="{FF2B5EF4-FFF2-40B4-BE49-F238E27FC236}">
                <a16:creationId xmlns:a16="http://schemas.microsoft.com/office/drawing/2014/main" id="{13EE3BFF-F9B0-411B-A611-18EC90C855E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78394" y="2414629"/>
            <a:ext cx="457200" cy="480497"/>
          </a:xfrm>
          <a:prstGeom prst="ellipse">
            <a:avLst/>
          </a:prstGeom>
        </p:spPr>
      </p:pic>
      <p:pic>
        <p:nvPicPr>
          <p:cNvPr id="30" name="Picture 29">
            <a:extLst>
              <a:ext uri="{FF2B5EF4-FFF2-40B4-BE49-F238E27FC236}">
                <a16:creationId xmlns:a16="http://schemas.microsoft.com/office/drawing/2014/main" id="{DE1B79A1-0518-4CF4-A191-A26AD2CD660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78394" y="3400693"/>
            <a:ext cx="457200" cy="454378"/>
          </a:xfrm>
          <a:prstGeom prst="ellipse">
            <a:avLst/>
          </a:prstGeom>
        </p:spPr>
      </p:pic>
      <p:pic>
        <p:nvPicPr>
          <p:cNvPr id="32" name="Picture 31">
            <a:extLst>
              <a:ext uri="{FF2B5EF4-FFF2-40B4-BE49-F238E27FC236}">
                <a16:creationId xmlns:a16="http://schemas.microsoft.com/office/drawing/2014/main" id="{39F84979-8175-418C-A82E-CDE4B31B33D3}"/>
              </a:ext>
              <a:ext uri="{C183D7F6-B498-43B3-948B-1728B52AA6E4}">
                <adec:decorative xmlns:adec="http://schemas.microsoft.com/office/drawing/2017/decorative" val="1"/>
              </a:ext>
            </a:extLst>
          </p:cNvPr>
          <p:cNvPicPr>
            <a:picLocks noChangeAspect="1"/>
          </p:cNvPicPr>
          <p:nvPr/>
        </p:nvPicPr>
        <p:blipFill rotWithShape="1">
          <a:blip r:embed="rId5"/>
          <a:srcRect l="7211" r="3463"/>
          <a:stretch/>
        </p:blipFill>
        <p:spPr>
          <a:xfrm>
            <a:off x="278394" y="4386757"/>
            <a:ext cx="457200" cy="455894"/>
          </a:xfrm>
          <a:prstGeom prst="ellipse">
            <a:avLst/>
          </a:prstGeom>
        </p:spPr>
      </p:pic>
      <p:pic>
        <p:nvPicPr>
          <p:cNvPr id="34" name="Picture 33">
            <a:extLst>
              <a:ext uri="{FF2B5EF4-FFF2-40B4-BE49-F238E27FC236}">
                <a16:creationId xmlns:a16="http://schemas.microsoft.com/office/drawing/2014/main" id="{13F7DE10-DF30-410F-8F9D-FBA6715FD13D}"/>
              </a:ext>
              <a:ext uri="{C183D7F6-B498-43B3-948B-1728B52AA6E4}">
                <adec:decorative xmlns:adec="http://schemas.microsoft.com/office/drawing/2017/decorative" val="1"/>
              </a:ext>
            </a:extLst>
          </p:cNvPr>
          <p:cNvPicPr>
            <a:picLocks noChangeAspect="1"/>
          </p:cNvPicPr>
          <p:nvPr/>
        </p:nvPicPr>
        <p:blipFill rotWithShape="1">
          <a:blip r:embed="rId6"/>
          <a:srcRect l="5336" t="-4648" r="-2489" b="4648"/>
          <a:stretch/>
        </p:blipFill>
        <p:spPr>
          <a:xfrm>
            <a:off x="295086" y="5557486"/>
            <a:ext cx="457200" cy="440684"/>
          </a:xfrm>
          <a:prstGeom prst="ellipse">
            <a:avLst/>
          </a:prstGeom>
          <a:solidFill>
            <a:srgbClr val="F4F5F6"/>
          </a:solidFill>
        </p:spPr>
      </p:pic>
      <p:pic>
        <p:nvPicPr>
          <p:cNvPr id="36" name="Picture 35">
            <a:extLst>
              <a:ext uri="{FF2B5EF4-FFF2-40B4-BE49-F238E27FC236}">
                <a16:creationId xmlns:a16="http://schemas.microsoft.com/office/drawing/2014/main" id="{617D1A4B-BA78-4986-98EC-871A76BD2B4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178856" y="1428565"/>
            <a:ext cx="457200" cy="477671"/>
          </a:xfrm>
          <a:prstGeom prst="ellipse">
            <a:avLst/>
          </a:prstGeom>
        </p:spPr>
      </p:pic>
      <p:pic>
        <p:nvPicPr>
          <p:cNvPr id="38" name="Picture 37">
            <a:extLst>
              <a:ext uri="{FF2B5EF4-FFF2-40B4-BE49-F238E27FC236}">
                <a16:creationId xmlns:a16="http://schemas.microsoft.com/office/drawing/2014/main" id="{CDFDD39B-2BCE-4615-9A65-6B21B8FCEC20}"/>
              </a:ext>
              <a:ext uri="{C183D7F6-B498-43B3-948B-1728B52AA6E4}">
                <adec:decorative xmlns:adec="http://schemas.microsoft.com/office/drawing/2017/decorative" val="1"/>
              </a:ext>
            </a:extLst>
          </p:cNvPr>
          <p:cNvPicPr>
            <a:picLocks noChangeAspect="1"/>
          </p:cNvPicPr>
          <p:nvPr/>
        </p:nvPicPr>
        <p:blipFill rotWithShape="1">
          <a:blip r:embed="rId8"/>
          <a:srcRect t="2287" b="3577"/>
          <a:stretch/>
        </p:blipFill>
        <p:spPr>
          <a:xfrm>
            <a:off x="6178856" y="2414630"/>
            <a:ext cx="457200" cy="456045"/>
          </a:xfrm>
          <a:prstGeom prst="ellipse">
            <a:avLst/>
          </a:prstGeom>
        </p:spPr>
      </p:pic>
      <p:pic>
        <p:nvPicPr>
          <p:cNvPr id="40" name="Picture 39">
            <a:extLst>
              <a:ext uri="{FF2B5EF4-FFF2-40B4-BE49-F238E27FC236}">
                <a16:creationId xmlns:a16="http://schemas.microsoft.com/office/drawing/2014/main" id="{964B165A-D5B4-4A49-B267-CE74C9BE282D}"/>
              </a:ext>
              <a:ext uri="{C183D7F6-B498-43B3-948B-1728B52AA6E4}">
                <adec:decorative xmlns:adec="http://schemas.microsoft.com/office/drawing/2017/decorative" val="1"/>
              </a:ext>
            </a:extLst>
          </p:cNvPr>
          <p:cNvPicPr>
            <a:picLocks noChangeAspect="1"/>
          </p:cNvPicPr>
          <p:nvPr/>
        </p:nvPicPr>
        <p:blipFill rotWithShape="1">
          <a:blip r:embed="rId9"/>
          <a:srcRect l="-7316" t="-14014" r="-5983" b="-9962"/>
          <a:stretch/>
        </p:blipFill>
        <p:spPr>
          <a:xfrm>
            <a:off x="6178856" y="3400693"/>
            <a:ext cx="457200" cy="460977"/>
          </a:xfrm>
          <a:prstGeom prst="ellipse">
            <a:avLst/>
          </a:prstGeom>
          <a:solidFill>
            <a:srgbClr val="F4F5F6"/>
          </a:solidFill>
        </p:spPr>
      </p:pic>
      <p:pic>
        <p:nvPicPr>
          <p:cNvPr id="42" name="Picture 41">
            <a:extLst>
              <a:ext uri="{FF2B5EF4-FFF2-40B4-BE49-F238E27FC236}">
                <a16:creationId xmlns:a16="http://schemas.microsoft.com/office/drawing/2014/main" id="{D5870028-F089-4500-A9C1-AB6970A908AF}"/>
              </a:ext>
              <a:ext uri="{C183D7F6-B498-43B3-948B-1728B52AA6E4}">
                <adec:decorative xmlns:adec="http://schemas.microsoft.com/office/drawing/2017/decorative" val="1"/>
              </a:ext>
            </a:extLst>
          </p:cNvPr>
          <p:cNvPicPr>
            <a:picLocks noChangeAspect="1"/>
          </p:cNvPicPr>
          <p:nvPr/>
        </p:nvPicPr>
        <p:blipFill rotWithShape="1">
          <a:blip r:embed="rId10"/>
          <a:srcRect r="3907"/>
          <a:stretch/>
        </p:blipFill>
        <p:spPr>
          <a:xfrm>
            <a:off x="6178856" y="4386758"/>
            <a:ext cx="457200" cy="456233"/>
          </a:xfrm>
          <a:prstGeom prst="ellipse">
            <a:avLst/>
          </a:prstGeom>
        </p:spPr>
      </p:pic>
      <p:pic>
        <p:nvPicPr>
          <p:cNvPr id="44" name="Picture 43">
            <a:extLst>
              <a:ext uri="{FF2B5EF4-FFF2-40B4-BE49-F238E27FC236}">
                <a16:creationId xmlns:a16="http://schemas.microsoft.com/office/drawing/2014/main" id="{6C25821C-656B-49B3-A82A-DFE0889B3BFF}"/>
              </a:ext>
              <a:ext uri="{C183D7F6-B498-43B3-948B-1728B52AA6E4}">
                <adec:decorative xmlns:adec="http://schemas.microsoft.com/office/drawing/2017/decorative" val="1"/>
              </a:ext>
            </a:extLst>
          </p:cNvPr>
          <p:cNvPicPr>
            <a:picLocks noChangeAspect="1"/>
          </p:cNvPicPr>
          <p:nvPr/>
        </p:nvPicPr>
        <p:blipFill rotWithShape="1">
          <a:blip r:embed="rId11"/>
          <a:srcRect b="4718"/>
          <a:stretch/>
        </p:blipFill>
        <p:spPr>
          <a:xfrm>
            <a:off x="6178856" y="5557486"/>
            <a:ext cx="457200" cy="458556"/>
          </a:xfrm>
          <a:prstGeom prst="ellipse">
            <a:avLst/>
          </a:prstGeom>
        </p:spPr>
      </p:pic>
    </p:spTree>
    <p:extLst>
      <p:ext uri="{BB962C8B-B14F-4D97-AF65-F5344CB8AC3E}">
        <p14:creationId xmlns:p14="http://schemas.microsoft.com/office/powerpoint/2010/main" val="14550090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66D43C04-0F4F-416A-8C0A-6AD0CEB29E0F}"/>
              </a:ext>
              <a:ext uri="{C183D7F6-B498-43B3-948B-1728B52AA6E4}">
                <adec:decorative xmlns:adec="http://schemas.microsoft.com/office/drawing/2017/decorative" val="1"/>
              </a:ext>
            </a:extLst>
          </p:cNvPr>
          <p:cNvSpPr txBox="1">
            <a:spLocks/>
          </p:cNvSpPr>
          <p:nvPr/>
        </p:nvSpPr>
        <p:spPr>
          <a:xfrm>
            <a:off x="588263" y="-1564863"/>
            <a:ext cx="468298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Transform with the Microsoft Cloud</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88849"/>
            <a:ext cx="422705" cy="3990924"/>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838756" y="3902481"/>
            <a:ext cx="4304996" cy="1800573"/>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A0AEE09-8D37-485E-97CB-07143A4D3370}"/>
              </a:ext>
              <a:ext uri="{C183D7F6-B498-43B3-948B-1728B52AA6E4}">
                <adec:decorative xmlns:adec="http://schemas.microsoft.com/office/drawing/2017/decorative" val="1"/>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53" name="Rectangle: Rounded Corners 52">
            <a:extLst>
              <a:ext uri="{FF2B5EF4-FFF2-40B4-BE49-F238E27FC236}">
                <a16:creationId xmlns:a16="http://schemas.microsoft.com/office/drawing/2014/main" id="{24AB3C52-0929-4201-A82D-1F1D73A4C863}"/>
              </a:ext>
              <a:ext uri="{C183D7F6-B498-43B3-948B-1728B52AA6E4}">
                <adec:decorative xmlns:adec="http://schemas.microsoft.com/office/drawing/2017/decorative" val="1"/>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sp>
        <p:nvSpPr>
          <p:cNvPr id="54" name="Rectangle: Rounded Corners 53">
            <a:extLst>
              <a:ext uri="{FF2B5EF4-FFF2-40B4-BE49-F238E27FC236}">
                <a16:creationId xmlns:a16="http://schemas.microsoft.com/office/drawing/2014/main" id="{6A80F8A6-39FF-42EB-BBF3-450007CB0B37}"/>
              </a:ext>
              <a:ext uri="{C183D7F6-B498-43B3-948B-1728B52AA6E4}">
                <adec:decorative xmlns:adec="http://schemas.microsoft.com/office/drawing/2017/decorative" val="1"/>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EE6EF55-0EBC-4940-BBCF-8458C0B14ADD}"/>
              </a:ext>
              <a:ext uri="{C183D7F6-B498-43B3-948B-1728B52AA6E4}">
                <adec:decorative xmlns:adec="http://schemas.microsoft.com/office/drawing/2017/decorative" val="1"/>
              </a:ext>
            </a:extLst>
          </p:cNvPr>
          <p:cNvSpPr txBox="1"/>
          <p:nvPr/>
        </p:nvSpPr>
        <p:spPr>
          <a:xfrm>
            <a:off x="6855797" y="4570520"/>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Azure Databricks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Power BI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AI</a:t>
            </a: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53832"/>
            <a:ext cx="422705" cy="222476"/>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116624"/>
            <a:ext cx="422705" cy="222476"/>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80823"/>
            <a:ext cx="422705" cy="222476"/>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grpSp>
        <p:nvGrpSpPr>
          <p:cNvPr id="166" name="Group 165">
            <a:extLst>
              <a:ext uri="{FF2B5EF4-FFF2-40B4-BE49-F238E27FC236}">
                <a16:creationId xmlns:a16="http://schemas.microsoft.com/office/drawing/2014/main" id="{657AB83B-C77A-4200-B591-394351077C84}"/>
              </a:ext>
              <a:ext uri="{C183D7F6-B498-43B3-948B-1728B52AA6E4}">
                <adec:decorative xmlns:adec="http://schemas.microsoft.com/office/drawing/2017/decorative" val="1"/>
              </a:ext>
            </a:extLst>
          </p:cNvPr>
          <p:cNvGrpSpPr/>
          <p:nvPr/>
        </p:nvGrpSpPr>
        <p:grpSpPr>
          <a:xfrm>
            <a:off x="7011863" y="-1770277"/>
            <a:ext cx="3913633" cy="1636884"/>
            <a:chOff x="14080236" y="2278866"/>
            <a:chExt cx="7827265" cy="3273768"/>
          </a:xfrm>
        </p:grpSpPr>
        <p:sp>
          <p:nvSpPr>
            <p:cNvPr id="167" name="Rectangle: Rounded Corners 166">
              <a:extLst>
                <a:ext uri="{FF2B5EF4-FFF2-40B4-BE49-F238E27FC236}">
                  <a16:creationId xmlns:a16="http://schemas.microsoft.com/office/drawing/2014/main" id="{9D36B55B-D6AD-4782-B498-4BB4FA0B4157}"/>
                </a:ext>
              </a:extLst>
            </p:cNvPr>
            <p:cNvSpPr/>
            <p:nvPr/>
          </p:nvSpPr>
          <p:spPr bwMode="auto">
            <a:xfrm>
              <a:off x="14080236" y="2278866"/>
              <a:ext cx="7827265" cy="3273768"/>
            </a:xfrm>
            <a:prstGeom prst="roundRect">
              <a:avLst>
                <a:gd name="adj" fmla="val 3623"/>
              </a:avLst>
            </a:prstGeom>
            <a:ln w="381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68" name="TextBox 167">
              <a:extLst>
                <a:ext uri="{FF2B5EF4-FFF2-40B4-BE49-F238E27FC236}">
                  <a16:creationId xmlns:a16="http://schemas.microsoft.com/office/drawing/2014/main" id="{42EEEE15-B5AC-4A50-A702-C9BA4B4E2197}"/>
                </a:ext>
              </a:extLst>
            </p:cNvPr>
            <p:cNvSpPr txBox="1"/>
            <p:nvPr/>
          </p:nvSpPr>
          <p:spPr>
            <a:xfrm>
              <a:off x="14866596" y="2884700"/>
              <a:ext cx="6254545" cy="2062102"/>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3000" b="0" i="0" u="none" strike="noStrike" kern="1200" cap="none" spc="0" normalizeH="0" baseline="0" noProof="0">
                  <a:ln>
                    <a:noFill/>
                  </a:ln>
                  <a:gradFill>
                    <a:gsLst>
                      <a:gs pos="100000">
                        <a:srgbClr val="8661C5"/>
                      </a:gs>
                      <a:gs pos="0">
                        <a:srgbClr val="0078D4"/>
                      </a:gs>
                    </a:gsLst>
                    <a:lin ang="2700000" scaled="0"/>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81254C48-3884-42DE-9D87-6D4D2DBDB7DE}"/>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292C659-1902-21E8-8BEC-36642F31E6A9}"/>
              </a:ext>
              <a:ext uri="{C183D7F6-B498-43B3-948B-1728B52AA6E4}">
                <adec:decorative xmlns:adec="http://schemas.microsoft.com/office/drawing/2017/decorative" val="1"/>
              </a:ext>
            </a:extLst>
          </p:cNvPr>
          <p:cNvSpPr txBox="1"/>
          <p:nvPr/>
        </p:nvSpPr>
        <p:spPr>
          <a:xfrm>
            <a:off x="6304326" y="2080469"/>
            <a:ext cx="914400" cy="91440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1950363"/>
            <a:ext cx="4711706" cy="1661993"/>
          </a:xfrm>
        </p:spPr>
        <p:txBody>
          <a:bodyPr/>
          <a:lstStyle/>
          <a:p>
            <a:r>
              <a:rPr lang="en-US"/>
              <a:t>Introducing Microsoft Intelligent Data Platform</a:t>
            </a:r>
          </a:p>
        </p:txBody>
      </p:sp>
    </p:spTree>
    <p:extLst>
      <p:ext uri="{BB962C8B-B14F-4D97-AF65-F5344CB8AC3E}">
        <p14:creationId xmlns:p14="http://schemas.microsoft.com/office/powerpoint/2010/main" val="38269352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42" presetClass="path" presetSubtype="0" decel="100000" fill="hold" grpId="1" nodeType="withEffect">
                                  <p:stCondLst>
                                    <p:cond delay="0"/>
                                  </p:stCondLst>
                                  <p:childTnLst>
                                    <p:animMotion origin="layout" path="M 3.125E-6 1.11111E-6 L 3.125E-6 0.03542 " pathEditMode="relative" rAng="0" ptsTypes="AA">
                                      <p:cBhvr>
                                        <p:cTn id="9" dur="700" spd="-100000" fill="hold"/>
                                        <p:tgtEl>
                                          <p:spTgt spid="1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44"/>
                                        </p:tgtEl>
                                        <p:attrNameLst>
                                          <p:attrName>ppt_x</p:attrName>
                                          <p:attrName>ppt_y</p:attrName>
                                        </p:attrNameLst>
                                      </p:cBhvr>
                                      <p:rCtr x="0" y="1771"/>
                                    </p:animMotion>
                                  </p:childTnLst>
                                </p:cTn>
                              </p:par>
                              <p:par>
                                <p:cTn id="15" presetID="22" presetClass="entr" presetSubtype="4" fill="hold" nodeType="withEffect">
                                  <p:stCondLst>
                                    <p:cond delay="250"/>
                                  </p:stCondLst>
                                  <p:childTnLst>
                                    <p:set>
                                      <p:cBhvr>
                                        <p:cTn id="16" dur="1" fill="hold">
                                          <p:stCondLst>
                                            <p:cond delay="0"/>
                                          </p:stCondLst>
                                        </p:cTn>
                                        <p:tgtEl>
                                          <p:spTgt spid="113"/>
                                        </p:tgtEl>
                                        <p:attrNameLst>
                                          <p:attrName>style.visibility</p:attrName>
                                        </p:attrNameLst>
                                      </p:cBhvr>
                                      <p:to>
                                        <p:strVal val="visible"/>
                                      </p:to>
                                    </p:set>
                                    <p:animEffect transition="in" filter="wipe(down)">
                                      <p:cBhvr>
                                        <p:cTn id="17" dur="500"/>
                                        <p:tgtEl>
                                          <p:spTgt spid="113"/>
                                        </p:tgtEl>
                                      </p:cBhvr>
                                    </p:animEffect>
                                  </p:childTnLst>
                                </p:cTn>
                              </p:par>
                              <p:par>
                                <p:cTn id="18" presetID="22" presetClass="entr" presetSubtype="4"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300"/>
                                        <p:tgtEl>
                                          <p:spTgt spid="81"/>
                                        </p:tgtEl>
                                      </p:cBhvr>
                                    </p:animEffect>
                                  </p:childTnLst>
                                </p:cTn>
                              </p:par>
                              <p:par>
                                <p:cTn id="21" presetID="22" presetClass="entr" presetSubtype="4" fill="hold" nodeType="withEffect">
                                  <p:stCondLst>
                                    <p:cond delay="90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900"/>
                                        <p:tgtEl>
                                          <p:spTgt spid="137"/>
                                        </p:tgtEl>
                                      </p:cBhvr>
                                    </p:animEffect>
                                  </p:childTnLst>
                                </p:cTn>
                              </p:par>
                              <p:par>
                                <p:cTn id="24" presetID="22" presetClass="entr" presetSubtype="4" fill="hold" nodeType="withEffect">
                                  <p:stCondLst>
                                    <p:cond delay="900"/>
                                  </p:stCondLst>
                                  <p:childTnLst>
                                    <p:set>
                                      <p:cBhvr>
                                        <p:cTn id="25" dur="1" fill="hold">
                                          <p:stCondLst>
                                            <p:cond delay="0"/>
                                          </p:stCondLst>
                                        </p:cTn>
                                        <p:tgtEl>
                                          <p:spTgt spid="136"/>
                                        </p:tgtEl>
                                        <p:attrNameLst>
                                          <p:attrName>style.visibility</p:attrName>
                                        </p:attrNameLst>
                                      </p:cBhvr>
                                      <p:to>
                                        <p:strVal val="visible"/>
                                      </p:to>
                                    </p:set>
                                    <p:animEffect transition="in" filter="wipe(down)">
                                      <p:cBhvr>
                                        <p:cTn id="26" dur="200"/>
                                        <p:tgtEl>
                                          <p:spTgt spid="136"/>
                                        </p:tgtEl>
                                      </p:cBhvr>
                                    </p:animEffect>
                                  </p:childTnLst>
                                </p:cTn>
                              </p:par>
                              <p:par>
                                <p:cTn id="27" presetID="22" presetClass="entr" presetSubtype="4" fill="hold" nodeType="withEffect">
                                  <p:stCondLst>
                                    <p:cond delay="1200"/>
                                  </p:stCondLst>
                                  <p:childTnLst>
                                    <p:set>
                                      <p:cBhvr>
                                        <p:cTn id="28" dur="1" fill="hold">
                                          <p:stCondLst>
                                            <p:cond delay="0"/>
                                          </p:stCondLst>
                                        </p:cTn>
                                        <p:tgtEl>
                                          <p:spTgt spid="154"/>
                                        </p:tgtEl>
                                        <p:attrNameLst>
                                          <p:attrName>style.visibility</p:attrName>
                                        </p:attrNameLst>
                                      </p:cBhvr>
                                      <p:to>
                                        <p:strVal val="visible"/>
                                      </p:to>
                                    </p:set>
                                    <p:animEffect transition="in" filter="wipe(down)">
                                      <p:cBhvr>
                                        <p:cTn id="29" dur="100"/>
                                        <p:tgtEl>
                                          <p:spTgt spid="154"/>
                                        </p:tgtEl>
                                      </p:cBhvr>
                                    </p:animEffect>
                                  </p:childTnLst>
                                </p:cTn>
                              </p:par>
                              <p:par>
                                <p:cTn id="30" presetID="22" presetClass="entr" presetSubtype="4" fill="hold" nodeType="withEffect">
                                  <p:stCondLst>
                                    <p:cond delay="14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100"/>
                                        <p:tgtEl>
                                          <p:spTgt spid="160"/>
                                        </p:tgtEl>
                                      </p:cBhvr>
                                    </p:animEffect>
                                  </p:childTnLst>
                                </p:cTn>
                              </p:par>
                              <p:par>
                                <p:cTn id="33" presetID="1" presetClass="entr" presetSubtype="0" fill="hold" grpId="0" nodeType="withEffect">
                                  <p:stCondLst>
                                    <p:cond delay="1000"/>
                                  </p:stCondLst>
                                  <p:childTnLst>
                                    <p:set>
                                      <p:cBhvr>
                                        <p:cTn id="34" dur="1" fill="hold">
                                          <p:stCondLst>
                                            <p:cond delay="0"/>
                                          </p:stCondLst>
                                        </p:cTn>
                                        <p:tgtEl>
                                          <p:spTgt spid="115"/>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6" dur="1250" fill="hold"/>
                                        <p:tgtEl>
                                          <p:spTgt spid="115"/>
                                        </p:tgtEl>
                                        <p:attrNameLst>
                                          <p:attrName>ppt_x</p:attrName>
                                          <p:attrName>ppt_y</p:attrName>
                                        </p:attrNameLst>
                                      </p:cBhvr>
                                      <p:rCtr x="5618" y="-8854"/>
                                    </p:animMotion>
                                  </p:childTnLst>
                                </p:cTn>
                              </p:par>
                              <p:par>
                                <p:cTn id="37" presetID="1" presetClass="entr" presetSubtype="0" fill="hold" grpId="0" nodeType="withEffect">
                                  <p:stCondLst>
                                    <p:cond delay="1050"/>
                                  </p:stCondLst>
                                  <p:childTnLst>
                                    <p:set>
                                      <p:cBhvr>
                                        <p:cTn id="38" dur="1" fill="hold">
                                          <p:stCondLst>
                                            <p:cond delay="0"/>
                                          </p:stCondLst>
                                        </p:cTn>
                                        <p:tgtEl>
                                          <p:spTgt spid="36"/>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40" dur="1750" fill="hold"/>
                                        <p:tgtEl>
                                          <p:spTgt spid="36"/>
                                        </p:tgtEl>
                                        <p:attrNameLst>
                                          <p:attrName>ppt_x</p:attrName>
                                          <p:attrName>ppt_y</p:attrName>
                                        </p:attrNameLst>
                                      </p:cBhvr>
                                      <p:rCtr x="-228" y="-8669"/>
                                    </p:animMotion>
                                  </p:childTnLst>
                                </p:cTn>
                              </p:par>
                              <p:par>
                                <p:cTn id="41" presetID="1" presetClass="entr" presetSubtype="0" fill="hold" grpId="0" nodeType="withEffect">
                                  <p:stCondLst>
                                    <p:cond delay="1100"/>
                                  </p:stCondLst>
                                  <p:childTnLst>
                                    <p:set>
                                      <p:cBhvr>
                                        <p:cTn id="42" dur="1" fill="hold">
                                          <p:stCondLst>
                                            <p:cond delay="0"/>
                                          </p:stCondLst>
                                        </p:cTn>
                                        <p:tgtEl>
                                          <p:spTgt spid="114"/>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44" dur="1250" fill="hold"/>
                                        <p:tgtEl>
                                          <p:spTgt spid="114"/>
                                        </p:tgtEl>
                                        <p:attrNameLst>
                                          <p:attrName>ppt_x</p:attrName>
                                          <p:attrName>ppt_y</p:attrName>
                                        </p:attrNameLst>
                                      </p:cBhvr>
                                      <p:rCtr x="586" y="-8657"/>
                                    </p:animMotion>
                                  </p:childTnLst>
                                </p:cTn>
                              </p:par>
                              <p:par>
                                <p:cTn id="45" presetID="1" presetClass="entr" presetSubtype="0" fill="hold" grpId="0" nodeType="withEffect">
                                  <p:stCondLst>
                                    <p:cond delay="1150"/>
                                  </p:stCondLst>
                                  <p:childTnLst>
                                    <p:set>
                                      <p:cBhvr>
                                        <p:cTn id="46" dur="1" fill="hold">
                                          <p:stCondLst>
                                            <p:cond delay="0"/>
                                          </p:stCondLst>
                                        </p:cTn>
                                        <p:tgtEl>
                                          <p:spTgt spid="2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8" dur="1750" fill="hold"/>
                                        <p:tgtEl>
                                          <p:spTgt spid="28"/>
                                        </p:tgtEl>
                                        <p:attrNameLst>
                                          <p:attrName>ppt_x</p:attrName>
                                          <p:attrName>ppt_y</p:attrName>
                                        </p:attrNameLst>
                                      </p:cBhvr>
                                      <p:rCtr x="3587" y="-8681"/>
                                    </p:animMotion>
                                  </p:childTnLst>
                                </p:cTn>
                              </p:par>
                              <p:par>
                                <p:cTn id="49" presetID="1" presetClass="entr" presetSubtype="0" fill="hold" grpId="0" nodeType="withEffect">
                                  <p:stCondLst>
                                    <p:cond delay="1200"/>
                                  </p:stCondLst>
                                  <p:childTnLst>
                                    <p:set>
                                      <p:cBhvr>
                                        <p:cTn id="50" dur="1" fill="hold">
                                          <p:stCondLst>
                                            <p:cond delay="0"/>
                                          </p:stCondLst>
                                        </p:cTn>
                                        <p:tgtEl>
                                          <p:spTgt spid="38"/>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52" dur="1250" fill="hold"/>
                                        <p:tgtEl>
                                          <p:spTgt spid="38"/>
                                        </p:tgtEl>
                                        <p:attrNameLst>
                                          <p:attrName>ppt_x</p:attrName>
                                          <p:attrName>ppt_y</p:attrName>
                                        </p:attrNameLst>
                                      </p:cBhvr>
                                      <p:rCtr x="-2285" y="-8715"/>
                                    </p:animMotion>
                                  </p:childTnLst>
                                </p:cTn>
                              </p:par>
                              <p:par>
                                <p:cTn id="53" presetID="1" presetClass="entr" presetSubtype="0" fill="hold" grpId="0" nodeType="withEffect">
                                  <p:stCondLst>
                                    <p:cond delay="1250"/>
                                  </p:stCondLst>
                                  <p:childTnLst>
                                    <p:set>
                                      <p:cBhvr>
                                        <p:cTn id="54" dur="1" fill="hold">
                                          <p:stCondLst>
                                            <p:cond delay="0"/>
                                          </p:stCondLst>
                                        </p:cTn>
                                        <p:tgtEl>
                                          <p:spTgt spid="24"/>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6" dur="1500" fill="hold"/>
                                        <p:tgtEl>
                                          <p:spTgt spid="24"/>
                                        </p:tgtEl>
                                        <p:attrNameLst>
                                          <p:attrName>ppt_x</p:attrName>
                                          <p:attrName>ppt_y</p:attrName>
                                        </p:attrNameLst>
                                      </p:cBhvr>
                                      <p:rCtr x="-5195" y="-8692"/>
                                    </p:animMotion>
                                  </p:childTnLst>
                                </p:cTn>
                              </p:par>
                              <p:par>
                                <p:cTn id="57" presetID="1" presetClass="entr" presetSubtype="0" fill="hold" grpId="0" nodeType="withEffect">
                                  <p:stCondLst>
                                    <p:cond delay="1300"/>
                                  </p:stCondLst>
                                  <p:childTnLst>
                                    <p:set>
                                      <p:cBhvr>
                                        <p:cTn id="58" dur="1" fill="hold">
                                          <p:stCondLst>
                                            <p:cond delay="0"/>
                                          </p:stCondLst>
                                        </p:cTn>
                                        <p:tgtEl>
                                          <p:spTgt spid="23"/>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60" dur="1250" fill="hold"/>
                                        <p:tgtEl>
                                          <p:spTgt spid="23"/>
                                        </p:tgtEl>
                                        <p:attrNameLst>
                                          <p:attrName>ppt_x</p:attrName>
                                          <p:attrName>ppt_y</p:attrName>
                                        </p:attrNameLst>
                                      </p:cBhvr>
                                      <p:rCtr x="1224" y="-8657"/>
                                    </p:animMotion>
                                  </p:childTnLst>
                                </p:cTn>
                              </p:par>
                              <p:par>
                                <p:cTn id="61" presetID="1" presetClass="entr" presetSubtype="0" fill="hold" grpId="0" nodeType="withEffect">
                                  <p:stCondLst>
                                    <p:cond delay="1350"/>
                                  </p:stCondLst>
                                  <p:childTnLst>
                                    <p:set>
                                      <p:cBhvr>
                                        <p:cTn id="62" dur="1" fill="hold">
                                          <p:stCondLst>
                                            <p:cond delay="0"/>
                                          </p:stCondLst>
                                        </p:cTn>
                                        <p:tgtEl>
                                          <p:spTgt spid="11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64" dur="1500" fill="hold"/>
                                        <p:tgtEl>
                                          <p:spTgt spid="117"/>
                                        </p:tgtEl>
                                        <p:attrNameLst>
                                          <p:attrName>ppt_x</p:attrName>
                                          <p:attrName>ppt_y</p:attrName>
                                        </p:attrNameLst>
                                      </p:cBhvr>
                                      <p:rCtr x="-3496" y="-8681"/>
                                    </p:animMotion>
                                  </p:childTnLst>
                                </p:cTn>
                              </p:par>
                              <p:par>
                                <p:cTn id="65" presetID="1" presetClass="entr" presetSubtype="0" fill="hold" grpId="0" nodeType="withEffect">
                                  <p:stCondLst>
                                    <p:cond delay="1400"/>
                                  </p:stCondLst>
                                  <p:childTnLst>
                                    <p:set>
                                      <p:cBhvr>
                                        <p:cTn id="66" dur="1" fill="hold">
                                          <p:stCondLst>
                                            <p:cond delay="0"/>
                                          </p:stCondLst>
                                        </p:cTn>
                                        <p:tgtEl>
                                          <p:spTgt spid="40"/>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8" dur="1250" fill="hold"/>
                                        <p:tgtEl>
                                          <p:spTgt spid="40"/>
                                        </p:tgtEl>
                                        <p:attrNameLst>
                                          <p:attrName>ppt_x</p:attrName>
                                          <p:attrName>ppt_y</p:attrName>
                                        </p:attrNameLst>
                                      </p:cBhvr>
                                      <p:rCtr x="3893" y="-8553"/>
                                    </p:animMotion>
                                  </p:childTnLst>
                                </p:cTn>
                              </p:par>
                              <p:par>
                                <p:cTn id="69" presetID="1" presetClass="entr" presetSubtype="0" fill="hold" grpId="0" nodeType="withEffect">
                                  <p:stCondLst>
                                    <p:cond delay="1450"/>
                                  </p:stCondLst>
                                  <p:childTnLst>
                                    <p:set>
                                      <p:cBhvr>
                                        <p:cTn id="70" dur="1" fill="hold">
                                          <p:stCondLst>
                                            <p:cond delay="0"/>
                                          </p:stCondLst>
                                        </p:cTn>
                                        <p:tgtEl>
                                          <p:spTgt spid="118"/>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72" dur="1750" fill="hold"/>
                                        <p:tgtEl>
                                          <p:spTgt spid="118"/>
                                        </p:tgtEl>
                                        <p:attrNameLst>
                                          <p:attrName>ppt_x</p:attrName>
                                          <p:attrName>ppt_y</p:attrName>
                                        </p:attrNameLst>
                                      </p:cBhvr>
                                      <p:rCtr x="2982" y="-8426"/>
                                    </p:animMotion>
                                  </p:childTnLst>
                                </p:cTn>
                              </p:par>
                              <p:par>
                                <p:cTn id="73" presetID="1" presetClass="entr" presetSubtype="0" fill="hold" grpId="0" nodeType="withEffect">
                                  <p:stCondLst>
                                    <p:cond delay="1500"/>
                                  </p:stCondLst>
                                  <p:childTnLst>
                                    <p:set>
                                      <p:cBhvr>
                                        <p:cTn id="74" dur="1" fill="hold">
                                          <p:stCondLst>
                                            <p:cond delay="0"/>
                                          </p:stCondLst>
                                        </p:cTn>
                                        <p:tgtEl>
                                          <p:spTgt spid="116"/>
                                        </p:tgtEl>
                                        <p:attrNameLst>
                                          <p:attrName>style.visibility</p:attrName>
                                        </p:attrNameLst>
                                      </p:cBhvr>
                                      <p:to>
                                        <p:strVal val="visible"/>
                                      </p:to>
                                    </p:set>
                                  </p:childTnLst>
                                </p:cTn>
                              </p:par>
                              <p:par>
                                <p:cTn id="75"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6" dur="1750" fill="hold"/>
                                        <p:tgtEl>
                                          <p:spTgt spid="116"/>
                                        </p:tgtEl>
                                        <p:attrNameLst>
                                          <p:attrName>ppt_x</p:attrName>
                                          <p:attrName>ppt_y</p:attrName>
                                        </p:attrNameLst>
                                      </p:cBhvr>
                                      <p:rCtr x="5059" y="-8657"/>
                                    </p:animMotion>
                                  </p:childTnLst>
                                </p:cTn>
                              </p:par>
                              <p:par>
                                <p:cTn id="77" presetID="1" presetClass="entr" presetSubtype="0" fill="hold" grpId="0" nodeType="withEffect">
                                  <p:stCondLst>
                                    <p:cond delay="1550"/>
                                  </p:stCondLst>
                                  <p:childTnLst>
                                    <p:set>
                                      <p:cBhvr>
                                        <p:cTn id="78" dur="1" fill="hold">
                                          <p:stCondLst>
                                            <p:cond delay="0"/>
                                          </p:stCondLst>
                                        </p:cTn>
                                        <p:tgtEl>
                                          <p:spTgt spid="26"/>
                                        </p:tgtEl>
                                        <p:attrNameLst>
                                          <p:attrName>style.visibility</p:attrName>
                                        </p:attrNameLst>
                                      </p:cBhvr>
                                      <p:to>
                                        <p:strVal val="visible"/>
                                      </p:to>
                                    </p:set>
                                  </p:childTnLst>
                                </p:cTn>
                              </p:par>
                              <p:par>
                                <p:cTn id="79"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80" dur="1750" fill="hold"/>
                                        <p:tgtEl>
                                          <p:spTgt spid="26"/>
                                        </p:tgtEl>
                                        <p:attrNameLst>
                                          <p:attrName>ppt_x</p:attrName>
                                          <p:attrName>ppt_y</p:attrName>
                                        </p:attrNameLst>
                                      </p:cBhvr>
                                      <p:rCtr x="5618" y="-8854"/>
                                    </p:animMotion>
                                  </p:childTnLst>
                                </p:cTn>
                              </p:par>
                              <p:par>
                                <p:cTn id="81" presetID="1" presetClass="entr" presetSubtype="0" fill="hold" grpId="0" nodeType="withEffect">
                                  <p:stCondLst>
                                    <p:cond delay="1600"/>
                                  </p:stCondLst>
                                  <p:childTnLst>
                                    <p:set>
                                      <p:cBhvr>
                                        <p:cTn id="82" dur="1" fill="hold">
                                          <p:stCondLst>
                                            <p:cond delay="0"/>
                                          </p:stCondLst>
                                        </p:cTn>
                                        <p:tgtEl>
                                          <p:spTgt spid="39"/>
                                        </p:tgtEl>
                                        <p:attrNameLst>
                                          <p:attrName>style.visibility</p:attrName>
                                        </p:attrNameLst>
                                      </p:cBhvr>
                                      <p:to>
                                        <p:strVal val="visible"/>
                                      </p:to>
                                    </p:set>
                                  </p:childTnLst>
                                </p:cTn>
                              </p:par>
                              <p:par>
                                <p:cTn id="83"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84" dur="1250" fill="hold"/>
                                        <p:tgtEl>
                                          <p:spTgt spid="39"/>
                                        </p:tgtEl>
                                        <p:attrNameLst>
                                          <p:attrName>ppt_x</p:attrName>
                                          <p:attrName>ppt_y</p:attrName>
                                        </p:attrNameLst>
                                      </p:cBhvr>
                                      <p:rCtr x="2982" y="-8715"/>
                                    </p:animMotion>
                                  </p:childTnLst>
                                </p:cTn>
                              </p:par>
                              <p:par>
                                <p:cTn id="85" presetID="1" presetClass="entr" presetSubtype="0" fill="hold" grpId="0" nodeType="withEffect">
                                  <p:stCondLst>
                                    <p:cond delay="165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8" dur="2000" fill="hold"/>
                                        <p:tgtEl>
                                          <p:spTgt spid="169"/>
                                        </p:tgtEl>
                                        <p:attrNameLst>
                                          <p:attrName>ppt_x</p:attrName>
                                          <p:attrName>ppt_y</p:attrName>
                                        </p:attrNameLst>
                                      </p:cBhvr>
                                      <p:rCtr x="3587" y="-8681"/>
                                    </p:animMotion>
                                  </p:childTnLst>
                                </p:cTn>
                              </p:par>
                              <p:par>
                                <p:cTn id="89" presetID="1" presetClass="entr" presetSubtype="0" fill="hold" grpId="0" nodeType="withEffect">
                                  <p:stCondLst>
                                    <p:cond delay="1700"/>
                                  </p:stCondLst>
                                  <p:childTnLst>
                                    <p:set>
                                      <p:cBhvr>
                                        <p:cTn id="90" dur="1" fill="hold">
                                          <p:stCondLst>
                                            <p:cond delay="0"/>
                                          </p:stCondLst>
                                        </p:cTn>
                                        <p:tgtEl>
                                          <p:spTgt spid="170"/>
                                        </p:tgtEl>
                                        <p:attrNameLst>
                                          <p:attrName>style.visibility</p:attrName>
                                        </p:attrNameLst>
                                      </p:cBhvr>
                                      <p:to>
                                        <p:strVal val="visible"/>
                                      </p:to>
                                    </p:set>
                                  </p:childTnLst>
                                </p:cTn>
                              </p:par>
                              <p:par>
                                <p:cTn id="91"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92" dur="1500" fill="hold"/>
                                        <p:tgtEl>
                                          <p:spTgt spid="170"/>
                                        </p:tgtEl>
                                        <p:attrNameLst>
                                          <p:attrName>ppt_x</p:attrName>
                                          <p:attrName>ppt_y</p:attrName>
                                        </p:attrNameLst>
                                      </p:cBhvr>
                                      <p:rCtr x="-2285" y="-8715"/>
                                    </p:animMotion>
                                  </p:childTnLst>
                                </p:cTn>
                              </p:par>
                              <p:par>
                                <p:cTn id="93" presetID="1" presetClass="entr" presetSubtype="0" fill="hold" grpId="0" nodeType="withEffect">
                                  <p:stCondLst>
                                    <p:cond delay="2250"/>
                                  </p:stCondLst>
                                  <p:childTnLst>
                                    <p:set>
                                      <p:cBhvr>
                                        <p:cTn id="94" dur="1" fill="hold">
                                          <p:stCondLst>
                                            <p:cond delay="0"/>
                                          </p:stCondLst>
                                        </p:cTn>
                                        <p:tgtEl>
                                          <p:spTgt spid="31"/>
                                        </p:tgtEl>
                                        <p:attrNameLst>
                                          <p:attrName>style.visibility</p:attrName>
                                        </p:attrNameLst>
                                      </p:cBhvr>
                                      <p:to>
                                        <p:strVal val="visible"/>
                                      </p:to>
                                    </p:set>
                                  </p:childTnLst>
                                </p:cTn>
                              </p:par>
                              <p:par>
                                <p:cTn id="95"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6" dur="1000" fill="hold"/>
                                        <p:tgtEl>
                                          <p:spTgt spid="31"/>
                                        </p:tgtEl>
                                        <p:attrNameLst>
                                          <p:attrName>ppt_x</p:attrName>
                                          <p:attrName>ppt_y</p:attrName>
                                        </p:attrNameLst>
                                      </p:cBhvr>
                                      <p:rCtr x="1719" y="-4456"/>
                                    </p:animMotion>
                                  </p:childTnLst>
                                </p:cTn>
                              </p:par>
                              <p:par>
                                <p:cTn id="97" presetID="1" presetClass="entr" presetSubtype="0" fill="hold" grpId="0" nodeType="withEffect">
                                  <p:stCondLst>
                                    <p:cond delay="2300"/>
                                  </p:stCondLst>
                                  <p:childTnLst>
                                    <p:set>
                                      <p:cBhvr>
                                        <p:cTn id="98" dur="1" fill="hold">
                                          <p:stCondLst>
                                            <p:cond delay="0"/>
                                          </p:stCondLst>
                                        </p:cTn>
                                        <p:tgtEl>
                                          <p:spTgt spid="29"/>
                                        </p:tgtEl>
                                        <p:attrNameLst>
                                          <p:attrName>style.visibility</p:attrName>
                                        </p:attrNameLst>
                                      </p:cBhvr>
                                      <p:to>
                                        <p:strVal val="visible"/>
                                      </p:to>
                                    </p:set>
                                  </p:childTnLst>
                                </p:cTn>
                              </p:par>
                              <p:par>
                                <p:cTn id="99"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100" dur="1000" fill="hold"/>
                                        <p:tgtEl>
                                          <p:spTgt spid="29"/>
                                        </p:tgtEl>
                                        <p:attrNameLst>
                                          <p:attrName>ppt_x</p:attrName>
                                          <p:attrName>ppt_y</p:attrName>
                                        </p:attrNameLst>
                                      </p:cBhvr>
                                      <p:rCtr x="-3438" y="-4606"/>
                                    </p:animMotion>
                                  </p:childTnLst>
                                </p:cTn>
                              </p:par>
                              <p:par>
                                <p:cTn id="101" presetID="1" presetClass="entr" presetSubtype="0" fill="hold" grpId="0" nodeType="withEffect">
                                  <p:stCondLst>
                                    <p:cond delay="2350"/>
                                  </p:stCondLst>
                                  <p:childTnLst>
                                    <p:set>
                                      <p:cBhvr>
                                        <p:cTn id="102" dur="1" fill="hold">
                                          <p:stCondLst>
                                            <p:cond delay="0"/>
                                          </p:stCondLst>
                                        </p:cTn>
                                        <p:tgtEl>
                                          <p:spTgt spid="37"/>
                                        </p:tgtEl>
                                        <p:attrNameLst>
                                          <p:attrName>style.visibility</p:attrName>
                                        </p:attrNameLst>
                                      </p:cBhvr>
                                      <p:to>
                                        <p:strVal val="visible"/>
                                      </p:to>
                                    </p:set>
                                  </p:childTnLst>
                                </p:cTn>
                              </p:par>
                              <p:par>
                                <p:cTn id="103" presetID="42" presetClass="path" presetSubtype="0" repeatCount="indefinite" fill="hold" grpId="1" nodeType="withEffect">
                                  <p:stCondLst>
                                    <p:cond delay="2350"/>
                                  </p:stCondLst>
                                  <p:childTnLst>
                                    <p:animMotion origin="layout" path="M 4.47917E-6 1.66667E-6 L 4.47917E-6 0.08715 " pathEditMode="relative" rAng="0" ptsTypes="AA">
                                      <p:cBhvr>
                                        <p:cTn id="104" dur="1000" spd="-100000" fill="hold"/>
                                        <p:tgtEl>
                                          <p:spTgt spid="37"/>
                                        </p:tgtEl>
                                        <p:attrNameLst>
                                          <p:attrName>ppt_x</p:attrName>
                                          <p:attrName>ppt_y</p:attrName>
                                        </p:attrNameLst>
                                      </p:cBhvr>
                                      <p:rCtr x="0" y="4352"/>
                                    </p:animMotion>
                                  </p:childTnLst>
                                </p:cTn>
                              </p:par>
                              <p:par>
                                <p:cTn id="105" presetID="1" presetClass="entr" presetSubtype="0" fill="hold" grpId="0" nodeType="withEffect">
                                  <p:stCondLst>
                                    <p:cond delay="2400"/>
                                  </p:stCondLst>
                                  <p:childTnLst>
                                    <p:set>
                                      <p:cBhvr>
                                        <p:cTn id="106" dur="1" fill="hold">
                                          <p:stCondLst>
                                            <p:cond delay="0"/>
                                          </p:stCondLst>
                                        </p:cTn>
                                        <p:tgtEl>
                                          <p:spTgt spid="127"/>
                                        </p:tgtEl>
                                        <p:attrNameLst>
                                          <p:attrName>style.visibility</p:attrName>
                                        </p:attrNameLst>
                                      </p:cBhvr>
                                      <p:to>
                                        <p:strVal val="visible"/>
                                      </p:to>
                                    </p:set>
                                  </p:childTnLst>
                                </p:cTn>
                              </p:par>
                              <p:par>
                                <p:cTn id="107"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8" dur="1000" fill="hold"/>
                                        <p:tgtEl>
                                          <p:spTgt spid="127"/>
                                        </p:tgtEl>
                                        <p:attrNameLst>
                                          <p:attrName>ppt_x</p:attrName>
                                          <p:attrName>ppt_y</p:attrName>
                                        </p:attrNameLst>
                                      </p:cBhvr>
                                      <p:rCtr x="-1745" y="-4769"/>
                                    </p:animMotion>
                                  </p:childTnLst>
                                </p:cTn>
                              </p:par>
                              <p:par>
                                <p:cTn id="109" presetID="1" presetClass="entr" presetSubtype="0" fill="hold" grpId="0" nodeType="withEffect">
                                  <p:stCondLst>
                                    <p:cond delay="2450"/>
                                  </p:stCondLst>
                                  <p:childTnLst>
                                    <p:set>
                                      <p:cBhvr>
                                        <p:cTn id="110" dur="1" fill="hold">
                                          <p:stCondLst>
                                            <p:cond delay="0"/>
                                          </p:stCondLst>
                                        </p:cTn>
                                        <p:tgtEl>
                                          <p:spTgt spid="21"/>
                                        </p:tgtEl>
                                        <p:attrNameLst>
                                          <p:attrName>style.visibility</p:attrName>
                                        </p:attrNameLst>
                                      </p:cBhvr>
                                      <p:to>
                                        <p:strVal val="visible"/>
                                      </p:to>
                                    </p:set>
                                  </p:childTnLst>
                                </p:cTn>
                              </p:par>
                              <p:par>
                                <p:cTn id="111"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12" dur="1000" fill="hold"/>
                                        <p:tgtEl>
                                          <p:spTgt spid="21"/>
                                        </p:tgtEl>
                                        <p:attrNameLst>
                                          <p:attrName>ppt_x</p:attrName>
                                          <p:attrName>ppt_y</p:attrName>
                                        </p:attrNameLst>
                                      </p:cBhvr>
                                      <p:rCtr x="3418" y="-4491"/>
                                    </p:animMotion>
                                  </p:childTnLst>
                                </p:cTn>
                              </p:par>
                              <p:par>
                                <p:cTn id="113" presetID="1" presetClass="entr" presetSubtype="0" fill="hold" grpId="0" nodeType="withEffect">
                                  <p:stCondLst>
                                    <p:cond delay="3050"/>
                                  </p:stCondLst>
                                  <p:childTnLst>
                                    <p:set>
                                      <p:cBhvr>
                                        <p:cTn id="114" dur="1" fill="hold">
                                          <p:stCondLst>
                                            <p:cond delay="0"/>
                                          </p:stCondLst>
                                        </p:cTn>
                                        <p:tgtEl>
                                          <p:spTgt spid="128"/>
                                        </p:tgtEl>
                                        <p:attrNameLst>
                                          <p:attrName>style.visibility</p:attrName>
                                        </p:attrNameLst>
                                      </p:cBhvr>
                                      <p:to>
                                        <p:strVal val="visible"/>
                                      </p:to>
                                    </p:set>
                                  </p:childTnLst>
                                </p:cTn>
                              </p:par>
                              <p:par>
                                <p:cTn id="115"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6" dur="1150" fill="hold"/>
                                        <p:tgtEl>
                                          <p:spTgt spid="128"/>
                                        </p:tgtEl>
                                        <p:attrNameLst>
                                          <p:attrName>ppt_x</p:attrName>
                                          <p:attrName>ppt_y</p:attrName>
                                        </p:attrNameLst>
                                      </p:cBhvr>
                                      <p:rCtr x="-1745" y="-4769"/>
                                    </p:animMotion>
                                  </p:childTnLst>
                                </p:cTn>
                              </p:par>
                              <p:par>
                                <p:cTn id="117" presetID="1" presetClass="entr" presetSubtype="0" fill="hold" grpId="0" nodeType="withEffect">
                                  <p:stCondLst>
                                    <p:cond delay="3000"/>
                                  </p:stCondLst>
                                  <p:childTnLst>
                                    <p:set>
                                      <p:cBhvr>
                                        <p:cTn id="118" dur="1" fill="hold">
                                          <p:stCondLst>
                                            <p:cond delay="0"/>
                                          </p:stCondLst>
                                        </p:cTn>
                                        <p:tgtEl>
                                          <p:spTgt spid="171"/>
                                        </p:tgtEl>
                                        <p:attrNameLst>
                                          <p:attrName>style.visibility</p:attrName>
                                        </p:attrNameLst>
                                      </p:cBhvr>
                                      <p:to>
                                        <p:strVal val="visible"/>
                                      </p:to>
                                    </p:set>
                                  </p:childTnLst>
                                </p:cTn>
                              </p:par>
                              <p:par>
                                <p:cTn id="119"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20" dur="1100" fill="hold"/>
                                        <p:tgtEl>
                                          <p:spTgt spid="171"/>
                                        </p:tgtEl>
                                        <p:attrNameLst>
                                          <p:attrName>ppt_x</p:attrName>
                                          <p:attrName>ppt_y</p:attrName>
                                        </p:attrNameLst>
                                      </p:cBhvr>
                                      <p:rCtr x="3418" y="-4491"/>
                                    </p:animMotion>
                                  </p:childTnLst>
                                </p:cTn>
                              </p:par>
                              <p:par>
                                <p:cTn id="121" presetID="1" presetClass="entr" presetSubtype="0" fill="hold" grpId="0" nodeType="withEffect">
                                  <p:stCondLst>
                                    <p:cond delay="3250"/>
                                  </p:stCondLst>
                                  <p:childTnLst>
                                    <p:set>
                                      <p:cBhvr>
                                        <p:cTn id="122" dur="1" fill="hold">
                                          <p:stCondLst>
                                            <p:cond delay="0"/>
                                          </p:stCondLst>
                                        </p:cTn>
                                        <p:tgtEl>
                                          <p:spTgt spid="27"/>
                                        </p:tgtEl>
                                        <p:attrNameLst>
                                          <p:attrName>style.visibility</p:attrName>
                                        </p:attrNameLst>
                                      </p:cBhvr>
                                      <p:to>
                                        <p:strVal val="visible"/>
                                      </p:to>
                                    </p:set>
                                  </p:childTnLst>
                                </p:cTn>
                              </p:par>
                              <p:par>
                                <p:cTn id="123" presetID="42" presetClass="path" presetSubtype="0" repeatCount="indefinite" fill="hold" grpId="1" nodeType="withEffect">
                                  <p:stCondLst>
                                    <p:cond delay="3250"/>
                                  </p:stCondLst>
                                  <p:childTnLst>
                                    <p:animMotion origin="layout" path="M -1.77083E-6 -0.036 L -1.77083E-6 0.02951 " pathEditMode="relative" rAng="0" ptsTypes="AA">
                                      <p:cBhvr>
                                        <p:cTn id="124" dur="1000" spd="-100000" fill="hold"/>
                                        <p:tgtEl>
                                          <p:spTgt spid="27"/>
                                        </p:tgtEl>
                                        <p:attrNameLst>
                                          <p:attrName>ppt_x</p:attrName>
                                          <p:attrName>ppt_y</p:attrName>
                                        </p:attrNameLst>
                                      </p:cBhvr>
                                      <p:rCtr x="0" y="3275"/>
                                    </p:animMotion>
                                  </p:childTnLst>
                                </p:cTn>
                              </p:par>
                              <p:par>
                                <p:cTn id="125" presetID="1" presetClass="entr" presetSubtype="0" fill="hold" grpId="0" nodeType="withEffect">
                                  <p:stCondLst>
                                    <p:cond delay="3300"/>
                                  </p:stCondLst>
                                  <p:childTnLst>
                                    <p:set>
                                      <p:cBhvr>
                                        <p:cTn id="126" dur="1" fill="hold">
                                          <p:stCondLst>
                                            <p:cond delay="0"/>
                                          </p:stCondLst>
                                        </p:cTn>
                                        <p:tgtEl>
                                          <p:spTgt spid="35"/>
                                        </p:tgtEl>
                                        <p:attrNameLst>
                                          <p:attrName>style.visibility</p:attrName>
                                        </p:attrNameLst>
                                      </p:cBhvr>
                                      <p:to>
                                        <p:strVal val="visible"/>
                                      </p:to>
                                    </p:set>
                                  </p:childTnLst>
                                </p:cTn>
                              </p:par>
                              <p:par>
                                <p:cTn id="127" presetID="42" presetClass="path" presetSubtype="0" repeatCount="indefinite" fill="hold" grpId="1" nodeType="withEffect">
                                  <p:stCondLst>
                                    <p:cond delay="3300"/>
                                  </p:stCondLst>
                                  <p:childTnLst>
                                    <p:animMotion origin="layout" path="M -2.91667E-6 -0.01088 L -2.91667E-6 0.05671 " pathEditMode="relative" rAng="0" ptsTypes="AA">
                                      <p:cBhvr>
                                        <p:cTn id="128" dur="750" spd="-100000" fill="hold"/>
                                        <p:tgtEl>
                                          <p:spTgt spid="35"/>
                                        </p:tgtEl>
                                        <p:attrNameLst>
                                          <p:attrName>ppt_x</p:attrName>
                                          <p:attrName>ppt_y</p:attrName>
                                        </p:attrNameLst>
                                      </p:cBhvr>
                                      <p:rCtr x="0" y="3380"/>
                                    </p:animMotion>
                                  </p:childTnLst>
                                </p:cTn>
                              </p:par>
                              <p:par>
                                <p:cTn id="129" presetID="1" presetClass="entr" presetSubtype="0" fill="hold" grpId="0" nodeType="withEffect">
                                  <p:stCondLst>
                                    <p:cond delay="3350"/>
                                  </p:stCondLst>
                                  <p:childTnLst>
                                    <p:set>
                                      <p:cBhvr>
                                        <p:cTn id="130" dur="1" fill="hold">
                                          <p:stCondLst>
                                            <p:cond delay="0"/>
                                          </p:stCondLst>
                                        </p:cTn>
                                        <p:tgtEl>
                                          <p:spTgt spid="173"/>
                                        </p:tgtEl>
                                        <p:attrNameLst>
                                          <p:attrName>style.visibility</p:attrName>
                                        </p:attrNameLst>
                                      </p:cBhvr>
                                      <p:to>
                                        <p:strVal val="visible"/>
                                      </p:to>
                                    </p:set>
                                  </p:childTnLst>
                                </p:cTn>
                              </p:par>
                              <p:par>
                                <p:cTn id="131" presetID="42" presetClass="path" presetSubtype="0" repeatCount="indefinite" fill="hold" grpId="1" nodeType="withEffect">
                                  <p:stCondLst>
                                    <p:cond delay="3350"/>
                                  </p:stCondLst>
                                  <p:childTnLst>
                                    <p:animMotion origin="layout" path="M 1.45833E-6 -0.0206 L 1.45833E-6 0.04456 " pathEditMode="relative" rAng="0" ptsTypes="AA">
                                      <p:cBhvr>
                                        <p:cTn id="132" dur="850" spd="-100000" fill="hold"/>
                                        <p:tgtEl>
                                          <p:spTgt spid="173"/>
                                        </p:tgtEl>
                                        <p:attrNameLst>
                                          <p:attrName>ppt_x</p:attrName>
                                          <p:attrName>ppt_y</p:attrName>
                                        </p:attrNameLst>
                                      </p:cBhvr>
                                      <p:rCtr x="0" y="3252"/>
                                    </p:animMotion>
                                  </p:childTnLst>
                                </p:cTn>
                              </p:par>
                              <p:par>
                                <p:cTn id="133" presetID="1" presetClass="entr" presetSubtype="0" fill="hold" grpId="0" nodeType="withEffect">
                                  <p:stCondLst>
                                    <p:cond delay="3400"/>
                                  </p:stCondLst>
                                  <p:childTnLst>
                                    <p:set>
                                      <p:cBhvr>
                                        <p:cTn id="134" dur="1" fill="hold">
                                          <p:stCondLst>
                                            <p:cond delay="0"/>
                                          </p:stCondLst>
                                        </p:cTn>
                                        <p:tgtEl>
                                          <p:spTgt spid="174"/>
                                        </p:tgtEl>
                                        <p:attrNameLst>
                                          <p:attrName>style.visibility</p:attrName>
                                        </p:attrNameLst>
                                      </p:cBhvr>
                                      <p:to>
                                        <p:strVal val="visible"/>
                                      </p:to>
                                    </p:set>
                                  </p:childTnLst>
                                </p:cTn>
                              </p:par>
                              <p:par>
                                <p:cTn id="135" presetID="42" presetClass="path" presetSubtype="0" repeatCount="indefinite" fill="hold" grpId="1" nodeType="withEffect">
                                  <p:stCondLst>
                                    <p:cond delay="3400"/>
                                  </p:stCondLst>
                                  <p:childTnLst>
                                    <p:animMotion origin="layout" path="M -8.33333E-7 -0.04827 L -8.33333E-7 0.0169 " pathEditMode="relative" rAng="0" ptsTypes="AA">
                                      <p:cBhvr>
                                        <p:cTn id="136" dur="1000" spd="-100000" fill="hold"/>
                                        <p:tgtEl>
                                          <p:spTgt spid="174"/>
                                        </p:tgtEl>
                                        <p:attrNameLst>
                                          <p:attrName>ppt_x</p:attrName>
                                          <p:attrName>ppt_y</p:attrName>
                                        </p:attrNameLst>
                                      </p:cBhvr>
                                      <p:rCtr x="0" y="3252"/>
                                    </p:animMotion>
                                  </p:childTnLst>
                                </p:cTn>
                              </p:par>
                              <p:par>
                                <p:cTn id="137" presetID="1" presetClass="entr" presetSubtype="0" fill="hold" grpId="0" nodeType="withEffect">
                                  <p:stCondLst>
                                    <p:cond delay="3450"/>
                                  </p:stCondLst>
                                  <p:childTnLst>
                                    <p:set>
                                      <p:cBhvr>
                                        <p:cTn id="138" dur="1" fill="hold">
                                          <p:stCondLst>
                                            <p:cond delay="0"/>
                                          </p:stCondLst>
                                        </p:cTn>
                                        <p:tgtEl>
                                          <p:spTgt spid="25"/>
                                        </p:tgtEl>
                                        <p:attrNameLst>
                                          <p:attrName>style.visibility</p:attrName>
                                        </p:attrNameLst>
                                      </p:cBhvr>
                                      <p:to>
                                        <p:strVal val="visible"/>
                                      </p:to>
                                    </p:set>
                                  </p:childTnLst>
                                </p:cTn>
                              </p:par>
                              <p:par>
                                <p:cTn id="139" presetID="42" presetClass="path" presetSubtype="0" repeatCount="indefinite" fill="hold" grpId="1" nodeType="withEffect">
                                  <p:stCondLst>
                                    <p:cond delay="3450"/>
                                  </p:stCondLst>
                                  <p:childTnLst>
                                    <p:animMotion origin="layout" path="M 3.125E-7 -0.02303 L 3.125E-7 0.04213 " pathEditMode="relative" rAng="0" ptsTypes="AA">
                                      <p:cBhvr>
                                        <p:cTn id="140" dur="750" spd="-100000" fill="hold"/>
                                        <p:tgtEl>
                                          <p:spTgt spid="25"/>
                                        </p:tgtEl>
                                        <p:attrNameLst>
                                          <p:attrName>ppt_x</p:attrName>
                                          <p:attrName>ppt_y</p:attrName>
                                        </p:attrNameLst>
                                      </p:cBhvr>
                                      <p:rCtr x="0" y="3252"/>
                                    </p:animMotion>
                                  </p:childTnLst>
                                </p:cTn>
                              </p:par>
                              <p:par>
                                <p:cTn id="141" presetID="1" presetClass="entr" presetSubtype="0" fill="hold" grpId="0" nodeType="withEffect">
                                  <p:stCondLst>
                                    <p:cond delay="4250"/>
                                  </p:stCondLst>
                                  <p:childTnLst>
                                    <p:set>
                                      <p:cBhvr>
                                        <p:cTn id="142" dur="1" fill="hold">
                                          <p:stCondLst>
                                            <p:cond delay="0"/>
                                          </p:stCondLst>
                                        </p:cTn>
                                        <p:tgtEl>
                                          <p:spTgt spid="32"/>
                                        </p:tgtEl>
                                        <p:attrNameLst>
                                          <p:attrName>style.visibility</p:attrName>
                                        </p:attrNameLst>
                                      </p:cBhvr>
                                      <p:to>
                                        <p:strVal val="visible"/>
                                      </p:to>
                                    </p:set>
                                  </p:childTnLst>
                                </p:cTn>
                              </p:par>
                              <p:par>
                                <p:cTn id="143" presetID="42" presetClass="path" presetSubtype="0" repeatCount="indefinite" fill="hold" grpId="1" nodeType="withEffect">
                                  <p:stCondLst>
                                    <p:cond delay="4250"/>
                                  </p:stCondLst>
                                  <p:childTnLst>
                                    <p:animMotion origin="layout" path="M -1.77083E-6 -0.00868 L -1.77083E-6 0.05358 " pathEditMode="relative" rAng="0" ptsTypes="AA">
                                      <p:cBhvr>
                                        <p:cTn id="144" dur="800" spd="-100000" fill="hold"/>
                                        <p:tgtEl>
                                          <p:spTgt spid="32"/>
                                        </p:tgtEl>
                                        <p:attrNameLst>
                                          <p:attrName>ppt_x</p:attrName>
                                          <p:attrName>ppt_y</p:attrName>
                                        </p:attrNameLst>
                                      </p:cBhvr>
                                      <p:rCtr x="0" y="3113"/>
                                    </p:animMotion>
                                  </p:childTnLst>
                                </p:cTn>
                              </p:par>
                              <p:par>
                                <p:cTn id="145" presetID="1" presetClass="entr" presetSubtype="0" fill="hold" grpId="0" nodeType="withEffect">
                                  <p:stCondLst>
                                    <p:cond delay="4300"/>
                                  </p:stCondLst>
                                  <p:childTnLst>
                                    <p:set>
                                      <p:cBhvr>
                                        <p:cTn id="146" dur="1" fill="hold">
                                          <p:stCondLst>
                                            <p:cond delay="0"/>
                                          </p:stCondLst>
                                        </p:cTn>
                                        <p:tgtEl>
                                          <p:spTgt spid="16"/>
                                        </p:tgtEl>
                                        <p:attrNameLst>
                                          <p:attrName>style.visibility</p:attrName>
                                        </p:attrNameLst>
                                      </p:cBhvr>
                                      <p:to>
                                        <p:strVal val="visible"/>
                                      </p:to>
                                    </p:set>
                                  </p:childTnLst>
                                </p:cTn>
                              </p:par>
                              <p:par>
                                <p:cTn id="147" presetID="42" presetClass="path" presetSubtype="0" repeatCount="indefinite" fill="hold" grpId="1" nodeType="withEffect">
                                  <p:stCondLst>
                                    <p:cond delay="4300"/>
                                  </p:stCondLst>
                                  <p:childTnLst>
                                    <p:animMotion origin="layout" path="M 4.27083E-6 -0.03634 L 4.27083E-6 0.02604 " pathEditMode="relative" rAng="0" ptsTypes="AA">
                                      <p:cBhvr>
                                        <p:cTn id="148" dur="1000" spd="-100000" fill="hold"/>
                                        <p:tgtEl>
                                          <p:spTgt spid="16"/>
                                        </p:tgtEl>
                                        <p:attrNameLst>
                                          <p:attrName>ppt_x</p:attrName>
                                          <p:attrName>ppt_y</p:attrName>
                                        </p:attrNameLst>
                                      </p:cBhvr>
                                      <p:rCtr x="0" y="3113"/>
                                    </p:animMotion>
                                  </p:childTnLst>
                                </p:cTn>
                              </p:par>
                              <p:par>
                                <p:cTn id="149" presetID="1" presetClass="entr" presetSubtype="0" fill="hold" grpId="0" nodeType="withEffect">
                                  <p:stCondLst>
                                    <p:cond delay="4350"/>
                                  </p:stCondLst>
                                  <p:childTnLst>
                                    <p:set>
                                      <p:cBhvr>
                                        <p:cTn id="150" dur="1" fill="hold">
                                          <p:stCondLst>
                                            <p:cond delay="0"/>
                                          </p:stCondLst>
                                        </p:cTn>
                                        <p:tgtEl>
                                          <p:spTgt spid="34"/>
                                        </p:tgtEl>
                                        <p:attrNameLst>
                                          <p:attrName>style.visibility</p:attrName>
                                        </p:attrNameLst>
                                      </p:cBhvr>
                                      <p:to>
                                        <p:strVal val="visible"/>
                                      </p:to>
                                    </p:set>
                                  </p:childTnLst>
                                </p:cTn>
                              </p:par>
                              <p:par>
                                <p:cTn id="151" presetID="42" presetClass="path" presetSubtype="0" repeatCount="indefinite" fill="hold" grpId="1" nodeType="withEffect">
                                  <p:stCondLst>
                                    <p:cond delay="4350"/>
                                  </p:stCondLst>
                                  <p:childTnLst>
                                    <p:animMotion origin="layout" path="M -3.4375E-6 -0.04017 L -3.4375E-6 0.02175 " pathEditMode="relative" rAng="0" ptsTypes="AA">
                                      <p:cBhvr>
                                        <p:cTn id="152" dur="1200" spd="-100000" fill="hold"/>
                                        <p:tgtEl>
                                          <p:spTgt spid="34"/>
                                        </p:tgtEl>
                                        <p:attrNameLst>
                                          <p:attrName>ppt_x</p:attrName>
                                          <p:attrName>ppt_y</p:attrName>
                                        </p:attrNameLst>
                                      </p:cBhvr>
                                      <p:rCtr x="0" y="3090"/>
                                    </p:animMotion>
                                  </p:childTnLst>
                                </p:cTn>
                              </p:par>
                              <p:par>
                                <p:cTn id="153" presetID="1" presetClass="entr" presetSubtype="0" fill="hold" grpId="0" nodeType="withEffect">
                                  <p:stCondLst>
                                    <p:cond delay="4400"/>
                                  </p:stCondLst>
                                  <p:childTnLst>
                                    <p:set>
                                      <p:cBhvr>
                                        <p:cTn id="154" dur="1" fill="hold">
                                          <p:stCondLst>
                                            <p:cond delay="0"/>
                                          </p:stCondLst>
                                        </p:cTn>
                                        <p:tgtEl>
                                          <p:spTgt spid="178"/>
                                        </p:tgtEl>
                                        <p:attrNameLst>
                                          <p:attrName>style.visibility</p:attrName>
                                        </p:attrNameLst>
                                      </p:cBhvr>
                                      <p:to>
                                        <p:strVal val="visible"/>
                                      </p:to>
                                    </p:set>
                                  </p:childTnLst>
                                </p:cTn>
                              </p:par>
                              <p:par>
                                <p:cTn id="155" presetID="42" presetClass="path" presetSubtype="0" repeatCount="indefinite" fill="hold" grpId="1" nodeType="withEffect">
                                  <p:stCondLst>
                                    <p:cond delay="4400"/>
                                  </p:stCondLst>
                                  <p:childTnLst>
                                    <p:animMotion origin="layout" path="M 4.27083E-6 -0.03634 L 4.27083E-6 0.02604 " pathEditMode="relative" rAng="0" ptsTypes="AA">
                                      <p:cBhvr>
                                        <p:cTn id="156" dur="1000" spd="-100000" fill="hold"/>
                                        <p:tgtEl>
                                          <p:spTgt spid="178"/>
                                        </p:tgtEl>
                                        <p:attrNameLst>
                                          <p:attrName>ppt_x</p:attrName>
                                          <p:attrName>ppt_y</p:attrName>
                                        </p:attrNameLst>
                                      </p:cBhvr>
                                      <p:rCtr x="0" y="3113"/>
                                    </p:animMotion>
                                  </p:childTnLst>
                                </p:cTn>
                              </p:par>
                              <p:par>
                                <p:cTn id="157" presetID="1" presetClass="entr" presetSubtype="0" fill="hold" grpId="0" nodeType="withEffect">
                                  <p:stCondLst>
                                    <p:cond delay="4450"/>
                                  </p:stCondLst>
                                  <p:childTnLst>
                                    <p:set>
                                      <p:cBhvr>
                                        <p:cTn id="158" dur="1" fill="hold">
                                          <p:stCondLst>
                                            <p:cond delay="0"/>
                                          </p:stCondLst>
                                        </p:cTn>
                                        <p:tgtEl>
                                          <p:spTgt spid="179"/>
                                        </p:tgtEl>
                                        <p:attrNameLst>
                                          <p:attrName>style.visibility</p:attrName>
                                        </p:attrNameLst>
                                      </p:cBhvr>
                                      <p:to>
                                        <p:strVal val="visible"/>
                                      </p:to>
                                    </p:set>
                                  </p:childTnLst>
                                </p:cTn>
                              </p:par>
                              <p:par>
                                <p:cTn id="159" presetID="42" presetClass="path" presetSubtype="0" repeatCount="indefinite" fill="hold" grpId="1" nodeType="withEffect">
                                  <p:stCondLst>
                                    <p:cond delay="4450"/>
                                  </p:stCondLst>
                                  <p:childTnLst>
                                    <p:animMotion origin="layout" path="M -4.79167E-6 -0.00868 L -4.79167E-6 0.05358 " pathEditMode="relative" rAng="0" ptsTypes="AA">
                                      <p:cBhvr>
                                        <p:cTn id="160" dur="750" spd="-100000" fill="hold"/>
                                        <p:tgtEl>
                                          <p:spTgt spid="179"/>
                                        </p:tgtEl>
                                        <p:attrNameLst>
                                          <p:attrName>ppt_x</p:attrName>
                                          <p:attrName>ppt_y</p:attrName>
                                        </p:attrNameLst>
                                      </p:cBhvr>
                                      <p:rCtr x="0" y="3113"/>
                                    </p:animMotion>
                                  </p:childTnLst>
                                </p:cTn>
                              </p:par>
                              <p:par>
                                <p:cTn id="161" presetID="1" presetClass="entr" presetSubtype="0" fill="hold" grpId="0" nodeType="withEffect">
                                  <p:stCondLst>
                                    <p:cond delay="5050"/>
                                  </p:stCondLst>
                                  <p:childTnLst>
                                    <p:set>
                                      <p:cBhvr>
                                        <p:cTn id="162" dur="1" fill="hold">
                                          <p:stCondLst>
                                            <p:cond delay="0"/>
                                          </p:stCondLst>
                                        </p:cTn>
                                        <p:tgtEl>
                                          <p:spTgt spid="30"/>
                                        </p:tgtEl>
                                        <p:attrNameLst>
                                          <p:attrName>style.visibility</p:attrName>
                                        </p:attrNameLst>
                                      </p:cBhvr>
                                      <p:to>
                                        <p:strVal val="visible"/>
                                      </p:to>
                                    </p:set>
                                  </p:childTnLst>
                                </p:cTn>
                              </p:par>
                              <p:par>
                                <p:cTn id="163" presetID="42" presetClass="path" presetSubtype="0" repeatCount="indefinite" fill="hold" grpId="1" nodeType="withEffect">
                                  <p:stCondLst>
                                    <p:cond delay="5050"/>
                                  </p:stCondLst>
                                  <p:childTnLst>
                                    <p:animMotion origin="layout" path="M -1.77083E-6 -0.01274 L -1.77083E-6 0.12199 " pathEditMode="relative" rAng="0" ptsTypes="AA">
                                      <p:cBhvr>
                                        <p:cTn id="164" dur="1250" spd="-100000" fill="hold"/>
                                        <p:tgtEl>
                                          <p:spTgt spid="30"/>
                                        </p:tgtEl>
                                        <p:attrNameLst>
                                          <p:attrName>ppt_x</p:attrName>
                                          <p:attrName>ppt_y</p:attrName>
                                        </p:attrNameLst>
                                      </p:cBhvr>
                                      <p:rCtr x="0" y="6736"/>
                                    </p:animMotion>
                                  </p:childTnLst>
                                </p:cTn>
                              </p:par>
                              <p:par>
                                <p:cTn id="165" presetID="1" presetClass="entr" presetSubtype="0" fill="hold" grpId="0" nodeType="withEffect">
                                  <p:stCondLst>
                                    <p:cond delay="5100"/>
                                  </p:stCondLst>
                                  <p:childTnLst>
                                    <p:set>
                                      <p:cBhvr>
                                        <p:cTn id="166" dur="1" fill="hold">
                                          <p:stCondLst>
                                            <p:cond delay="0"/>
                                          </p:stCondLst>
                                        </p:cTn>
                                        <p:tgtEl>
                                          <p:spTgt spid="22"/>
                                        </p:tgtEl>
                                        <p:attrNameLst>
                                          <p:attrName>style.visibility</p:attrName>
                                        </p:attrNameLst>
                                      </p:cBhvr>
                                      <p:to>
                                        <p:strVal val="visible"/>
                                      </p:to>
                                    </p:set>
                                  </p:childTnLst>
                                </p:cTn>
                              </p:par>
                              <p:par>
                                <p:cTn id="167" presetID="42" presetClass="path" presetSubtype="0" repeatCount="indefinite" fill="hold" grpId="1" nodeType="withEffect">
                                  <p:stCondLst>
                                    <p:cond delay="5100"/>
                                  </p:stCondLst>
                                  <p:childTnLst>
                                    <p:animMotion origin="layout" path="M -4.58333E-6 -0.06991 L -4.58333E-6 0.06343 " pathEditMode="relative" rAng="0" ptsTypes="AA">
                                      <p:cBhvr>
                                        <p:cTn id="168" dur="1100" spd="-100000" fill="hold"/>
                                        <p:tgtEl>
                                          <p:spTgt spid="22"/>
                                        </p:tgtEl>
                                        <p:attrNameLst>
                                          <p:attrName>ppt_x</p:attrName>
                                          <p:attrName>ppt_y</p:attrName>
                                        </p:attrNameLst>
                                      </p:cBhvr>
                                      <p:rCtr x="0" y="6667"/>
                                    </p:animMotion>
                                  </p:childTnLst>
                                </p:cTn>
                              </p:par>
                              <p:par>
                                <p:cTn id="169" presetID="1" presetClass="entr" presetSubtype="0" fill="hold" grpId="0" nodeType="withEffect">
                                  <p:stCondLst>
                                    <p:cond delay="5150"/>
                                  </p:stCondLst>
                                  <p:childTnLst>
                                    <p:set>
                                      <p:cBhvr>
                                        <p:cTn id="170" dur="1" fill="hold">
                                          <p:stCondLst>
                                            <p:cond delay="0"/>
                                          </p:stCondLst>
                                        </p:cTn>
                                        <p:tgtEl>
                                          <p:spTgt spid="33"/>
                                        </p:tgtEl>
                                        <p:attrNameLst>
                                          <p:attrName>style.visibility</p:attrName>
                                        </p:attrNameLst>
                                      </p:cBhvr>
                                      <p:to>
                                        <p:strVal val="visible"/>
                                      </p:to>
                                    </p:set>
                                  </p:childTnLst>
                                </p:cTn>
                              </p:par>
                              <p:par>
                                <p:cTn id="171" presetID="42" presetClass="path" presetSubtype="0" repeatCount="indefinite" fill="hold" grpId="1" nodeType="withEffect">
                                  <p:stCondLst>
                                    <p:cond delay="5150"/>
                                  </p:stCondLst>
                                  <p:childTnLst>
                                    <p:animMotion origin="layout" path="M -8.33333E-7 -0.1125 L -8.33333E-7 0.0213 " pathEditMode="relative" rAng="0" ptsTypes="AA">
                                      <p:cBhvr>
                                        <p:cTn id="172" dur="1300" spd="-100000" fill="hold"/>
                                        <p:tgtEl>
                                          <p:spTgt spid="33"/>
                                        </p:tgtEl>
                                        <p:attrNameLst>
                                          <p:attrName>ppt_x</p:attrName>
                                          <p:attrName>ppt_y</p:attrName>
                                        </p:attrNameLst>
                                      </p:cBhvr>
                                      <p:rCtr x="0" y="6690"/>
                                    </p:animMotion>
                                  </p:childTnLst>
                                </p:cTn>
                              </p:par>
                              <p:par>
                                <p:cTn id="173" presetID="1" presetClass="entr" presetSubtype="0" fill="hold" grpId="0" nodeType="withEffect">
                                  <p:stCondLst>
                                    <p:cond delay="5200"/>
                                  </p:stCondLst>
                                  <p:childTnLst>
                                    <p:set>
                                      <p:cBhvr>
                                        <p:cTn id="174" dur="1" fill="hold">
                                          <p:stCondLst>
                                            <p:cond delay="0"/>
                                          </p:stCondLst>
                                        </p:cTn>
                                        <p:tgtEl>
                                          <p:spTgt spid="124"/>
                                        </p:tgtEl>
                                        <p:attrNameLst>
                                          <p:attrName>style.visibility</p:attrName>
                                        </p:attrNameLst>
                                      </p:cBhvr>
                                      <p:to>
                                        <p:strVal val="visible"/>
                                      </p:to>
                                    </p:set>
                                  </p:childTnLst>
                                </p:cTn>
                              </p:par>
                              <p:par>
                                <p:cTn id="175" presetID="42" presetClass="path" presetSubtype="0" repeatCount="indefinite" fill="hold" grpId="1" nodeType="withEffect">
                                  <p:stCondLst>
                                    <p:cond delay="5200"/>
                                  </p:stCondLst>
                                  <p:childTnLst>
                                    <p:animMotion origin="layout" path="M 1.66667E-6 -0.09792 L 1.66667E-6 0.03727 " pathEditMode="relative" rAng="0" ptsTypes="AA">
                                      <p:cBhvr>
                                        <p:cTn id="176" dur="1250" spd="-100000" fill="hold"/>
                                        <p:tgtEl>
                                          <p:spTgt spid="124"/>
                                        </p:tgtEl>
                                        <p:attrNameLst>
                                          <p:attrName>ppt_x</p:attrName>
                                          <p:attrName>ppt_y</p:attrName>
                                        </p:attrNameLst>
                                      </p:cBhvr>
                                      <p:rCtr x="0" y="6759"/>
                                    </p:animMotion>
                                  </p:childTnLst>
                                </p:cTn>
                              </p:par>
                              <p:par>
                                <p:cTn id="177" presetID="1" presetClass="entr" presetSubtype="0" fill="hold" grpId="0" nodeType="withEffect">
                                  <p:stCondLst>
                                    <p:cond delay="5250"/>
                                  </p:stCondLst>
                                  <p:childTnLst>
                                    <p:set>
                                      <p:cBhvr>
                                        <p:cTn id="178" dur="1" fill="hold">
                                          <p:stCondLst>
                                            <p:cond delay="0"/>
                                          </p:stCondLst>
                                        </p:cTn>
                                        <p:tgtEl>
                                          <p:spTgt spid="41"/>
                                        </p:tgtEl>
                                        <p:attrNameLst>
                                          <p:attrName>style.visibility</p:attrName>
                                        </p:attrNameLst>
                                      </p:cBhvr>
                                      <p:to>
                                        <p:strVal val="visible"/>
                                      </p:to>
                                    </p:set>
                                  </p:childTnLst>
                                </p:cTn>
                              </p:par>
                              <p:par>
                                <p:cTn id="179" presetID="42" presetClass="path" presetSubtype="0" repeatCount="indefinite" fill="hold" grpId="1" nodeType="withEffect">
                                  <p:stCondLst>
                                    <p:cond delay="5250"/>
                                  </p:stCondLst>
                                  <p:childTnLst>
                                    <p:animMotion origin="layout" path="M -2.91667E-6 -0.04039 L -2.91667E-6 0.09433 " pathEditMode="relative" rAng="0" ptsTypes="AA">
                                      <p:cBhvr>
                                        <p:cTn id="180" dur="1100" spd="-100000" fill="hold"/>
                                        <p:tgtEl>
                                          <p:spTgt spid="41"/>
                                        </p:tgtEl>
                                        <p:attrNameLst>
                                          <p:attrName>ppt_x</p:attrName>
                                          <p:attrName>ppt_y</p:attrName>
                                        </p:attrNameLst>
                                      </p:cBhvr>
                                      <p:rCtr x="0" y="6736"/>
                                    </p:animMotion>
                                  </p:childTnLst>
                                </p:cTn>
                              </p:par>
                              <p:par>
                                <p:cTn id="181" presetID="1" presetClass="entr" presetSubtype="0" fill="hold" grpId="0" nodeType="withEffect">
                                  <p:stCondLst>
                                    <p:cond delay="6450"/>
                                  </p:stCondLst>
                                  <p:childTnLst>
                                    <p:set>
                                      <p:cBhvr>
                                        <p:cTn id="182" dur="1" fill="hold">
                                          <p:stCondLst>
                                            <p:cond delay="0"/>
                                          </p:stCondLst>
                                        </p:cTn>
                                        <p:tgtEl>
                                          <p:spTgt spid="125"/>
                                        </p:tgtEl>
                                        <p:attrNameLst>
                                          <p:attrName>style.visibility</p:attrName>
                                        </p:attrNameLst>
                                      </p:cBhvr>
                                      <p:to>
                                        <p:strVal val="visible"/>
                                      </p:to>
                                    </p:set>
                                  </p:childTnLst>
                                </p:cTn>
                              </p:par>
                              <p:par>
                                <p:cTn id="183" presetID="42" presetClass="path" presetSubtype="0" repeatCount="indefinite" fill="hold" grpId="1" nodeType="withEffect">
                                  <p:stCondLst>
                                    <p:cond delay="6450"/>
                                  </p:stCondLst>
                                  <p:childTnLst>
                                    <p:animMotion origin="layout" path="M 1.66667E-6 -0.03391 L 1.66667E-6 0.10081 " pathEditMode="relative" rAng="0" ptsTypes="AA">
                                      <p:cBhvr>
                                        <p:cTn id="184" dur="1250" spd="-100000" fill="hold"/>
                                        <p:tgtEl>
                                          <p:spTgt spid="125"/>
                                        </p:tgtEl>
                                        <p:attrNameLst>
                                          <p:attrName>ppt_x</p:attrName>
                                          <p:attrName>ppt_y</p:attrName>
                                        </p:attrNameLst>
                                      </p:cBhvr>
                                      <p:rCtr x="0" y="6736"/>
                                    </p:animMotion>
                                  </p:childTnLst>
                                </p:cTn>
                              </p:par>
                              <p:par>
                                <p:cTn id="185" presetID="1" presetClass="entr" presetSubtype="0" fill="hold" grpId="0" nodeType="withEffect">
                                  <p:stCondLst>
                                    <p:cond delay="6500"/>
                                  </p:stCondLst>
                                  <p:childTnLst>
                                    <p:set>
                                      <p:cBhvr>
                                        <p:cTn id="186" dur="1" fill="hold">
                                          <p:stCondLst>
                                            <p:cond delay="0"/>
                                          </p:stCondLst>
                                        </p:cTn>
                                        <p:tgtEl>
                                          <p:spTgt spid="181"/>
                                        </p:tgtEl>
                                        <p:attrNameLst>
                                          <p:attrName>style.visibility</p:attrName>
                                        </p:attrNameLst>
                                      </p:cBhvr>
                                      <p:to>
                                        <p:strVal val="visible"/>
                                      </p:to>
                                    </p:set>
                                  </p:childTnLst>
                                </p:cTn>
                              </p:par>
                              <p:par>
                                <p:cTn id="187" presetID="42" presetClass="path" presetSubtype="0" repeatCount="indefinite" fill="hold" grpId="1" nodeType="withEffect">
                                  <p:stCondLst>
                                    <p:cond delay="6500"/>
                                  </p:stCondLst>
                                  <p:childTnLst>
                                    <p:animMotion origin="layout" path="M -1.77083E-6 -0.08496 L -1.77083E-6 0.0493 " pathEditMode="relative" rAng="0" ptsTypes="AA">
                                      <p:cBhvr>
                                        <p:cTn id="188" dur="1100" spd="-100000" fill="hold"/>
                                        <p:tgtEl>
                                          <p:spTgt spid="181"/>
                                        </p:tgtEl>
                                        <p:attrNameLst>
                                          <p:attrName>ppt_x</p:attrName>
                                          <p:attrName>ppt_y</p:attrName>
                                        </p:attrNameLst>
                                      </p:cBhvr>
                                      <p:rCtr x="0" y="6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19" grpId="0"/>
      <p:bldP spid="119" grpId="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69" grpId="0" animBg="1"/>
      <p:bldP spid="169" grpId="1" animBg="1"/>
      <p:bldP spid="170" grpId="0" animBg="1"/>
      <p:bldP spid="170"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Rounded Corners 117">
            <a:extLst>
              <a:ext uri="{FF2B5EF4-FFF2-40B4-BE49-F238E27FC236}">
                <a16:creationId xmlns:a16="http://schemas.microsoft.com/office/drawing/2014/main" id="{81D2A81A-C2F6-448C-AAFD-FF3BC9ACA91E}"/>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19" name="sTextBox 118">
            <a:extLst>
              <a:ext uri="{FF2B5EF4-FFF2-40B4-BE49-F238E27FC236}">
                <a16:creationId xmlns:a16="http://schemas.microsoft.com/office/drawing/2014/main" id="{6F0ED993-4F45-47B7-99E2-2F5865774D06}"/>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Operational databases</a:t>
            </a:r>
          </a:p>
        </p:txBody>
      </p:sp>
      <p:sp>
        <p:nvSpPr>
          <p:cNvPr id="120" name="Rectangle: Rounded Corners 119">
            <a:extLst>
              <a:ext uri="{FF2B5EF4-FFF2-40B4-BE49-F238E27FC236}">
                <a16:creationId xmlns:a16="http://schemas.microsoft.com/office/drawing/2014/main" id="{DD41FBBE-7F8D-4BEF-82A8-935DF15F0038}"/>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FC53158A-3471-4FB7-BF29-C72A81B8F724}"/>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Analytics</a:t>
            </a:r>
          </a:p>
        </p:txBody>
      </p:sp>
      <p:sp>
        <p:nvSpPr>
          <p:cNvPr id="123" name="TextBox 122">
            <a:extLst>
              <a:ext uri="{FF2B5EF4-FFF2-40B4-BE49-F238E27FC236}">
                <a16:creationId xmlns:a16="http://schemas.microsoft.com/office/drawing/2014/main" id="{B6E41D04-6343-4F24-AB2E-ECC7DCEBDA9C}"/>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Data governance</a:t>
            </a:r>
          </a:p>
        </p:txBody>
      </p:sp>
      <p:sp>
        <p:nvSpPr>
          <p:cNvPr id="81" name="Freeform: Shape 80">
            <a:extLst>
              <a:ext uri="{FF2B5EF4-FFF2-40B4-BE49-F238E27FC236}">
                <a16:creationId xmlns:a16="http://schemas.microsoft.com/office/drawing/2014/main" id="{CB23D11E-9802-40B1-91C1-C456470CA163}"/>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Title 1">
            <a:extLst>
              <a:ext uri="{FF2B5EF4-FFF2-40B4-BE49-F238E27FC236}">
                <a16:creationId xmlns:a16="http://schemas.microsoft.com/office/drawing/2014/main" id="{EC17F078-40F2-DC6F-1FB1-E4E797F97255}"/>
              </a:ext>
              <a:ext uri="{C183D7F6-B498-43B3-948B-1728B52AA6E4}">
                <adec:decorative xmlns:adec="http://schemas.microsoft.com/office/drawing/2017/decorative" val="0"/>
              </a:ext>
            </a:extLst>
          </p:cNvPr>
          <p:cNvSpPr txBox="1">
            <a:spLocks/>
          </p:cNvSpPr>
          <p:nvPr/>
        </p:nvSpPr>
        <p:spPr>
          <a:xfrm>
            <a:off x="1890443" y="-3382860"/>
            <a:ext cx="5301973"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Transform with the Microsoft Cloud</a:t>
            </a:r>
          </a:p>
        </p:txBody>
      </p:sp>
      <p:sp>
        <p:nvSpPr>
          <p:cNvPr id="6" name="TextBox 5">
            <a:extLst>
              <a:ext uri="{FF2B5EF4-FFF2-40B4-BE49-F238E27FC236}">
                <a16:creationId xmlns:a16="http://schemas.microsoft.com/office/drawing/2014/main" id="{C2A188D7-72FA-43E4-9F89-C2E405418A2D}"/>
              </a:ext>
            </a:extLst>
          </p:cNvPr>
          <p:cNvSpPr txBox="1"/>
          <p:nvPr/>
        </p:nvSpPr>
        <p:spPr>
          <a:xfrm>
            <a:off x="782334" y="-2164065"/>
            <a:ext cx="4342845" cy="166199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Introducing Microsoft Intelligent Data Platform</a:t>
            </a:r>
          </a:p>
        </p:txBody>
      </p:sp>
      <p:sp>
        <p:nvSpPr>
          <p:cNvPr id="2" name="Title 1">
            <a:extLst>
              <a:ext uri="{FF2B5EF4-FFF2-40B4-BE49-F238E27FC236}">
                <a16:creationId xmlns:a16="http://schemas.microsoft.com/office/drawing/2014/main" id="{57E835D0-975A-9A66-AABE-823505DC0E4E}"/>
              </a:ext>
            </a:extLst>
          </p:cNvPr>
          <p:cNvSpPr>
            <a:spLocks noGrp="1"/>
          </p:cNvSpPr>
          <p:nvPr>
            <p:ph type="title"/>
          </p:nvPr>
        </p:nvSpPr>
        <p:spPr/>
        <p:txBody>
          <a:bodyPr/>
          <a:lstStyle/>
          <a:p>
            <a:r>
              <a:rPr lang="en-US"/>
              <a:t>Transform with the Microsoft Cloud</a:t>
            </a:r>
          </a:p>
        </p:txBody>
      </p:sp>
      <p:grpSp>
        <p:nvGrpSpPr>
          <p:cNvPr id="215" name="Group 214">
            <a:extLst>
              <a:ext uri="{FF2B5EF4-FFF2-40B4-BE49-F238E27FC236}">
                <a16:creationId xmlns:a16="http://schemas.microsoft.com/office/drawing/2014/main" id="{E0512A00-6082-677B-2B22-7885BC552FAB}"/>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216" name="Freeform: Shape 215">
              <a:extLst>
                <a:ext uri="{FF2B5EF4-FFF2-40B4-BE49-F238E27FC236}">
                  <a16:creationId xmlns:a16="http://schemas.microsoft.com/office/drawing/2014/main" id="{92941EB3-EE1A-3FE6-2FE6-49C870377225}"/>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19CD3E69-7728-7D11-E150-CF98FC09D673}"/>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A77B75A9-983B-7242-8F60-3CB55A4FBBD2}"/>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9F0FF0EA-338C-F383-7E1C-585466783CED}"/>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8BE0E508-9E31-F779-C851-25E884F832C8}"/>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C47E9C37-114F-98CB-113B-0414D9EEAB48}"/>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1195F398-538F-89A0-21AB-5A50481FF293}"/>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E790D8A4-DC0D-B7B3-20E7-24609958BE88}"/>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3630FE47-27D4-A04F-EB8B-CDA6AABDB404}"/>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48EF5807-1E97-9328-EBA8-2680796F767B}"/>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A5B2533A-4E49-24FF-F7B7-0A4BA4847B7C}"/>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6097DD06-583E-8EF2-1CC0-A482EFF210DE}"/>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5D099A80-3AFA-9319-246E-89D24BB74A84}"/>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AB20F003-9F94-A734-7831-B886FF790322}"/>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66A7DDE6-27B7-1CB7-7D0C-181D956BA3E8}"/>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DB2C78F2-9FBE-C58E-3A48-0ADE1374CBF6}"/>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3E9A54A3-344E-5262-2197-EF8599E3EEED}"/>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8E3785CC-7BEC-FC3C-2636-8F833B7CD9F5}"/>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675E6193-7C6D-11E7-EB5F-8C79BCE3899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493CB805-C5E0-C776-4BC9-6C55128620E5}"/>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B4D6969-EEF6-2589-8B4E-D182AD2ACCFC}"/>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66CF0BD3-34F5-2D3F-B35E-45ECFB9E4163}"/>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5ED338CD-9560-3912-5711-3BF5798B2E82}"/>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FF2A6FDB-B538-DDC2-0700-A05F56E8613E}"/>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0" name="Oval 239">
            <a:extLst>
              <a:ext uri="{FF2B5EF4-FFF2-40B4-BE49-F238E27FC236}">
                <a16:creationId xmlns:a16="http://schemas.microsoft.com/office/drawing/2014/main" id="{178AAA4B-673C-4967-E100-26B288997B32}"/>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1" name="Oval 240">
            <a:extLst>
              <a:ext uri="{FF2B5EF4-FFF2-40B4-BE49-F238E27FC236}">
                <a16:creationId xmlns:a16="http://schemas.microsoft.com/office/drawing/2014/main" id="{47E9E790-EDC1-856A-A374-48DAB67CE0BE}"/>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4127E3DA-CBEE-CCB4-A973-C96A20B191CB}"/>
              </a:ext>
              <a:ext uri="{C183D7F6-B498-43B3-948B-1728B52AA6E4}">
                <adec:decorative xmlns:adec="http://schemas.microsoft.com/office/drawing/2017/decorative" val="1"/>
              </a:ext>
            </a:extLst>
          </p:cNvPr>
          <p:cNvSpPr>
            <a:spLocks noChangeAspect="1"/>
          </p:cNvSpPr>
          <p:nvPr/>
        </p:nvSpPr>
        <p:spPr bwMode="auto">
          <a:xfrm>
            <a:off x="9875827" y="5444881"/>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3" name="Oval 242">
            <a:extLst>
              <a:ext uri="{FF2B5EF4-FFF2-40B4-BE49-F238E27FC236}">
                <a16:creationId xmlns:a16="http://schemas.microsoft.com/office/drawing/2014/main" id="{E4683B0F-5639-3642-13AB-68A9CEF04E7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4" name="Oval 243">
            <a:extLst>
              <a:ext uri="{FF2B5EF4-FFF2-40B4-BE49-F238E27FC236}">
                <a16:creationId xmlns:a16="http://schemas.microsoft.com/office/drawing/2014/main" id="{627D3946-838E-D94D-D0BD-3CBCC00CC912}"/>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369D2539-A3F8-4D69-A6F0-DA4B0DC29226}"/>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6" name="Oval 245">
            <a:extLst>
              <a:ext uri="{FF2B5EF4-FFF2-40B4-BE49-F238E27FC236}">
                <a16:creationId xmlns:a16="http://schemas.microsoft.com/office/drawing/2014/main" id="{D3BB7985-3802-9D15-74A1-EF615A29795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7" name="Oval 246">
            <a:extLst>
              <a:ext uri="{FF2B5EF4-FFF2-40B4-BE49-F238E27FC236}">
                <a16:creationId xmlns:a16="http://schemas.microsoft.com/office/drawing/2014/main" id="{663D8875-9D45-8AF3-CA91-95796CD7583C}"/>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06A75FF8-D695-A2EF-E3EE-1A8988790D1A}"/>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9" name="Oval 248">
            <a:extLst>
              <a:ext uri="{FF2B5EF4-FFF2-40B4-BE49-F238E27FC236}">
                <a16:creationId xmlns:a16="http://schemas.microsoft.com/office/drawing/2014/main" id="{03656205-678A-5409-62EF-285BCCFE3AE6}"/>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0" name="Oval 249">
            <a:extLst>
              <a:ext uri="{FF2B5EF4-FFF2-40B4-BE49-F238E27FC236}">
                <a16:creationId xmlns:a16="http://schemas.microsoft.com/office/drawing/2014/main" id="{43C7E373-B06A-7F83-0833-8E463F4F8235}"/>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1" name="Oval 250">
            <a:extLst>
              <a:ext uri="{FF2B5EF4-FFF2-40B4-BE49-F238E27FC236}">
                <a16:creationId xmlns:a16="http://schemas.microsoft.com/office/drawing/2014/main" id="{54F6707B-4E06-FE02-2E95-320828E0B5A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2" name="Oval 251">
            <a:extLst>
              <a:ext uri="{FF2B5EF4-FFF2-40B4-BE49-F238E27FC236}">
                <a16:creationId xmlns:a16="http://schemas.microsoft.com/office/drawing/2014/main" id="{3F6DFC07-AE86-E336-7E80-6922967181F1}"/>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BFF795EF-77F1-16F1-A8FF-74763F436745}"/>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FB78A521-FE84-8271-C568-6CA44D28A45B}"/>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55" name="Picture 254">
            <a:extLst>
              <a:ext uri="{FF2B5EF4-FFF2-40B4-BE49-F238E27FC236}">
                <a16:creationId xmlns:a16="http://schemas.microsoft.com/office/drawing/2014/main" id="{DB55806F-C45F-EBC0-96B5-D3469DFEAD72}"/>
              </a:ext>
              <a:ext uri="{C183D7F6-B498-43B3-948B-1728B52AA6E4}">
                <adec:decorative xmlns:adec="http://schemas.microsoft.com/office/drawing/2017/decorative" val="1"/>
              </a:ext>
            </a:extLst>
          </p:cNvPr>
          <p:cNvPicPr>
            <a:picLocks noChangeAspect="1"/>
          </p:cNvPicPr>
          <p:nvPr/>
        </p:nvPicPr>
        <p:blipFill rotWithShape="1">
          <a:blip r:embed="rId3"/>
          <a:srcRect l="673" r="673" b="3516"/>
          <a:stretch/>
        </p:blipFill>
        <p:spPr>
          <a:xfrm>
            <a:off x="6594154" y="4228327"/>
            <a:ext cx="4805560" cy="1167600"/>
          </a:xfrm>
          <a:prstGeom prst="roundRect">
            <a:avLst>
              <a:gd name="adj" fmla="val 8157"/>
            </a:avLst>
          </a:prstGeom>
        </p:spPr>
      </p:pic>
      <p:sp>
        <p:nvSpPr>
          <p:cNvPr id="256" name="Rectangle: Rounded Corners 255">
            <a:extLst>
              <a:ext uri="{FF2B5EF4-FFF2-40B4-BE49-F238E27FC236}">
                <a16:creationId xmlns:a16="http://schemas.microsoft.com/office/drawing/2014/main" id="{ECDEDA9D-0D6B-5035-B3AA-AD697A1D88E6}"/>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257" name="sTextBox 118">
            <a:extLst>
              <a:ext uri="{FF2B5EF4-FFF2-40B4-BE49-F238E27FC236}">
                <a16:creationId xmlns:a16="http://schemas.microsoft.com/office/drawing/2014/main" id="{4BEC167F-7908-C3FF-F28A-014489C938F3}"/>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Operational databases</a:t>
            </a:r>
          </a:p>
        </p:txBody>
      </p:sp>
      <p:sp>
        <p:nvSpPr>
          <p:cNvPr id="258" name="Rectangle: Rounded Corners 257">
            <a:extLst>
              <a:ext uri="{FF2B5EF4-FFF2-40B4-BE49-F238E27FC236}">
                <a16:creationId xmlns:a16="http://schemas.microsoft.com/office/drawing/2014/main" id="{63F8B2A9-C336-D440-6A4E-C8096775484C}"/>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259" name="TextBox 258">
            <a:extLst>
              <a:ext uri="{FF2B5EF4-FFF2-40B4-BE49-F238E27FC236}">
                <a16:creationId xmlns:a16="http://schemas.microsoft.com/office/drawing/2014/main" id="{74CCFC64-CE64-4436-B134-E43F87FFFC79}"/>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Analytics</a:t>
            </a:r>
          </a:p>
        </p:txBody>
      </p:sp>
      <p:sp>
        <p:nvSpPr>
          <p:cNvPr id="260" name="Rectangle: Rounded Corners 259">
            <a:extLst>
              <a:ext uri="{FF2B5EF4-FFF2-40B4-BE49-F238E27FC236}">
                <a16:creationId xmlns:a16="http://schemas.microsoft.com/office/drawing/2014/main" id="{1B5ABC9B-FD95-E69D-84B9-D2A8A88EC23C}"/>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261" name="TextBox 260">
            <a:extLst>
              <a:ext uri="{FF2B5EF4-FFF2-40B4-BE49-F238E27FC236}">
                <a16:creationId xmlns:a16="http://schemas.microsoft.com/office/drawing/2014/main" id="{FCE192D0-95BF-CE89-0D7F-D035FC885FDD}"/>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Data governance</a:t>
            </a:r>
          </a:p>
        </p:txBody>
      </p:sp>
      <p:grpSp>
        <p:nvGrpSpPr>
          <p:cNvPr id="262" name="Group 261">
            <a:extLst>
              <a:ext uri="{FF2B5EF4-FFF2-40B4-BE49-F238E27FC236}">
                <a16:creationId xmlns:a16="http://schemas.microsoft.com/office/drawing/2014/main" id="{8529C202-F4F8-9A34-B6AB-68D25038819A}"/>
              </a:ext>
              <a:ext uri="{C183D7F6-B498-43B3-948B-1728B52AA6E4}">
                <adec:decorative xmlns:adec="http://schemas.microsoft.com/office/drawing/2017/decorative" val="1"/>
              </a:ext>
            </a:extLst>
          </p:cNvPr>
          <p:cNvGrpSpPr/>
          <p:nvPr/>
        </p:nvGrpSpPr>
        <p:grpSpPr>
          <a:xfrm>
            <a:off x="7925944" y="2774950"/>
            <a:ext cx="2141981" cy="1644181"/>
            <a:chOff x="15851888" y="5549900"/>
            <a:chExt cx="4283962" cy="3288361"/>
          </a:xfrm>
        </p:grpSpPr>
        <p:grpSp>
          <p:nvGrpSpPr>
            <p:cNvPr id="263" name="Group 262">
              <a:extLst>
                <a:ext uri="{FF2B5EF4-FFF2-40B4-BE49-F238E27FC236}">
                  <a16:creationId xmlns:a16="http://schemas.microsoft.com/office/drawing/2014/main" id="{CF357736-EDA5-8880-19B7-667F8C5F64B1}"/>
                </a:ext>
              </a:extLst>
            </p:cNvPr>
            <p:cNvGrpSpPr/>
            <p:nvPr/>
          </p:nvGrpSpPr>
          <p:grpSpPr>
            <a:xfrm>
              <a:off x="17570450" y="5549900"/>
              <a:ext cx="847527" cy="1911774"/>
              <a:chOff x="17572567" y="584200"/>
              <a:chExt cx="845410" cy="5719234"/>
            </a:xfrm>
          </p:grpSpPr>
          <p:cxnSp>
            <p:nvCxnSpPr>
              <p:cNvPr id="270" name="Straight Connector 67">
                <a:extLst>
                  <a:ext uri="{FF2B5EF4-FFF2-40B4-BE49-F238E27FC236}">
                    <a16:creationId xmlns:a16="http://schemas.microsoft.com/office/drawing/2014/main" id="{A894B36F-08CB-5C71-2255-7EEF24DD8095}"/>
                  </a:ext>
                </a:extLst>
              </p:cNvPr>
              <p:cNvCxnSpPr>
                <a:cxnSpLocks/>
              </p:cNvCxnSpPr>
              <p:nvPr/>
            </p:nvCxnSpPr>
            <p:spPr>
              <a:xfrm flipV="1">
                <a:off x="17572567"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1" name="Straight Connector 67">
                <a:extLst>
                  <a:ext uri="{FF2B5EF4-FFF2-40B4-BE49-F238E27FC236}">
                    <a16:creationId xmlns:a16="http://schemas.microsoft.com/office/drawing/2014/main" id="{97CA631C-B914-3E68-7229-B28966289432}"/>
                  </a:ext>
                </a:extLst>
              </p:cNvPr>
              <p:cNvCxnSpPr>
                <a:cxnSpLocks/>
              </p:cNvCxnSpPr>
              <p:nvPr/>
            </p:nvCxnSpPr>
            <p:spPr>
              <a:xfrm flipV="1">
                <a:off x="17783919"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2" name="Straight Connector 67">
                <a:extLst>
                  <a:ext uri="{FF2B5EF4-FFF2-40B4-BE49-F238E27FC236}">
                    <a16:creationId xmlns:a16="http://schemas.microsoft.com/office/drawing/2014/main" id="{9311A009-9650-BAFC-DB68-A36793772B55}"/>
                  </a:ext>
                </a:extLst>
              </p:cNvPr>
              <p:cNvCxnSpPr>
                <a:cxnSpLocks/>
              </p:cNvCxnSpPr>
              <p:nvPr/>
            </p:nvCxnSpPr>
            <p:spPr>
              <a:xfrm flipV="1">
                <a:off x="17995271"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3" name="Straight Connector 67">
                <a:extLst>
                  <a:ext uri="{FF2B5EF4-FFF2-40B4-BE49-F238E27FC236}">
                    <a16:creationId xmlns:a16="http://schemas.microsoft.com/office/drawing/2014/main" id="{539724DE-65E0-27CB-4A83-8BADAEE50776}"/>
                  </a:ext>
                </a:extLst>
              </p:cNvPr>
              <p:cNvCxnSpPr>
                <a:cxnSpLocks/>
              </p:cNvCxnSpPr>
              <p:nvPr/>
            </p:nvCxnSpPr>
            <p:spPr>
              <a:xfrm flipV="1">
                <a:off x="18206623"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4" name="Straight Connector 67">
                <a:extLst>
                  <a:ext uri="{FF2B5EF4-FFF2-40B4-BE49-F238E27FC236}">
                    <a16:creationId xmlns:a16="http://schemas.microsoft.com/office/drawing/2014/main" id="{96DC6338-993B-FC25-6626-C2E95C6B51FC}"/>
                  </a:ext>
                </a:extLst>
              </p:cNvPr>
              <p:cNvCxnSpPr>
                <a:cxnSpLocks/>
              </p:cNvCxnSpPr>
              <p:nvPr/>
            </p:nvCxnSpPr>
            <p:spPr>
              <a:xfrm flipV="1">
                <a:off x="18417977"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grpSp>
        <p:grpSp>
          <p:nvGrpSpPr>
            <p:cNvPr id="264" name="Graphic 79">
              <a:extLst>
                <a:ext uri="{FF2B5EF4-FFF2-40B4-BE49-F238E27FC236}">
                  <a16:creationId xmlns:a16="http://schemas.microsoft.com/office/drawing/2014/main" id="{874D9FDF-738C-A546-92F2-82CC38F7FFF2}"/>
                </a:ext>
              </a:extLst>
            </p:cNvPr>
            <p:cNvGrpSpPr/>
            <p:nvPr/>
          </p:nvGrpSpPr>
          <p:grpSpPr>
            <a:xfrm>
              <a:off x="15851888" y="7463753"/>
              <a:ext cx="4283962" cy="1374508"/>
              <a:chOff x="15851888" y="7813949"/>
              <a:chExt cx="4283962" cy="1374508"/>
            </a:xfrm>
          </p:grpSpPr>
          <p:sp>
            <p:nvSpPr>
              <p:cNvPr id="265" name="Freeform: Shape 264">
                <a:extLst>
                  <a:ext uri="{FF2B5EF4-FFF2-40B4-BE49-F238E27FC236}">
                    <a16:creationId xmlns:a16="http://schemas.microsoft.com/office/drawing/2014/main" id="{2B67CB94-A759-8048-AE68-2151AD47B3B3}"/>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CC99E46D-C6CF-D84F-C57F-F70510524C29}"/>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834FD080-E355-C5F0-4AE8-47E3F6583594}"/>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7418E60C-2626-C33C-DDEC-29B552E3BDAC}"/>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6713A0ED-9ACD-52AD-D1F8-098D426F5578}"/>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75" name="Oval 274">
            <a:extLst>
              <a:ext uri="{FF2B5EF4-FFF2-40B4-BE49-F238E27FC236}">
                <a16:creationId xmlns:a16="http://schemas.microsoft.com/office/drawing/2014/main" id="{1256C732-61CE-558C-C03B-5A98ECD329FB}"/>
              </a:ext>
              <a:ext uri="{C183D7F6-B498-43B3-948B-1728B52AA6E4}">
                <adec:decorative xmlns:adec="http://schemas.microsoft.com/office/drawing/2017/decorative" val="1"/>
              </a:ext>
            </a:extLst>
          </p:cNvPr>
          <p:cNvSpPr>
            <a:spLocks noChangeAspect="1"/>
          </p:cNvSpPr>
          <p:nvPr/>
        </p:nvSpPr>
        <p:spPr bwMode="auto">
          <a:xfrm>
            <a:off x="8757543" y="29895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6" name="Oval 275">
            <a:extLst>
              <a:ext uri="{FF2B5EF4-FFF2-40B4-BE49-F238E27FC236}">
                <a16:creationId xmlns:a16="http://schemas.microsoft.com/office/drawing/2014/main" id="{15DD11F4-5C2A-5B99-E5D4-5205973382C1}"/>
              </a:ext>
              <a:ext uri="{C183D7F6-B498-43B3-948B-1728B52AA6E4}">
                <adec:decorative xmlns:adec="http://schemas.microsoft.com/office/drawing/2017/decorative" val="1"/>
              </a:ext>
            </a:extLst>
          </p:cNvPr>
          <p:cNvSpPr>
            <a:spLocks noChangeAspect="1"/>
          </p:cNvSpPr>
          <p:nvPr/>
        </p:nvSpPr>
        <p:spPr bwMode="auto">
          <a:xfrm>
            <a:off x="9078218" y="288097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8" name="Oval 277">
            <a:extLst>
              <a:ext uri="{FF2B5EF4-FFF2-40B4-BE49-F238E27FC236}">
                <a16:creationId xmlns:a16="http://schemas.microsoft.com/office/drawing/2014/main" id="{A98124F6-BE0C-1182-226A-4573C18F275F}"/>
              </a:ext>
              <a:ext uri="{C183D7F6-B498-43B3-948B-1728B52AA6E4}">
                <adec:decorative xmlns:adec="http://schemas.microsoft.com/office/drawing/2017/decorative" val="1"/>
              </a:ext>
            </a:extLst>
          </p:cNvPr>
          <p:cNvSpPr>
            <a:spLocks noChangeAspect="1"/>
          </p:cNvSpPr>
          <p:nvPr/>
        </p:nvSpPr>
        <p:spPr bwMode="auto">
          <a:xfrm>
            <a:off x="8970268" y="323911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9" name="Oval 278">
            <a:extLst>
              <a:ext uri="{FF2B5EF4-FFF2-40B4-BE49-F238E27FC236}">
                <a16:creationId xmlns:a16="http://schemas.microsoft.com/office/drawing/2014/main" id="{00CCB367-4FD2-D3B9-4D4B-4C7DA81589DC}"/>
              </a:ext>
              <a:ext uri="{C183D7F6-B498-43B3-948B-1728B52AA6E4}">
                <adec:decorative xmlns:adec="http://schemas.microsoft.com/office/drawing/2017/decorative" val="1"/>
              </a:ext>
            </a:extLst>
          </p:cNvPr>
          <p:cNvSpPr>
            <a:spLocks noChangeAspect="1"/>
          </p:cNvSpPr>
          <p:nvPr/>
        </p:nvSpPr>
        <p:spPr bwMode="auto">
          <a:xfrm>
            <a:off x="9182993" y="343596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0" name="Oval 279">
            <a:extLst>
              <a:ext uri="{FF2B5EF4-FFF2-40B4-BE49-F238E27FC236}">
                <a16:creationId xmlns:a16="http://schemas.microsoft.com/office/drawing/2014/main" id="{25D10289-4263-3744-2930-57D380E4B883}"/>
              </a:ext>
              <a:ext uri="{C183D7F6-B498-43B3-948B-1728B52AA6E4}">
                <adec:decorative xmlns:adec="http://schemas.microsoft.com/office/drawing/2017/decorative" val="1"/>
              </a:ext>
            </a:extLst>
          </p:cNvPr>
          <p:cNvSpPr>
            <a:spLocks noChangeAspect="1"/>
          </p:cNvSpPr>
          <p:nvPr/>
        </p:nvSpPr>
        <p:spPr bwMode="auto">
          <a:xfrm>
            <a:off x="9586001" y="408950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1" name="Oval 280">
            <a:extLst>
              <a:ext uri="{FF2B5EF4-FFF2-40B4-BE49-F238E27FC236}">
                <a16:creationId xmlns:a16="http://schemas.microsoft.com/office/drawing/2014/main" id="{A0B9E434-EB48-EE59-59E1-68F13E50005F}"/>
              </a:ext>
              <a:ext uri="{C183D7F6-B498-43B3-948B-1728B52AA6E4}">
                <adec:decorative xmlns:adec="http://schemas.microsoft.com/office/drawing/2017/decorative" val="1"/>
              </a:ext>
            </a:extLst>
          </p:cNvPr>
          <p:cNvSpPr>
            <a:spLocks noChangeAspect="1"/>
          </p:cNvSpPr>
          <p:nvPr/>
        </p:nvSpPr>
        <p:spPr bwMode="auto">
          <a:xfrm>
            <a:off x="8675302" y="41321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2" name="Oval 281">
            <a:extLst>
              <a:ext uri="{FF2B5EF4-FFF2-40B4-BE49-F238E27FC236}">
                <a16:creationId xmlns:a16="http://schemas.microsoft.com/office/drawing/2014/main" id="{C1B6A9CA-67C6-7BA1-0845-22D70EC1A062}"/>
              </a:ext>
              <a:ext uri="{C183D7F6-B498-43B3-948B-1728B52AA6E4}">
                <adec:decorative xmlns:adec="http://schemas.microsoft.com/office/drawing/2017/decorative" val="1"/>
              </a:ext>
            </a:extLst>
          </p:cNvPr>
          <p:cNvSpPr>
            <a:spLocks noChangeAspect="1"/>
          </p:cNvSpPr>
          <p:nvPr/>
        </p:nvSpPr>
        <p:spPr bwMode="auto">
          <a:xfrm>
            <a:off x="8968680" y="372928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7CE31DF8-DC87-AFC3-E8BF-7FE335CE71B5}"/>
              </a:ext>
              <a:ext uri="{C183D7F6-B498-43B3-948B-1728B52AA6E4}">
                <adec:decorative xmlns:adec="http://schemas.microsoft.com/office/drawing/2017/decorative" val="1"/>
              </a:ext>
            </a:extLst>
          </p:cNvPr>
          <p:cNvSpPr>
            <a:spLocks noChangeAspect="1"/>
          </p:cNvSpPr>
          <p:nvPr/>
        </p:nvSpPr>
        <p:spPr bwMode="auto">
          <a:xfrm>
            <a:off x="9121181" y="39396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4" name="Oval 283">
            <a:extLst>
              <a:ext uri="{FF2B5EF4-FFF2-40B4-BE49-F238E27FC236}">
                <a16:creationId xmlns:a16="http://schemas.microsoft.com/office/drawing/2014/main" id="{9198ED4B-2842-BAE8-393B-F598BB9BD54A}"/>
              </a:ext>
              <a:ext uri="{C183D7F6-B498-43B3-948B-1728B52AA6E4}">
                <adec:decorative xmlns:adec="http://schemas.microsoft.com/office/drawing/2017/decorative" val="1"/>
              </a:ext>
            </a:extLst>
          </p:cNvPr>
          <p:cNvSpPr>
            <a:spLocks noChangeAspect="1"/>
          </p:cNvSpPr>
          <p:nvPr/>
        </p:nvSpPr>
        <p:spPr bwMode="auto">
          <a:xfrm>
            <a:off x="8606231" y="395780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5" name="TextBox 284">
            <a:extLst>
              <a:ext uri="{FF2B5EF4-FFF2-40B4-BE49-F238E27FC236}">
                <a16:creationId xmlns:a16="http://schemas.microsoft.com/office/drawing/2014/main" id="{890AF166-2E63-540B-DA5A-08B97D321777}"/>
              </a:ext>
            </a:extLst>
          </p:cNvPr>
          <p:cNvSpPr txBox="1"/>
          <p:nvPr/>
        </p:nvSpPr>
        <p:spPr>
          <a:xfrm>
            <a:off x="7040118" y="5162570"/>
            <a:ext cx="39136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Operational databases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Analytics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Data governance </a:t>
            </a:r>
          </a:p>
        </p:txBody>
      </p:sp>
      <p:grpSp>
        <p:nvGrpSpPr>
          <p:cNvPr id="286" name="Group 285">
            <a:extLst>
              <a:ext uri="{FF2B5EF4-FFF2-40B4-BE49-F238E27FC236}">
                <a16:creationId xmlns:a16="http://schemas.microsoft.com/office/drawing/2014/main" id="{BFC43D28-3557-77ED-A19F-FE3AB15FCA61}"/>
              </a:ext>
              <a:ext uri="{C183D7F6-B498-43B3-948B-1728B52AA6E4}">
                <adec:decorative xmlns:adec="http://schemas.microsoft.com/office/drawing/2017/decorative" val="1"/>
              </a:ext>
            </a:extLst>
          </p:cNvPr>
          <p:cNvGrpSpPr/>
          <p:nvPr/>
        </p:nvGrpSpPr>
        <p:grpSpPr>
          <a:xfrm>
            <a:off x="7040118" y="1139433"/>
            <a:ext cx="3913633" cy="1636884"/>
            <a:chOff x="14080236" y="2278866"/>
            <a:chExt cx="7827265" cy="3273768"/>
          </a:xfrm>
        </p:grpSpPr>
        <p:sp>
          <p:nvSpPr>
            <p:cNvPr id="287" name="Rectangle: Rounded Corners 286">
              <a:extLst>
                <a:ext uri="{FF2B5EF4-FFF2-40B4-BE49-F238E27FC236}">
                  <a16:creationId xmlns:a16="http://schemas.microsoft.com/office/drawing/2014/main" id="{997BF0C7-CDF1-4A1E-E3B3-E4DEA4C688BA}"/>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288" name="TextBox 287">
              <a:extLst>
                <a:ext uri="{FF2B5EF4-FFF2-40B4-BE49-F238E27FC236}">
                  <a16:creationId xmlns:a16="http://schemas.microsoft.com/office/drawing/2014/main" id="{8FD79C23-E20C-3611-2DCA-14C0E8C57893}"/>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85" name="TextBox 84">
            <a:extLst>
              <a:ext uri="{FF2B5EF4-FFF2-40B4-BE49-F238E27FC236}">
                <a16:creationId xmlns:a16="http://schemas.microsoft.com/office/drawing/2014/main" id="{8DF8D87C-001E-9628-26C8-DF6C61C2E264}"/>
              </a:ext>
              <a:ext uri="{C183D7F6-B498-43B3-948B-1728B52AA6E4}">
                <adec:decorative xmlns:adec="http://schemas.microsoft.com/office/drawing/2017/decorative" val="1"/>
              </a:ext>
            </a:extLst>
          </p:cNvPr>
          <p:cNvSpPr txBox="1"/>
          <p:nvPr/>
        </p:nvSpPr>
        <p:spPr>
          <a:xfrm>
            <a:off x="6925912" y="4411341"/>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Azure Databricks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Power BI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a:ln>
                  <a:noFill/>
                </a:ln>
                <a:gradFill>
                  <a:gsLst>
                    <a:gs pos="3614">
                      <a:srgbClr val="FFFFFF"/>
                    </a:gs>
                    <a:gs pos="13855">
                      <a:srgbClr val="FFFFFF"/>
                    </a:gs>
                  </a:gsLst>
                  <a:lin ang="2700000" scaled="0"/>
                </a:gradFill>
                <a:effectLst/>
                <a:uLnTx/>
                <a:uFillTx/>
                <a:latin typeface="Segoe UI Semibold"/>
                <a:ea typeface="+mn-ea"/>
                <a:cs typeface="+mn-cs"/>
              </a:rPr>
              <a:t>  Azure AI</a:t>
            </a:r>
          </a:p>
        </p:txBody>
      </p:sp>
    </p:spTree>
    <p:extLst>
      <p:ext uri="{BB962C8B-B14F-4D97-AF65-F5344CB8AC3E}">
        <p14:creationId xmlns:p14="http://schemas.microsoft.com/office/powerpoint/2010/main" val="4074493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par>
                                <p:cTn id="8" presetID="42" presetClass="path" presetSubtype="0" decel="100000" fill="hold" nodeType="withEffect">
                                  <p:stCondLst>
                                    <p:cond delay="0"/>
                                  </p:stCondLst>
                                  <p:childTnLst>
                                    <p:animMotion origin="layout" path="M -6.25E-7 4.44444E-6 L -6.25E-7 0.03541 " pathEditMode="relative" rAng="0" ptsTypes="AA">
                                      <p:cBhvr>
                                        <p:cTn id="9" dur="700" spd="-100000" fill="hold"/>
                                        <p:tgtEl>
                                          <p:spTgt spid="286"/>
                                        </p:tgtEl>
                                        <p:attrNameLst>
                                          <p:attrName>ppt_x</p:attrName>
                                          <p:attrName>ppt_y</p:attrName>
                                        </p:attrNameLst>
                                      </p:cBhvr>
                                      <p:rCtr x="0" y="1771"/>
                                    </p:animMotion>
                                  </p:childTnLst>
                                </p:cTn>
                              </p:par>
                              <p:par>
                                <p:cTn id="10" presetID="22" presetClass="entr" presetSubtype="4" fill="hold" nodeType="with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wipe(down)">
                                      <p:cBhvr>
                                        <p:cTn id="12" dur="1000"/>
                                        <p:tgtEl>
                                          <p:spTgt spid="262"/>
                                        </p:tgtEl>
                                      </p:cBhvr>
                                    </p:animEffect>
                                  </p:childTnLst>
                                </p:cTn>
                              </p:par>
                              <p:par>
                                <p:cTn id="13" presetID="1" presetClass="entr" presetSubtype="0" fill="hold" grpId="0" nodeType="withEffect">
                                  <p:stCondLst>
                                    <p:cond delay="750"/>
                                  </p:stCondLst>
                                  <p:childTnLst>
                                    <p:set>
                                      <p:cBhvr>
                                        <p:cTn id="14" dur="1" fill="hold">
                                          <p:stCondLst>
                                            <p:cond delay="0"/>
                                          </p:stCondLst>
                                        </p:cTn>
                                        <p:tgtEl>
                                          <p:spTgt spid="249"/>
                                        </p:tgtEl>
                                        <p:attrNameLst>
                                          <p:attrName>style.visibility</p:attrName>
                                        </p:attrNameLst>
                                      </p:cBhvr>
                                      <p:to>
                                        <p:strVal val="visible"/>
                                      </p:to>
                                    </p:set>
                                  </p:childTnLst>
                                </p:cTn>
                              </p:par>
                              <p:par>
                                <p:cTn id="15"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16" dur="1250" fill="hold"/>
                                        <p:tgtEl>
                                          <p:spTgt spid="249"/>
                                        </p:tgtEl>
                                        <p:attrNameLst>
                                          <p:attrName>ppt_x</p:attrName>
                                          <p:attrName>ppt_y</p:attrName>
                                        </p:attrNameLst>
                                      </p:cBhvr>
                                      <p:rCtr x="5618" y="-8854"/>
                                    </p:animMotion>
                                  </p:childTnLst>
                                </p:cTn>
                              </p:par>
                              <p:par>
                                <p:cTn id="17" presetID="1" presetClass="entr" presetSubtype="0" fill="hold" grpId="0" nodeType="withEffect">
                                  <p:stCondLst>
                                    <p:cond delay="800"/>
                                  </p:stCondLst>
                                  <p:childTnLst>
                                    <p:set>
                                      <p:cBhvr>
                                        <p:cTn id="18" dur="1" fill="hold">
                                          <p:stCondLst>
                                            <p:cond delay="0"/>
                                          </p:stCondLst>
                                        </p:cTn>
                                        <p:tgtEl>
                                          <p:spTgt spid="245"/>
                                        </p:tgtEl>
                                        <p:attrNameLst>
                                          <p:attrName>style.visibility</p:attrName>
                                        </p:attrNameLst>
                                      </p:cBhvr>
                                      <p:to>
                                        <p:strVal val="visible"/>
                                      </p:to>
                                    </p:set>
                                  </p:childTnLst>
                                </p:cTn>
                              </p:par>
                              <p:par>
                                <p:cTn id="19"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20" dur="1750" fill="hold"/>
                                        <p:tgtEl>
                                          <p:spTgt spid="245"/>
                                        </p:tgtEl>
                                        <p:attrNameLst>
                                          <p:attrName>ppt_x</p:attrName>
                                          <p:attrName>ppt_y</p:attrName>
                                        </p:attrNameLst>
                                      </p:cBhvr>
                                      <p:rCtr x="-228" y="-8669"/>
                                    </p:animMotion>
                                  </p:childTnLst>
                                </p:cTn>
                              </p:par>
                              <p:par>
                                <p:cTn id="21" presetID="1" presetClass="entr" presetSubtype="0" fill="hold" grpId="0" nodeType="withEffect">
                                  <p:stCondLst>
                                    <p:cond delay="850"/>
                                  </p:stCondLst>
                                  <p:childTnLst>
                                    <p:set>
                                      <p:cBhvr>
                                        <p:cTn id="22" dur="1" fill="hold">
                                          <p:stCondLst>
                                            <p:cond delay="0"/>
                                          </p:stCondLst>
                                        </p:cTn>
                                        <p:tgtEl>
                                          <p:spTgt spid="248"/>
                                        </p:tgtEl>
                                        <p:attrNameLst>
                                          <p:attrName>style.visibility</p:attrName>
                                        </p:attrNameLst>
                                      </p:cBhvr>
                                      <p:to>
                                        <p:strVal val="visible"/>
                                      </p:to>
                                    </p:set>
                                  </p:childTnLst>
                                </p:cTn>
                              </p:par>
                              <p:par>
                                <p:cTn id="23"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24" dur="1250" fill="hold"/>
                                        <p:tgtEl>
                                          <p:spTgt spid="248"/>
                                        </p:tgtEl>
                                        <p:attrNameLst>
                                          <p:attrName>ppt_x</p:attrName>
                                          <p:attrName>ppt_y</p:attrName>
                                        </p:attrNameLst>
                                      </p:cBhvr>
                                      <p:rCtr x="586" y="-8657"/>
                                    </p:animMotion>
                                  </p:childTnLst>
                                </p:cTn>
                              </p:par>
                              <p:par>
                                <p:cTn id="25" presetID="1" presetClass="entr" presetSubtype="0" fill="hold" grpId="0" nodeType="withEffect">
                                  <p:stCondLst>
                                    <p:cond delay="900"/>
                                  </p:stCondLst>
                                  <p:childTnLst>
                                    <p:set>
                                      <p:cBhvr>
                                        <p:cTn id="26" dur="1" fill="hold">
                                          <p:stCondLst>
                                            <p:cond delay="0"/>
                                          </p:stCondLst>
                                        </p:cTn>
                                        <p:tgtEl>
                                          <p:spTgt spid="244"/>
                                        </p:tgtEl>
                                        <p:attrNameLst>
                                          <p:attrName>style.visibility</p:attrName>
                                        </p:attrNameLst>
                                      </p:cBhvr>
                                      <p:to>
                                        <p:strVal val="visible"/>
                                      </p:to>
                                    </p:set>
                                  </p:childTnLst>
                                </p:cTn>
                              </p:par>
                              <p:par>
                                <p:cTn id="27"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28" dur="1750" fill="hold"/>
                                        <p:tgtEl>
                                          <p:spTgt spid="244"/>
                                        </p:tgtEl>
                                        <p:attrNameLst>
                                          <p:attrName>ppt_x</p:attrName>
                                          <p:attrName>ppt_y</p:attrName>
                                        </p:attrNameLst>
                                      </p:cBhvr>
                                      <p:rCtr x="3587" y="-8681"/>
                                    </p:animMotion>
                                  </p:childTnLst>
                                </p:cTn>
                              </p:par>
                              <p:par>
                                <p:cTn id="29" presetID="1" presetClass="entr" presetSubtype="0" fill="hold" grpId="0" nodeType="withEffect">
                                  <p:stCondLst>
                                    <p:cond delay="950"/>
                                  </p:stCondLst>
                                  <p:childTnLst>
                                    <p:set>
                                      <p:cBhvr>
                                        <p:cTn id="30" dur="1" fill="hold">
                                          <p:stCondLst>
                                            <p:cond delay="0"/>
                                          </p:stCondLst>
                                        </p:cTn>
                                        <p:tgtEl>
                                          <p:spTgt spid="241"/>
                                        </p:tgtEl>
                                        <p:attrNameLst>
                                          <p:attrName>style.visibility</p:attrName>
                                        </p:attrNameLst>
                                      </p:cBhvr>
                                      <p:to>
                                        <p:strVal val="visible"/>
                                      </p:to>
                                    </p:set>
                                  </p:childTnLst>
                                </p:cTn>
                              </p:par>
                              <p:par>
                                <p:cTn id="31"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32" dur="1250" fill="hold"/>
                                        <p:tgtEl>
                                          <p:spTgt spid="241"/>
                                        </p:tgtEl>
                                        <p:attrNameLst>
                                          <p:attrName>ppt_x</p:attrName>
                                          <p:attrName>ppt_y</p:attrName>
                                        </p:attrNameLst>
                                      </p:cBhvr>
                                      <p:rCtr x="-2285" y="-8715"/>
                                    </p:animMotion>
                                  </p:childTnLst>
                                </p:cTn>
                              </p:par>
                              <p:par>
                                <p:cTn id="33" presetID="1" presetClass="entr" presetSubtype="0" fill="hold" grpId="0" nodeType="withEffect">
                                  <p:stCondLst>
                                    <p:cond delay="1000"/>
                                  </p:stCondLst>
                                  <p:childTnLst>
                                    <p:set>
                                      <p:cBhvr>
                                        <p:cTn id="34" dur="1" fill="hold">
                                          <p:stCondLst>
                                            <p:cond delay="0"/>
                                          </p:stCondLst>
                                        </p:cTn>
                                        <p:tgtEl>
                                          <p:spTgt spid="243"/>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36" dur="1500" fill="hold"/>
                                        <p:tgtEl>
                                          <p:spTgt spid="243"/>
                                        </p:tgtEl>
                                        <p:attrNameLst>
                                          <p:attrName>ppt_x</p:attrName>
                                          <p:attrName>ppt_y</p:attrName>
                                        </p:attrNameLst>
                                      </p:cBhvr>
                                      <p:rCtr x="-5195" y="-8692"/>
                                    </p:animMotion>
                                  </p:childTnLst>
                                </p:cTn>
                              </p:par>
                              <p:par>
                                <p:cTn id="37" presetID="1" presetClass="entr" presetSubtype="0" fill="hold" grpId="0" nodeType="withEffect">
                                  <p:stCondLst>
                                    <p:cond delay="1050"/>
                                  </p:stCondLst>
                                  <p:childTnLst>
                                    <p:set>
                                      <p:cBhvr>
                                        <p:cTn id="38" dur="1" fill="hold">
                                          <p:stCondLst>
                                            <p:cond delay="0"/>
                                          </p:stCondLst>
                                        </p:cTn>
                                        <p:tgtEl>
                                          <p:spTgt spid="242"/>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40" dur="1250" fill="hold"/>
                                        <p:tgtEl>
                                          <p:spTgt spid="242"/>
                                        </p:tgtEl>
                                        <p:attrNameLst>
                                          <p:attrName>ppt_x</p:attrName>
                                          <p:attrName>ppt_y</p:attrName>
                                        </p:attrNameLst>
                                      </p:cBhvr>
                                      <p:rCtr x="1211" y="-8657"/>
                                    </p:animMotion>
                                  </p:childTnLst>
                                </p:cTn>
                              </p:par>
                              <p:par>
                                <p:cTn id="41" presetID="1" presetClass="entr" presetSubtype="0" fill="hold" grpId="0" nodeType="withEffect">
                                  <p:stCondLst>
                                    <p:cond delay="1100"/>
                                  </p:stCondLst>
                                  <p:childTnLst>
                                    <p:set>
                                      <p:cBhvr>
                                        <p:cTn id="42" dur="1" fill="hold">
                                          <p:stCondLst>
                                            <p:cond delay="0"/>
                                          </p:stCondLst>
                                        </p:cTn>
                                        <p:tgtEl>
                                          <p:spTgt spid="251"/>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6953 0.15961 C 0.05156 0.1456 -0.00039 0.09699 -0.00039 -0.01389 " pathEditMode="relative" rAng="0" ptsTypes="AA">
                                      <p:cBhvr>
                                        <p:cTn id="44" dur="1500" fill="hold"/>
                                        <p:tgtEl>
                                          <p:spTgt spid="251"/>
                                        </p:tgtEl>
                                        <p:attrNameLst>
                                          <p:attrName>ppt_x</p:attrName>
                                          <p:attrName>ppt_y</p:attrName>
                                        </p:attrNameLst>
                                      </p:cBhvr>
                                      <p:rCtr x="-3496" y="-8681"/>
                                    </p:animMotion>
                                  </p:childTnLst>
                                </p:cTn>
                              </p:par>
                              <p:par>
                                <p:cTn id="45" presetID="1" presetClass="entr" presetSubtype="0" fill="hold" grpId="0" nodeType="withEffect">
                                  <p:stCondLst>
                                    <p:cond delay="1150"/>
                                  </p:stCondLst>
                                  <p:childTnLst>
                                    <p:set>
                                      <p:cBhvr>
                                        <p:cTn id="46" dur="1" fill="hold">
                                          <p:stCondLst>
                                            <p:cond delay="0"/>
                                          </p:stCondLst>
                                        </p:cTn>
                                        <p:tgtEl>
                                          <p:spTgt spid="247"/>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48" dur="1250" fill="hold"/>
                                        <p:tgtEl>
                                          <p:spTgt spid="247"/>
                                        </p:tgtEl>
                                        <p:attrNameLst>
                                          <p:attrName>ppt_x</p:attrName>
                                          <p:attrName>ppt_y</p:attrName>
                                        </p:attrNameLst>
                                      </p:cBhvr>
                                      <p:rCtr x="3893" y="-8553"/>
                                    </p:animMotion>
                                  </p:childTnLst>
                                </p:cTn>
                              </p:par>
                              <p:par>
                                <p:cTn id="49" presetID="1" presetClass="entr" presetSubtype="0" fill="hold" grpId="0" nodeType="withEffect">
                                  <p:stCondLst>
                                    <p:cond delay="1200"/>
                                  </p:stCondLst>
                                  <p:childTnLst>
                                    <p:set>
                                      <p:cBhvr>
                                        <p:cTn id="50" dur="1" fill="hold">
                                          <p:stCondLst>
                                            <p:cond delay="0"/>
                                          </p:stCondLst>
                                        </p:cTn>
                                        <p:tgtEl>
                                          <p:spTgt spid="252"/>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52" dur="1750" fill="hold"/>
                                        <p:tgtEl>
                                          <p:spTgt spid="252"/>
                                        </p:tgtEl>
                                        <p:attrNameLst>
                                          <p:attrName>ppt_x</p:attrName>
                                          <p:attrName>ppt_y</p:attrName>
                                        </p:attrNameLst>
                                      </p:cBhvr>
                                      <p:rCtr x="2982" y="-8426"/>
                                    </p:animMotion>
                                  </p:childTnLst>
                                </p:cTn>
                              </p:par>
                              <p:par>
                                <p:cTn id="53" presetID="1" presetClass="entr" presetSubtype="0" fill="hold" grpId="0" nodeType="withEffect">
                                  <p:stCondLst>
                                    <p:cond delay="1250"/>
                                  </p:stCondLst>
                                  <p:childTnLst>
                                    <p:set>
                                      <p:cBhvr>
                                        <p:cTn id="54" dur="1" fill="hold">
                                          <p:stCondLst>
                                            <p:cond delay="0"/>
                                          </p:stCondLst>
                                        </p:cTn>
                                        <p:tgtEl>
                                          <p:spTgt spid="250"/>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085 0.16389 C -0.02624 0.14121 -0.00013 0.04352 0.00033 -0.00925 " pathEditMode="relative" rAng="0" ptsTypes="AA">
                                      <p:cBhvr>
                                        <p:cTn id="56" dur="1750" fill="hold"/>
                                        <p:tgtEl>
                                          <p:spTgt spid="250"/>
                                        </p:tgtEl>
                                        <p:attrNameLst>
                                          <p:attrName>ppt_x</p:attrName>
                                          <p:attrName>ppt_y</p:attrName>
                                        </p:attrNameLst>
                                      </p:cBhvr>
                                      <p:rCtr x="5059" y="-8657"/>
                                    </p:animMotion>
                                  </p:childTnLst>
                                </p:cTn>
                              </p:par>
                              <p:par>
                                <p:cTn id="57" presetID="1" presetClass="entr" presetSubtype="0" fill="hold" grpId="0" nodeType="withEffect">
                                  <p:stCondLst>
                                    <p:cond delay="1300"/>
                                  </p:stCondLst>
                                  <p:childTnLst>
                                    <p:set>
                                      <p:cBhvr>
                                        <p:cTn id="58" dur="1" fill="hold">
                                          <p:stCondLst>
                                            <p:cond delay="0"/>
                                          </p:stCondLst>
                                        </p:cTn>
                                        <p:tgtEl>
                                          <p:spTgt spid="240"/>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60" dur="1750" fill="hold"/>
                                        <p:tgtEl>
                                          <p:spTgt spid="240"/>
                                        </p:tgtEl>
                                        <p:attrNameLst>
                                          <p:attrName>ppt_x</p:attrName>
                                          <p:attrName>ppt_y</p:attrName>
                                        </p:attrNameLst>
                                      </p:cBhvr>
                                      <p:rCtr x="5618" y="-8854"/>
                                    </p:animMotion>
                                  </p:childTnLst>
                                </p:cTn>
                              </p:par>
                              <p:par>
                                <p:cTn id="61" presetID="1" presetClass="entr" presetSubtype="0" fill="hold" grpId="0" nodeType="withEffect">
                                  <p:stCondLst>
                                    <p:cond delay="1350"/>
                                  </p:stCondLst>
                                  <p:childTnLst>
                                    <p:set>
                                      <p:cBhvr>
                                        <p:cTn id="62" dur="1" fill="hold">
                                          <p:stCondLst>
                                            <p:cond delay="0"/>
                                          </p:stCondLst>
                                        </p:cTn>
                                        <p:tgtEl>
                                          <p:spTgt spid="246"/>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64" dur="1250" fill="hold"/>
                                        <p:tgtEl>
                                          <p:spTgt spid="246"/>
                                        </p:tgtEl>
                                        <p:attrNameLst>
                                          <p:attrName>ppt_x</p:attrName>
                                          <p:attrName>ppt_y</p:attrName>
                                        </p:attrNameLst>
                                      </p:cBhvr>
                                      <p:rCtr x="2982" y="-8715"/>
                                    </p:animMotion>
                                  </p:childTnLst>
                                </p:cTn>
                              </p:par>
                              <p:par>
                                <p:cTn id="65" presetID="1" presetClass="entr" presetSubtype="0" fill="hold" grpId="0" nodeType="withEffect">
                                  <p:stCondLst>
                                    <p:cond delay="1400"/>
                                  </p:stCondLst>
                                  <p:childTnLst>
                                    <p:set>
                                      <p:cBhvr>
                                        <p:cTn id="66" dur="1" fill="hold">
                                          <p:stCondLst>
                                            <p:cond delay="0"/>
                                          </p:stCondLst>
                                        </p:cTn>
                                        <p:tgtEl>
                                          <p:spTgt spid="253"/>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68" dur="2000" fill="hold"/>
                                        <p:tgtEl>
                                          <p:spTgt spid="253"/>
                                        </p:tgtEl>
                                        <p:attrNameLst>
                                          <p:attrName>ppt_x</p:attrName>
                                          <p:attrName>ppt_y</p:attrName>
                                        </p:attrNameLst>
                                      </p:cBhvr>
                                      <p:rCtr x="3587" y="-8681"/>
                                    </p:animMotion>
                                  </p:childTnLst>
                                </p:cTn>
                              </p:par>
                              <p:par>
                                <p:cTn id="69" presetID="1" presetClass="entr" presetSubtype="0" fill="hold" grpId="0" nodeType="withEffect">
                                  <p:stCondLst>
                                    <p:cond delay="1450"/>
                                  </p:stCondLst>
                                  <p:childTnLst>
                                    <p:set>
                                      <p:cBhvr>
                                        <p:cTn id="70" dur="1" fill="hold">
                                          <p:stCondLst>
                                            <p:cond delay="0"/>
                                          </p:stCondLst>
                                        </p:cTn>
                                        <p:tgtEl>
                                          <p:spTgt spid="254"/>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72" dur="1500" fill="hold"/>
                                        <p:tgtEl>
                                          <p:spTgt spid="254"/>
                                        </p:tgtEl>
                                        <p:attrNameLst>
                                          <p:attrName>ppt_x</p:attrName>
                                          <p:attrName>ppt_y</p:attrName>
                                        </p:attrNameLst>
                                      </p:cBhvr>
                                      <p:rCtr x="-2285" y="-8715"/>
                                    </p:animMotion>
                                  </p:childTnLst>
                                </p:cTn>
                              </p:par>
                              <p:par>
                                <p:cTn id="73" presetID="1" presetClass="entr" presetSubtype="0" fill="hold" grpId="0" nodeType="withEffect">
                                  <p:stCondLst>
                                    <p:cond delay="2000"/>
                                  </p:stCondLst>
                                  <p:childTnLst>
                                    <p:set>
                                      <p:cBhvr>
                                        <p:cTn id="74" dur="1" fill="hold">
                                          <p:stCondLst>
                                            <p:cond delay="0"/>
                                          </p:stCondLst>
                                        </p:cTn>
                                        <p:tgtEl>
                                          <p:spTgt spid="284"/>
                                        </p:tgtEl>
                                        <p:attrNameLst>
                                          <p:attrName>style.visibility</p:attrName>
                                        </p:attrNameLst>
                                      </p:cBhvr>
                                      <p:to>
                                        <p:strVal val="visible"/>
                                      </p:to>
                                    </p:set>
                                  </p:childTnLst>
                                </p:cTn>
                              </p:par>
                              <p:par>
                                <p:cTn id="75" presetID="37" presetClass="path" presetSubtype="0" repeatCount="indefinite" fill="hold" grpId="1" nodeType="withEffect">
                                  <p:stCondLst>
                                    <p:cond delay="2000"/>
                                  </p:stCondLst>
                                  <p:childTnLst>
                                    <p:animMotion origin="layout" path="M -0.0567 0.05822 C -0.0483 0.02002 0.01211 0.02523 0.01263 -0.04121 C 0.01322 -0.10776 0.0125 -0.13658 0.01211 -0.17049 " pathEditMode="relative" rAng="0" ptsTypes="AAA">
                                      <p:cBhvr>
                                        <p:cTn id="76" dur="1500" fill="hold"/>
                                        <p:tgtEl>
                                          <p:spTgt spid="284"/>
                                        </p:tgtEl>
                                        <p:attrNameLst>
                                          <p:attrName>ppt_x</p:attrName>
                                          <p:attrName>ppt_y</p:attrName>
                                        </p:attrNameLst>
                                      </p:cBhvr>
                                      <p:rCtr x="3477" y="-11435"/>
                                    </p:animMotion>
                                  </p:childTnLst>
                                </p:cTn>
                              </p:par>
                              <p:par>
                                <p:cTn id="77" presetID="1" presetClass="entr" presetSubtype="0" fill="hold" grpId="0" nodeType="withEffect">
                                  <p:stCondLst>
                                    <p:cond delay="2000"/>
                                  </p:stCondLst>
                                  <p:childTnLst>
                                    <p:set>
                                      <p:cBhvr>
                                        <p:cTn id="78" dur="1" fill="hold">
                                          <p:stCondLst>
                                            <p:cond delay="0"/>
                                          </p:stCondLst>
                                        </p:cTn>
                                        <p:tgtEl>
                                          <p:spTgt spid="283"/>
                                        </p:tgtEl>
                                        <p:attrNameLst>
                                          <p:attrName>style.visibility</p:attrName>
                                        </p:attrNameLst>
                                      </p:cBhvr>
                                      <p:to>
                                        <p:strVal val="visible"/>
                                      </p:to>
                                    </p:set>
                                  </p:childTnLst>
                                </p:cTn>
                              </p:par>
                              <p:par>
                                <p:cTn id="79" presetID="37" presetClass="path" presetSubtype="0" repeatCount="indefinite" fill="hold" grpId="1" nodeType="withEffect">
                                  <p:stCondLst>
                                    <p:cond delay="2000"/>
                                  </p:stCondLst>
                                  <p:childTnLst>
                                    <p:animMotion origin="layout" path="M 0.02968 0.05821 C 0.02916 0.03923 -0.0028 0.03078 -0.00326 -0.0272 C -0.00372 -0.0853 -0.00378 -0.13461 -0.00359 -0.16829 " pathEditMode="relative" rAng="0" ptsTypes="AAA">
                                      <p:cBhvr>
                                        <p:cTn id="80" dur="1300" fill="hold"/>
                                        <p:tgtEl>
                                          <p:spTgt spid="283"/>
                                        </p:tgtEl>
                                        <p:attrNameLst>
                                          <p:attrName>ppt_x</p:attrName>
                                          <p:attrName>ppt_y</p:attrName>
                                        </p:attrNameLst>
                                      </p:cBhvr>
                                      <p:rCtr x="-1667" y="-11331"/>
                                    </p:animMotion>
                                  </p:childTnLst>
                                </p:cTn>
                              </p:par>
                              <p:par>
                                <p:cTn id="81" presetID="1" presetClass="entr" presetSubtype="0" fill="hold" grpId="0" nodeType="withEffect">
                                  <p:stCondLst>
                                    <p:cond delay="2000"/>
                                  </p:stCondLst>
                                  <p:childTnLst>
                                    <p:set>
                                      <p:cBhvr>
                                        <p:cTn id="82" dur="1" fill="hold">
                                          <p:stCondLst>
                                            <p:cond delay="0"/>
                                          </p:stCondLst>
                                        </p:cTn>
                                        <p:tgtEl>
                                          <p:spTgt spid="278"/>
                                        </p:tgtEl>
                                        <p:attrNameLst>
                                          <p:attrName>style.visibility</p:attrName>
                                        </p:attrNameLst>
                                      </p:cBhvr>
                                      <p:to>
                                        <p:strVal val="visible"/>
                                      </p:to>
                                    </p:set>
                                  </p:childTnLst>
                                </p:cTn>
                              </p:par>
                              <p:par>
                                <p:cTn id="83" presetID="42" presetClass="path" presetSubtype="0" repeatCount="indefinite" fill="hold" grpId="1" nodeType="withEffect">
                                  <p:stCondLst>
                                    <p:cond delay="2000"/>
                                  </p:stCondLst>
                                  <p:childTnLst>
                                    <p:animMotion origin="layout" path="M 4.27083E-6 -0.06516 L 4.27083E-6 0.15648 " pathEditMode="relative" rAng="0" ptsTypes="AA">
                                      <p:cBhvr>
                                        <p:cTn id="84" dur="1500" spd="-100000" fill="hold"/>
                                        <p:tgtEl>
                                          <p:spTgt spid="278"/>
                                        </p:tgtEl>
                                        <p:attrNameLst>
                                          <p:attrName>ppt_x</p:attrName>
                                          <p:attrName>ppt_y</p:attrName>
                                        </p:attrNameLst>
                                      </p:cBhvr>
                                      <p:rCtr x="0" y="11076"/>
                                    </p:animMotion>
                                  </p:childTnLst>
                                </p:cTn>
                              </p:par>
                              <p:par>
                                <p:cTn id="85" presetID="1" presetClass="entr" presetSubtype="0" fill="hold" grpId="0" nodeType="withEffect">
                                  <p:stCondLst>
                                    <p:cond delay="2000"/>
                                  </p:stCondLst>
                                  <p:childTnLst>
                                    <p:set>
                                      <p:cBhvr>
                                        <p:cTn id="86" dur="1" fill="hold">
                                          <p:stCondLst>
                                            <p:cond delay="0"/>
                                          </p:stCondLst>
                                        </p:cTn>
                                        <p:tgtEl>
                                          <p:spTgt spid="279"/>
                                        </p:tgtEl>
                                        <p:attrNameLst>
                                          <p:attrName>style.visibility</p:attrName>
                                        </p:attrNameLst>
                                      </p:cBhvr>
                                      <p:to>
                                        <p:strVal val="visible"/>
                                      </p:to>
                                    </p:set>
                                  </p:childTnLst>
                                </p:cTn>
                              </p:par>
                              <p:par>
                                <p:cTn id="87" presetID="37" presetClass="path" presetSubtype="0" repeatCount="indefinite" fill="hold" grpId="1" nodeType="withEffect">
                                  <p:stCondLst>
                                    <p:cond delay="2000"/>
                                  </p:stCondLst>
                                  <p:childTnLst>
                                    <p:animMotion origin="layout" path="M 0.06836 0.13264 C 0.06849 0.10868 -0.00013 0.09166 -0.00026 0.04201 C -0.00039 -0.00753 -0.00013 -0.06135 -0.00019 -0.09445 " pathEditMode="relative" rAng="0" ptsTypes="AAA">
                                      <p:cBhvr>
                                        <p:cTn id="88" dur="1600" fill="hold"/>
                                        <p:tgtEl>
                                          <p:spTgt spid="279"/>
                                        </p:tgtEl>
                                        <p:attrNameLst>
                                          <p:attrName>ppt_x</p:attrName>
                                          <p:attrName>ppt_y</p:attrName>
                                        </p:attrNameLst>
                                      </p:cBhvr>
                                      <p:rCtr x="-3431" y="-11354"/>
                                    </p:animMotion>
                                  </p:childTnLst>
                                </p:cTn>
                              </p:par>
                              <p:par>
                                <p:cTn id="89" presetID="1" presetClass="entr" presetSubtype="0" fill="hold" grpId="0" nodeType="withEffect">
                                  <p:stCondLst>
                                    <p:cond delay="2000"/>
                                  </p:stCondLst>
                                  <p:childTnLst>
                                    <p:set>
                                      <p:cBhvr>
                                        <p:cTn id="90" dur="1" fill="hold">
                                          <p:stCondLst>
                                            <p:cond delay="0"/>
                                          </p:stCondLst>
                                        </p:cTn>
                                        <p:tgtEl>
                                          <p:spTgt spid="281"/>
                                        </p:tgtEl>
                                        <p:attrNameLst>
                                          <p:attrName>style.visibility</p:attrName>
                                        </p:attrNameLst>
                                      </p:cBhvr>
                                      <p:to>
                                        <p:strVal val="visible"/>
                                      </p:to>
                                    </p:set>
                                  </p:childTnLst>
                                </p:cTn>
                              </p:par>
                              <p:par>
                                <p:cTn id="91" presetID="37" presetClass="path" presetSubtype="0" repeatCount="indefinite" fill="hold" grpId="1" nodeType="withEffect">
                                  <p:stCondLst>
                                    <p:cond delay="2000"/>
                                  </p:stCondLst>
                                  <p:childTnLst>
                                    <p:animMotion origin="layout" path="M -0.01856 0.03287 C -0.01856 0.00683 0.01523 0.00996 0.01562 -0.06539 C 0.01601 -0.14074 0.0153 -0.16261 0.0151 -0.19537 " pathEditMode="relative" rAng="0" ptsTypes="AAA">
                                      <p:cBhvr>
                                        <p:cTn id="92" dur="1300" fill="hold"/>
                                        <p:tgtEl>
                                          <p:spTgt spid="281"/>
                                        </p:tgtEl>
                                        <p:attrNameLst>
                                          <p:attrName>ppt_x</p:attrName>
                                          <p:attrName>ppt_y</p:attrName>
                                        </p:attrNameLst>
                                      </p:cBhvr>
                                      <p:rCtr x="1712" y="-11412"/>
                                    </p:animMotion>
                                  </p:childTnLst>
                                </p:cTn>
                              </p:par>
                              <p:par>
                                <p:cTn id="93" presetID="1" presetClass="entr" presetSubtype="0" fill="hold" grpId="0" nodeType="withEffect">
                                  <p:stCondLst>
                                    <p:cond delay="3000"/>
                                  </p:stCondLst>
                                  <p:childTnLst>
                                    <p:set>
                                      <p:cBhvr>
                                        <p:cTn id="94" dur="1" fill="hold">
                                          <p:stCondLst>
                                            <p:cond delay="0"/>
                                          </p:stCondLst>
                                        </p:cTn>
                                        <p:tgtEl>
                                          <p:spTgt spid="275"/>
                                        </p:tgtEl>
                                        <p:attrNameLst>
                                          <p:attrName>style.visibility</p:attrName>
                                        </p:attrNameLst>
                                      </p:cBhvr>
                                      <p:to>
                                        <p:strVal val="visible"/>
                                      </p:to>
                                    </p:set>
                                  </p:childTnLst>
                                </p:cTn>
                              </p:par>
                              <p:par>
                                <p:cTn id="95" presetID="37" presetClass="path" presetSubtype="0" repeatCount="indefinite" fill="hold" grpId="1" nodeType="withEffect">
                                  <p:stCondLst>
                                    <p:cond delay="3000"/>
                                  </p:stCondLst>
                                  <p:childTnLst>
                                    <p:animMotion origin="layout" path="M -0.06921 0.19943 C -0.06081 0.16123 -0.00039 0.16644 0.00013 0.1 C 0.00071 0.03345 2.1875E-6 0.00463 -0.00039 -0.02928 " pathEditMode="relative" rAng="0" ptsTypes="AAA">
                                      <p:cBhvr>
                                        <p:cTn id="96" dur="1300" fill="hold"/>
                                        <p:tgtEl>
                                          <p:spTgt spid="275"/>
                                        </p:tgtEl>
                                        <p:attrNameLst>
                                          <p:attrName>ppt_x</p:attrName>
                                          <p:attrName>ppt_y</p:attrName>
                                        </p:attrNameLst>
                                      </p:cBhvr>
                                      <p:rCtr x="3477" y="-11435"/>
                                    </p:animMotion>
                                  </p:childTnLst>
                                </p:cTn>
                              </p:par>
                              <p:par>
                                <p:cTn id="97" presetID="1" presetClass="entr" presetSubtype="0" fill="hold" grpId="0" nodeType="withEffect">
                                  <p:stCondLst>
                                    <p:cond delay="3250"/>
                                  </p:stCondLst>
                                  <p:childTnLst>
                                    <p:set>
                                      <p:cBhvr>
                                        <p:cTn id="98" dur="1" fill="hold">
                                          <p:stCondLst>
                                            <p:cond delay="0"/>
                                          </p:stCondLst>
                                        </p:cTn>
                                        <p:tgtEl>
                                          <p:spTgt spid="282"/>
                                        </p:tgtEl>
                                        <p:attrNameLst>
                                          <p:attrName>style.visibility</p:attrName>
                                        </p:attrNameLst>
                                      </p:cBhvr>
                                      <p:to>
                                        <p:strVal val="visible"/>
                                      </p:to>
                                    </p:set>
                                  </p:childTnLst>
                                </p:cTn>
                              </p:par>
                              <p:par>
                                <p:cTn id="99" presetID="42" presetClass="path" presetSubtype="0" repeatCount="indefinite" fill="hold" grpId="1" nodeType="withEffect">
                                  <p:stCondLst>
                                    <p:cond delay="3250"/>
                                  </p:stCondLst>
                                  <p:childTnLst>
                                    <p:animMotion origin="layout" path="M 4.47917E-6 -0.13693 L 4.47917E-6 0.08437 " pathEditMode="relative" rAng="0" ptsTypes="AA">
                                      <p:cBhvr>
                                        <p:cTn id="100" dur="1600" spd="-100000" fill="hold"/>
                                        <p:tgtEl>
                                          <p:spTgt spid="282"/>
                                        </p:tgtEl>
                                        <p:attrNameLst>
                                          <p:attrName>ppt_x</p:attrName>
                                          <p:attrName>ppt_y</p:attrName>
                                        </p:attrNameLst>
                                      </p:cBhvr>
                                      <p:rCtr x="0" y="11065"/>
                                    </p:animMotion>
                                  </p:childTnLst>
                                </p:cTn>
                              </p:par>
                              <p:par>
                                <p:cTn id="101" presetID="1" presetClass="entr" presetSubtype="0" fill="hold" grpId="0" nodeType="withEffect">
                                  <p:stCondLst>
                                    <p:cond delay="3150"/>
                                  </p:stCondLst>
                                  <p:childTnLst>
                                    <p:set>
                                      <p:cBhvr>
                                        <p:cTn id="102" dur="1" fill="hold">
                                          <p:stCondLst>
                                            <p:cond delay="0"/>
                                          </p:stCondLst>
                                        </p:cTn>
                                        <p:tgtEl>
                                          <p:spTgt spid="280"/>
                                        </p:tgtEl>
                                        <p:attrNameLst>
                                          <p:attrName>style.visibility</p:attrName>
                                        </p:attrNameLst>
                                      </p:cBhvr>
                                      <p:to>
                                        <p:strVal val="visible"/>
                                      </p:to>
                                    </p:set>
                                  </p:childTnLst>
                                </p:cTn>
                              </p:par>
                              <p:par>
                                <p:cTn id="103" presetID="37" presetClass="path" presetSubtype="0" repeatCount="indefinite" fill="hold" grpId="1" nodeType="withEffect">
                                  <p:stCondLst>
                                    <p:cond delay="3150"/>
                                  </p:stCondLst>
                                  <p:childTnLst>
                                    <p:animMotion origin="layout" path="M 0.03535 0.03739 C 0.03548 0.01343 -0.03314 -0.00359 -0.03327 -0.05324 C -0.0334 -0.10278 -0.03314 -0.1566 -0.03321 -0.1897 " pathEditMode="relative" rAng="0" ptsTypes="AAA">
                                      <p:cBhvr>
                                        <p:cTn id="104" dur="1500" fill="hold"/>
                                        <p:tgtEl>
                                          <p:spTgt spid="280"/>
                                        </p:tgtEl>
                                        <p:attrNameLst>
                                          <p:attrName>ppt_x</p:attrName>
                                          <p:attrName>ppt_y</p:attrName>
                                        </p:attrNameLst>
                                      </p:cBhvr>
                                      <p:rCtr x="-3438" y="-11354"/>
                                    </p:animMotion>
                                  </p:childTnLst>
                                </p:cTn>
                              </p:par>
                              <p:par>
                                <p:cTn id="105" presetID="1" presetClass="entr" presetSubtype="0" fill="hold" grpId="0" nodeType="withEffect">
                                  <p:stCondLst>
                                    <p:cond delay="2850"/>
                                  </p:stCondLst>
                                  <p:childTnLst>
                                    <p:set>
                                      <p:cBhvr>
                                        <p:cTn id="106" dur="1" fill="hold">
                                          <p:stCondLst>
                                            <p:cond delay="0"/>
                                          </p:stCondLst>
                                        </p:cTn>
                                        <p:tgtEl>
                                          <p:spTgt spid="276"/>
                                        </p:tgtEl>
                                        <p:attrNameLst>
                                          <p:attrName>style.visibility</p:attrName>
                                        </p:attrNameLst>
                                      </p:cBhvr>
                                      <p:to>
                                        <p:strVal val="visible"/>
                                      </p:to>
                                    </p:set>
                                  </p:childTnLst>
                                </p:cTn>
                              </p:par>
                              <p:par>
                                <p:cTn id="107" presetID="37" presetClass="path" presetSubtype="0" repeatCount="indefinite" fill="hold" grpId="1" nodeType="withEffect">
                                  <p:stCondLst>
                                    <p:cond delay="2850"/>
                                  </p:stCondLst>
                                  <p:childTnLst>
                                    <p:animMotion origin="layout" path="M 0.03327 0.21261 C 0.03275 0.19363 0.00078 0.18518 0.00033 0.1272 C -0.00013 0.0691 -0.0002 0.01979 1.04167E-7 -0.01389 " pathEditMode="relative" rAng="0" ptsTypes="AAA">
                                      <p:cBhvr>
                                        <p:cTn id="108" dur="1500" fill="hold"/>
                                        <p:tgtEl>
                                          <p:spTgt spid="276"/>
                                        </p:tgtEl>
                                        <p:attrNameLst>
                                          <p:attrName>ppt_x</p:attrName>
                                          <p:attrName>ppt_y</p:attrName>
                                        </p:attrNameLst>
                                      </p:cBhvr>
                                      <p:rCtr x="-1673" y="-11331"/>
                                    </p:animMotion>
                                  </p:childTnLst>
                                </p:cTn>
                              </p:par>
                              <p:par>
                                <p:cTn id="109" presetID="10" presetClass="entr" presetSubtype="0"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42" presetClass="path" presetSubtype="0" decel="100000" fill="hold" grpId="1" nodeType="withEffect">
                                  <p:stCondLst>
                                    <p:cond delay="0"/>
                                  </p:stCondLst>
                                  <p:childTnLst>
                                    <p:animMotion origin="layout" path="M 3.95833E-6 -7.40741E-7 L 3.95833E-6 0.03542 " pathEditMode="relative" rAng="0" ptsTypes="AA">
                                      <p:cBhvr>
                                        <p:cTn id="113" dur="700" spd="-100000" fill="hold"/>
                                        <p:tgtEl>
                                          <p:spTgt spid="8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0" grpId="1" animBg="1"/>
      <p:bldP spid="241" grpId="0" animBg="1"/>
      <p:bldP spid="241" grpId="1" animBg="1"/>
      <p:bldP spid="242" grpId="0" animBg="1"/>
      <p:bldP spid="242" grpId="1" animBg="1"/>
      <p:bldP spid="243" grpId="0" animBg="1"/>
      <p:bldP spid="243" grpId="1" animBg="1"/>
      <p:bldP spid="244" grpId="0" animBg="1"/>
      <p:bldP spid="244" grpId="1" animBg="1"/>
      <p:bldP spid="245" grpId="0" animBg="1"/>
      <p:bldP spid="245" grpId="1" animBg="1"/>
      <p:bldP spid="246" grpId="0" animBg="1"/>
      <p:bldP spid="246" grpId="1" animBg="1"/>
      <p:bldP spid="247" grpId="0" animBg="1"/>
      <p:bldP spid="247" grpId="1" animBg="1"/>
      <p:bldP spid="248" grpId="0" animBg="1"/>
      <p:bldP spid="248" grpId="1" animBg="1"/>
      <p:bldP spid="249" grpId="0" animBg="1"/>
      <p:bldP spid="249" grpId="1" animBg="1"/>
      <p:bldP spid="250" grpId="0" animBg="1"/>
      <p:bldP spid="250" grpId="1" animBg="1"/>
      <p:bldP spid="251" grpId="0" animBg="1"/>
      <p:bldP spid="251" grpId="1" animBg="1"/>
      <p:bldP spid="252" grpId="0" animBg="1"/>
      <p:bldP spid="252" grpId="1" animBg="1"/>
      <p:bldP spid="253" grpId="0" animBg="1"/>
      <p:bldP spid="253" grpId="1" animBg="1"/>
      <p:bldP spid="254" grpId="0" animBg="1"/>
      <p:bldP spid="254" grpId="1" animBg="1"/>
      <p:bldP spid="275" grpId="0" animBg="1"/>
      <p:bldP spid="275" grpId="1" animBg="1"/>
      <p:bldP spid="276" grpId="0" animBg="1"/>
      <p:bldP spid="276"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85" grpId="0"/>
      <p:bldP spid="8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2" name="Picture 291">
            <a:extLst>
              <a:ext uri="{FF2B5EF4-FFF2-40B4-BE49-F238E27FC236}">
                <a16:creationId xmlns:a16="http://schemas.microsoft.com/office/drawing/2014/main" id="{AB5A5820-808F-4BE4-9EE8-482024AC48D1}"/>
              </a:ext>
              <a:ext uri="{C183D7F6-B498-43B3-948B-1728B52AA6E4}">
                <adec:decorative xmlns:adec="http://schemas.microsoft.com/office/drawing/2017/decorative" val="1"/>
              </a:ext>
            </a:extLst>
          </p:cNvPr>
          <p:cNvPicPr>
            <a:picLocks noChangeAspect="1"/>
          </p:cNvPicPr>
          <p:nvPr/>
        </p:nvPicPr>
        <p:blipFill rotWithShape="1">
          <a:blip r:embed="rId3"/>
          <a:srcRect l="12467" t="45922" r="10644" b="27692"/>
          <a:stretch/>
        </p:blipFill>
        <p:spPr>
          <a:xfrm>
            <a:off x="1" y="1713135"/>
            <a:ext cx="12192000" cy="3003510"/>
          </a:xfrm>
          <a:prstGeom prst="rect">
            <a:avLst/>
          </a:prstGeom>
        </p:spPr>
      </p:pic>
      <p:sp>
        <p:nvSpPr>
          <p:cNvPr id="289" name="Rectangle 288">
            <a:extLst>
              <a:ext uri="{FF2B5EF4-FFF2-40B4-BE49-F238E27FC236}">
                <a16:creationId xmlns:a16="http://schemas.microsoft.com/office/drawing/2014/main" id="{D5D68B6A-06A4-4B3A-9E33-76B223766476}"/>
              </a:ext>
              <a:ext uri="{C183D7F6-B498-43B3-948B-1728B52AA6E4}">
                <adec:decorative xmlns:adec="http://schemas.microsoft.com/office/drawing/2017/decorative" val="1"/>
              </a:ext>
            </a:extLst>
          </p:cNvPr>
          <p:cNvSpPr/>
          <p:nvPr/>
        </p:nvSpPr>
        <p:spPr bwMode="auto">
          <a:xfrm rot="10800000">
            <a:off x="-1" y="3458451"/>
            <a:ext cx="12192000" cy="1267745"/>
          </a:xfrm>
          <a:prstGeom prst="rect">
            <a:avLst/>
          </a:prstGeom>
          <a:gradFill flip="none" rotWithShape="1">
            <a:gsLst>
              <a:gs pos="42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FEF9F03B-8002-4E06-8DF0-3EF9592C55ED}"/>
              </a:ext>
              <a:ext uri="{C183D7F6-B498-43B3-948B-1728B52AA6E4}">
                <adec:decorative xmlns:adec="http://schemas.microsoft.com/office/drawing/2017/decorative" val="1"/>
              </a:ext>
            </a:extLst>
          </p:cNvPr>
          <p:cNvSpPr/>
          <p:nvPr/>
        </p:nvSpPr>
        <p:spPr bwMode="auto">
          <a:xfrm>
            <a:off x="1007" y="1713134"/>
            <a:ext cx="12192000" cy="1316333"/>
          </a:xfrm>
          <a:prstGeom prst="rect">
            <a:avLst/>
          </a:prstGeom>
          <a:gradFill flip="none" rotWithShape="1">
            <a:gsLst>
              <a:gs pos="42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a:extLst>
              <a:ext uri="{FF2B5EF4-FFF2-40B4-BE49-F238E27FC236}">
                <a16:creationId xmlns:a16="http://schemas.microsoft.com/office/drawing/2014/main" id="{F8B9EAE2-4178-4E60-AF5D-9570166A27EC}"/>
              </a:ext>
              <a:ext uri="{C183D7F6-B498-43B3-948B-1728B52AA6E4}">
                <adec:decorative xmlns:adec="http://schemas.microsoft.com/office/drawing/2017/decorative" val="1"/>
              </a:ext>
            </a:extLst>
          </p:cNvPr>
          <p:cNvSpPr txBox="1">
            <a:spLocks/>
          </p:cNvSpPr>
          <p:nvPr/>
        </p:nvSpPr>
        <p:spPr>
          <a:xfrm>
            <a:off x="0" y="5555893"/>
            <a:ext cx="12191999" cy="467344"/>
          </a:xfrm>
          <a:prstGeom prst="rect">
            <a:avLst/>
          </a:prstGeom>
          <a:gradFill flip="none" rotWithShape="1">
            <a:gsLst>
              <a:gs pos="0">
                <a:schemeClr val="accent1">
                  <a:alpha val="0"/>
                </a:schemeClr>
              </a:gs>
              <a:gs pos="75221">
                <a:srgbClr val="0078D4"/>
              </a:gs>
              <a:gs pos="36300">
                <a:srgbClr val="0078D4"/>
              </a:gs>
              <a:gs pos="100000">
                <a:schemeClr val="accent1">
                  <a:alpha val="0"/>
                </a:schemeClr>
              </a:gs>
            </a:gsLst>
            <a:lin ang="0" scaled="1"/>
            <a:tileRect/>
          </a:gradFill>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00" normalizeH="0" baseline="0" noProof="0">
                <a:ln w="3175">
                  <a:noFill/>
                </a:ln>
                <a:solidFill>
                  <a:schemeClr val="tx1"/>
                </a:solidFill>
                <a:effectLst/>
                <a:uLnTx/>
                <a:uFillTx/>
                <a:latin typeface="+mn-lt"/>
                <a:ea typeface="+mn-ea"/>
                <a:cs typeface="Segoe UI"/>
              </a:rPr>
              <a:t>NEED FOR FASTER TIME-TO-INSIGHT</a:t>
            </a:r>
          </a:p>
        </p:txBody>
      </p:sp>
      <p:sp>
        <p:nvSpPr>
          <p:cNvPr id="9" name="Title 8">
            <a:extLst>
              <a:ext uri="{FF2B5EF4-FFF2-40B4-BE49-F238E27FC236}">
                <a16:creationId xmlns:a16="http://schemas.microsoft.com/office/drawing/2014/main" id="{CCBB52DB-2162-455A-B0B4-23DCEE52FBC4}"/>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noAutofit/>
          </a:bodyPr>
          <a:lstStyle/>
          <a:p>
            <a:r>
              <a:rPr lang="en-US"/>
              <a:t>Analytics &amp; AI play a pivotal role</a:t>
            </a:r>
            <a:br>
              <a:rPr lang="en-US"/>
            </a:br>
            <a:r>
              <a:rPr lang="en-US"/>
              <a:t>for organizations at all times</a:t>
            </a:r>
          </a:p>
        </p:txBody>
      </p:sp>
      <p:sp>
        <p:nvSpPr>
          <p:cNvPr id="19" name="Title 1">
            <a:extLst>
              <a:ext uri="{FF2B5EF4-FFF2-40B4-BE49-F238E27FC236}">
                <a16:creationId xmlns:a16="http://schemas.microsoft.com/office/drawing/2014/main" id="{23791968-C631-4DEB-A65F-298B0E0CED1D}"/>
              </a:ext>
              <a:ext uri="{C183D7F6-B498-43B3-948B-1728B52AA6E4}">
                <adec:decorative xmlns:adec="http://schemas.microsoft.com/office/drawing/2017/decorative" val="1"/>
              </a:ext>
            </a:extLst>
          </p:cNvPr>
          <p:cNvSpPr txBox="1">
            <a:spLocks/>
          </p:cNvSpPr>
          <p:nvPr/>
        </p:nvSpPr>
        <p:spPr>
          <a:xfrm>
            <a:off x="1249328" y="4395882"/>
            <a:ext cx="3167175" cy="631243"/>
          </a:xfrm>
          <a:prstGeom prst="rect">
            <a:avLst/>
          </a:prstGeom>
          <a:noFill/>
        </p:spPr>
        <p:txBody>
          <a:bodyPr vert="horz" wrap="square" lIns="91440" tIns="0" rIns="91440" bIns="0" rtlCol="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300" normalizeH="0" baseline="0" noProof="0">
                <a:ln w="3175">
                  <a:noFill/>
                </a:ln>
                <a:solidFill>
                  <a:schemeClr val="tx1"/>
                </a:solidFill>
                <a:effectLst/>
                <a:uLnTx/>
                <a:uFillTx/>
                <a:latin typeface="+mn-lt"/>
                <a:ea typeface="+mn-ea"/>
                <a:cs typeface="Segoe UI"/>
              </a:rPr>
              <a:t>Address disruptions</a:t>
            </a:r>
            <a:br>
              <a:rPr kumimoji="0" lang="en-US" sz="1800" b="0" i="0" u="none" strike="noStrike" kern="1200" cap="none" spc="300" normalizeH="0" baseline="0" noProof="0">
                <a:ln w="3175">
                  <a:noFill/>
                </a:ln>
                <a:solidFill>
                  <a:schemeClr val="tx1"/>
                </a:solidFill>
                <a:effectLst/>
                <a:uLnTx/>
                <a:uFillTx/>
                <a:latin typeface="+mn-lt"/>
                <a:ea typeface="+mn-ea"/>
                <a:cs typeface="Segoe UI"/>
              </a:rPr>
            </a:br>
            <a:r>
              <a:rPr kumimoji="0" lang="en-US" sz="1800" b="0" i="0" u="none" strike="noStrike" kern="1200" cap="none" spc="300" normalizeH="0" baseline="0" noProof="0">
                <a:ln w="3175">
                  <a:noFill/>
                </a:ln>
                <a:solidFill>
                  <a:schemeClr val="tx1"/>
                </a:solidFill>
                <a:effectLst/>
                <a:uLnTx/>
                <a:uFillTx/>
                <a:latin typeface="+mn-lt"/>
                <a:ea typeface="+mn-ea"/>
                <a:cs typeface="Segoe UI"/>
              </a:rPr>
              <a:t>in business processes</a:t>
            </a:r>
          </a:p>
        </p:txBody>
      </p:sp>
      <p:sp>
        <p:nvSpPr>
          <p:cNvPr id="20" name="Title 1">
            <a:extLst>
              <a:ext uri="{FF2B5EF4-FFF2-40B4-BE49-F238E27FC236}">
                <a16:creationId xmlns:a16="http://schemas.microsoft.com/office/drawing/2014/main" id="{122404C5-C783-4DFD-B0D5-4CFE9396E8D2}"/>
              </a:ext>
              <a:ext uri="{C183D7F6-B498-43B3-948B-1728B52AA6E4}">
                <adec:decorative xmlns:adec="http://schemas.microsoft.com/office/drawing/2017/decorative" val="1"/>
              </a:ext>
            </a:extLst>
          </p:cNvPr>
          <p:cNvSpPr txBox="1">
            <a:spLocks/>
          </p:cNvSpPr>
          <p:nvPr/>
        </p:nvSpPr>
        <p:spPr>
          <a:xfrm>
            <a:off x="4823622" y="4395882"/>
            <a:ext cx="2560320" cy="682177"/>
          </a:xfrm>
          <a:prstGeom prst="rect">
            <a:avLst/>
          </a:prstGeom>
          <a:noFill/>
        </p:spPr>
        <p:txBody>
          <a:bodyPr vert="horz" wrap="square" lIns="91440" tIns="0" rIns="91440" bIns="0" rtlCol="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300" normalizeH="0" baseline="0" noProof="0">
                <a:ln w="3175">
                  <a:noFill/>
                </a:ln>
                <a:solidFill>
                  <a:schemeClr val="tx1"/>
                </a:solidFill>
                <a:effectLst/>
                <a:uLnTx/>
                <a:uFillTx/>
                <a:latin typeface="+mn-lt"/>
                <a:ea typeface="+mn-ea"/>
                <a:cs typeface="Segoe UI"/>
              </a:rPr>
              <a:t>Save on costs</a:t>
            </a:r>
            <a:br>
              <a:rPr kumimoji="0" lang="en-US" sz="1800" b="0" i="0" u="none" strike="noStrike" kern="1200" cap="none" spc="300" normalizeH="0" baseline="0" noProof="0">
                <a:ln w="3175">
                  <a:noFill/>
                </a:ln>
                <a:solidFill>
                  <a:schemeClr val="tx1"/>
                </a:solidFill>
                <a:effectLst/>
                <a:uLnTx/>
                <a:uFillTx/>
                <a:latin typeface="+mn-lt"/>
                <a:ea typeface="+mn-ea"/>
                <a:cs typeface="Segoe UI"/>
              </a:rPr>
            </a:br>
            <a:r>
              <a:rPr kumimoji="0" lang="en-US" sz="1800" b="0" i="0" u="none" strike="noStrike" kern="1200" cap="none" spc="300" normalizeH="0" baseline="0" noProof="0">
                <a:ln w="3175">
                  <a:noFill/>
                </a:ln>
                <a:solidFill>
                  <a:schemeClr val="tx1"/>
                </a:solidFill>
                <a:effectLst/>
                <a:uLnTx/>
                <a:uFillTx/>
                <a:latin typeface="+mn-lt"/>
                <a:ea typeface="+mn-ea"/>
                <a:cs typeface="Segoe UI"/>
              </a:rPr>
              <a:t>&amp; reduce CAPEX</a:t>
            </a:r>
            <a:endParaRPr kumimoji="0" lang="en-US" sz="1800" b="0" i="0" u="none" strike="noStrike" kern="1200" cap="none" spc="300" normalizeH="0" baseline="0" noProof="0">
              <a:ln w="3175">
                <a:noFill/>
              </a:ln>
              <a:solidFill>
                <a:schemeClr val="tx1"/>
              </a:solidFill>
              <a:effectLst/>
              <a:uLnTx/>
              <a:uFillTx/>
              <a:latin typeface="+mn-lt"/>
              <a:ea typeface="+mn-ea"/>
              <a:cs typeface="Segoe UI" pitchFamily="34" charset="0"/>
            </a:endParaRPr>
          </a:p>
        </p:txBody>
      </p:sp>
      <p:sp>
        <p:nvSpPr>
          <p:cNvPr id="21" name="Title 1">
            <a:extLst>
              <a:ext uri="{FF2B5EF4-FFF2-40B4-BE49-F238E27FC236}">
                <a16:creationId xmlns:a16="http://schemas.microsoft.com/office/drawing/2014/main" id="{1BD93D00-0DB8-466E-9F92-C196AD356FE0}"/>
              </a:ext>
              <a:ext uri="{C183D7F6-B498-43B3-948B-1728B52AA6E4}">
                <adec:decorative xmlns:adec="http://schemas.microsoft.com/office/drawing/2017/decorative" val="1"/>
              </a:ext>
            </a:extLst>
          </p:cNvPr>
          <p:cNvSpPr txBox="1">
            <a:spLocks/>
          </p:cNvSpPr>
          <p:nvPr/>
        </p:nvSpPr>
        <p:spPr>
          <a:xfrm>
            <a:off x="8059952" y="4395882"/>
            <a:ext cx="2560320" cy="675361"/>
          </a:xfrm>
          <a:prstGeom prst="rect">
            <a:avLst/>
          </a:prstGeom>
          <a:noFill/>
        </p:spPr>
        <p:txBody>
          <a:bodyPr vert="horz" wrap="square" lIns="91440" tIns="0" rIns="91440" bIns="0" rtlCol="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300" normalizeH="0" baseline="0" noProof="0">
                <a:ln w="3175">
                  <a:noFill/>
                </a:ln>
                <a:solidFill>
                  <a:schemeClr val="tx1"/>
                </a:solidFill>
                <a:effectLst/>
                <a:uLnTx/>
                <a:uFillTx/>
                <a:latin typeface="+mn-lt"/>
                <a:ea typeface="+mn-ea"/>
                <a:cs typeface="Segoe UI"/>
              </a:rPr>
              <a:t>Discover fresh new insights</a:t>
            </a:r>
          </a:p>
        </p:txBody>
      </p:sp>
      <p:grpSp>
        <p:nvGrpSpPr>
          <p:cNvPr id="30" name="Group 29">
            <a:extLst>
              <a:ext uri="{FF2B5EF4-FFF2-40B4-BE49-F238E27FC236}">
                <a16:creationId xmlns:a16="http://schemas.microsoft.com/office/drawing/2014/main" id="{D931CEDD-1879-45D1-B455-C3FB3B7C6B4A}"/>
              </a:ext>
              <a:ext uri="{C183D7F6-B498-43B3-948B-1728B52AA6E4}">
                <adec:decorative xmlns:adec="http://schemas.microsoft.com/office/drawing/2017/decorative" val="1"/>
              </a:ext>
            </a:extLst>
          </p:cNvPr>
          <p:cNvGrpSpPr/>
          <p:nvPr/>
        </p:nvGrpSpPr>
        <p:grpSpPr>
          <a:xfrm>
            <a:off x="5122500" y="2227996"/>
            <a:ext cx="1997142" cy="1997142"/>
            <a:chOff x="5122500" y="2227996"/>
            <a:chExt cx="1997142" cy="1997142"/>
          </a:xfrm>
        </p:grpSpPr>
        <p:sp>
          <p:nvSpPr>
            <p:cNvPr id="275" name="Oval 274">
              <a:extLst>
                <a:ext uri="{FF2B5EF4-FFF2-40B4-BE49-F238E27FC236}">
                  <a16:creationId xmlns:a16="http://schemas.microsoft.com/office/drawing/2014/main" id="{81112DA1-4250-4FB7-928A-117C915C8C47}"/>
                </a:ext>
              </a:extLst>
            </p:cNvPr>
            <p:cNvSpPr/>
            <p:nvPr/>
          </p:nvSpPr>
          <p:spPr bwMode="auto">
            <a:xfrm>
              <a:off x="5122500" y="2227996"/>
              <a:ext cx="1997142" cy="1997142"/>
            </a:xfrm>
            <a:prstGeom prst="ellipse">
              <a:avLst/>
            </a:prstGeom>
            <a:solidFill>
              <a:schemeClr val="bg1"/>
            </a:solid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1059D0B5-7803-4D14-B17B-6CC6EB010C3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8992" y="3211405"/>
              <a:ext cx="1632182" cy="908443"/>
            </a:xfrm>
            <a:prstGeom prst="rect">
              <a:avLst/>
            </a:prstGeom>
          </p:spPr>
        </p:pic>
        <p:grpSp>
          <p:nvGrpSpPr>
            <p:cNvPr id="15" name="Group 14">
              <a:extLst>
                <a:ext uri="{FF2B5EF4-FFF2-40B4-BE49-F238E27FC236}">
                  <a16:creationId xmlns:a16="http://schemas.microsoft.com/office/drawing/2014/main" id="{5E04036D-47F3-4F39-BD32-8F30CA119C01}"/>
                </a:ext>
              </a:extLst>
            </p:cNvPr>
            <p:cNvGrpSpPr/>
            <p:nvPr/>
          </p:nvGrpSpPr>
          <p:grpSpPr>
            <a:xfrm>
              <a:off x="5268280" y="2527539"/>
              <a:ext cx="1708914" cy="1357272"/>
              <a:chOff x="4055418" y="3107707"/>
              <a:chExt cx="1368806" cy="1087147"/>
            </a:xfrm>
          </p:grpSpPr>
          <p:pic>
            <p:nvPicPr>
              <p:cNvPr id="14" name="Graphic 13">
                <a:extLst>
                  <a:ext uri="{FF2B5EF4-FFF2-40B4-BE49-F238E27FC236}">
                    <a16:creationId xmlns:a16="http://schemas.microsoft.com/office/drawing/2014/main" id="{467FDB43-8FE6-4FC8-A367-95CF3096D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2956" y="3397192"/>
                <a:ext cx="634882" cy="364720"/>
              </a:xfrm>
              <a:prstGeom prst="rect">
                <a:avLst/>
              </a:prstGeom>
              <a:effectLst>
                <a:outerShdw blurRad="63500" dist="63500" dir="2700000" algn="tl" rotWithShape="0">
                  <a:prstClr val="black">
                    <a:alpha val="40000"/>
                  </a:prstClr>
                </a:outerShdw>
              </a:effectLst>
            </p:spPr>
          </p:pic>
          <p:pic>
            <p:nvPicPr>
              <p:cNvPr id="35" name="Graphic 34">
                <a:extLst>
                  <a:ext uri="{FF2B5EF4-FFF2-40B4-BE49-F238E27FC236}">
                    <a16:creationId xmlns:a16="http://schemas.microsoft.com/office/drawing/2014/main" id="{108CBD22-79BB-46B7-8BF5-BC2AED536C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89342" y="3613663"/>
                <a:ext cx="634882" cy="364720"/>
              </a:xfrm>
              <a:prstGeom prst="rect">
                <a:avLst/>
              </a:prstGeom>
              <a:effectLst>
                <a:outerShdw blurRad="63500" dist="63500" dir="2700000" algn="tl" rotWithShape="0">
                  <a:prstClr val="black">
                    <a:alpha val="40000"/>
                  </a:prstClr>
                </a:outerShdw>
              </a:effectLst>
            </p:spPr>
          </p:pic>
          <p:pic>
            <p:nvPicPr>
              <p:cNvPr id="36" name="Graphic 35">
                <a:extLst>
                  <a:ext uri="{FF2B5EF4-FFF2-40B4-BE49-F238E27FC236}">
                    <a16:creationId xmlns:a16="http://schemas.microsoft.com/office/drawing/2014/main" id="{146641A7-3E3C-4AFE-BF0D-CD23860135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55418" y="3613663"/>
                <a:ext cx="634882" cy="364720"/>
              </a:xfrm>
              <a:prstGeom prst="rect">
                <a:avLst/>
              </a:prstGeom>
              <a:effectLst>
                <a:outerShdw blurRad="63500" dist="63500" dir="2700000" algn="tl" rotWithShape="0">
                  <a:prstClr val="black">
                    <a:alpha val="40000"/>
                  </a:prstClr>
                </a:outerShdw>
              </a:effectLst>
            </p:spPr>
          </p:pic>
          <p:pic>
            <p:nvPicPr>
              <p:cNvPr id="37" name="Graphic 36">
                <a:extLst>
                  <a:ext uri="{FF2B5EF4-FFF2-40B4-BE49-F238E27FC236}">
                    <a16:creationId xmlns:a16="http://schemas.microsoft.com/office/drawing/2014/main" id="{FBCF44BB-A60C-4C0A-9E85-BEC35B1FAB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1804" y="3830134"/>
                <a:ext cx="634882" cy="364720"/>
              </a:xfrm>
              <a:prstGeom prst="rect">
                <a:avLst/>
              </a:prstGeom>
              <a:effectLst>
                <a:outerShdw blurRad="63500" dist="63500" dir="2700000" algn="tl" rotWithShape="0">
                  <a:prstClr val="black">
                    <a:alpha val="40000"/>
                  </a:prstClr>
                </a:outerShdw>
              </a:effectLst>
            </p:spPr>
          </p:pic>
          <p:pic>
            <p:nvPicPr>
              <p:cNvPr id="11" name="Graphic 10">
                <a:extLst>
                  <a:ext uri="{FF2B5EF4-FFF2-40B4-BE49-F238E27FC236}">
                    <a16:creationId xmlns:a16="http://schemas.microsoft.com/office/drawing/2014/main" id="{546BE750-49C8-4D13-9CD0-4F0F78969E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78601" y="3107707"/>
                <a:ext cx="574244" cy="640140"/>
              </a:xfrm>
              <a:prstGeom prst="rect">
                <a:avLst/>
              </a:prstGeom>
              <a:effectLst>
                <a:outerShdw blurRad="50800" dist="63500" dir="4200000" algn="tl" rotWithShape="0">
                  <a:prstClr val="black">
                    <a:alpha val="40000"/>
                  </a:prstClr>
                </a:outerShdw>
              </a:effectLst>
            </p:spPr>
          </p:pic>
          <p:pic>
            <p:nvPicPr>
              <p:cNvPr id="10" name="Graphic 9">
                <a:extLst>
                  <a:ext uri="{FF2B5EF4-FFF2-40B4-BE49-F238E27FC236}">
                    <a16:creationId xmlns:a16="http://schemas.microsoft.com/office/drawing/2014/main" id="{9E53873B-F2FC-472A-B4D8-6FB18310F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10981" y="3435790"/>
                <a:ext cx="429647" cy="429647"/>
              </a:xfrm>
              <a:prstGeom prst="rect">
                <a:avLst/>
              </a:prstGeom>
              <a:effectLst>
                <a:outerShdw blurRad="50800" dist="63500" dir="4200000" algn="tl" rotWithShape="0">
                  <a:prstClr val="black">
                    <a:alpha val="40000"/>
                  </a:prstClr>
                </a:outerShdw>
              </a:effectLst>
            </p:spPr>
          </p:pic>
          <p:pic>
            <p:nvPicPr>
              <p:cNvPr id="12" name="Graphic 11">
                <a:extLst>
                  <a:ext uri="{FF2B5EF4-FFF2-40B4-BE49-F238E27FC236}">
                    <a16:creationId xmlns:a16="http://schemas.microsoft.com/office/drawing/2014/main" id="{05F93831-1E66-4CF0-8C6C-6AAA93914B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31256" y="3637892"/>
                <a:ext cx="434760" cy="418038"/>
              </a:xfrm>
              <a:prstGeom prst="rect">
                <a:avLst/>
              </a:prstGeom>
              <a:effectLst>
                <a:outerShdw blurRad="50800" dist="63500" dir="4200000" algn="tl" rotWithShape="0">
                  <a:prstClr val="black">
                    <a:alpha val="40000"/>
                  </a:prstClr>
                </a:outerShdw>
              </a:effectLst>
            </p:spPr>
          </p:pic>
          <p:pic>
            <p:nvPicPr>
              <p:cNvPr id="13" name="Graphic 12">
                <a:extLst>
                  <a:ext uri="{FF2B5EF4-FFF2-40B4-BE49-F238E27FC236}">
                    <a16:creationId xmlns:a16="http://schemas.microsoft.com/office/drawing/2014/main" id="{A1BA11C1-9AC8-4AC3-90DA-144BA28FAB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52880" y="3349605"/>
                <a:ext cx="449781" cy="492042"/>
              </a:xfrm>
              <a:prstGeom prst="rect">
                <a:avLst/>
              </a:prstGeom>
              <a:effectLst>
                <a:outerShdw blurRad="50800" dist="63500" dir="4200000" algn="tl" rotWithShape="0">
                  <a:prstClr val="black">
                    <a:alpha val="40000"/>
                  </a:prstClr>
                </a:outerShdw>
              </a:effectLst>
            </p:spPr>
          </p:pic>
        </p:grpSp>
      </p:grpSp>
      <p:grpSp>
        <p:nvGrpSpPr>
          <p:cNvPr id="29" name="Group 28">
            <a:extLst>
              <a:ext uri="{FF2B5EF4-FFF2-40B4-BE49-F238E27FC236}">
                <a16:creationId xmlns:a16="http://schemas.microsoft.com/office/drawing/2014/main" id="{A38EA9FB-2358-4014-8EE9-2D00BDD6F422}"/>
              </a:ext>
              <a:ext uri="{C183D7F6-B498-43B3-948B-1728B52AA6E4}">
                <adec:decorative xmlns:adec="http://schemas.microsoft.com/office/drawing/2017/decorative" val="1"/>
              </a:ext>
            </a:extLst>
          </p:cNvPr>
          <p:cNvGrpSpPr/>
          <p:nvPr/>
        </p:nvGrpSpPr>
        <p:grpSpPr>
          <a:xfrm>
            <a:off x="8335697" y="2227996"/>
            <a:ext cx="1997142" cy="1997142"/>
            <a:chOff x="8335697" y="2227996"/>
            <a:chExt cx="1997142" cy="1997142"/>
          </a:xfrm>
        </p:grpSpPr>
        <p:sp>
          <p:nvSpPr>
            <p:cNvPr id="276" name="Oval 275">
              <a:extLst>
                <a:ext uri="{FF2B5EF4-FFF2-40B4-BE49-F238E27FC236}">
                  <a16:creationId xmlns:a16="http://schemas.microsoft.com/office/drawing/2014/main" id="{19BBA668-0AB0-4FA5-AB45-3BC879D4498D}"/>
                </a:ext>
              </a:extLst>
            </p:cNvPr>
            <p:cNvSpPr/>
            <p:nvPr/>
          </p:nvSpPr>
          <p:spPr bwMode="auto">
            <a:xfrm>
              <a:off x="8335697" y="2227996"/>
              <a:ext cx="1997142" cy="1997142"/>
            </a:xfrm>
            <a:prstGeom prst="ellipse">
              <a:avLst/>
            </a:prstGeom>
            <a:solidFill>
              <a:schemeClr val="bg1"/>
            </a:solid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36781A90-BAD2-4047-9226-3E844E0C03D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5490" y="3279714"/>
              <a:ext cx="1632182" cy="908443"/>
            </a:xfrm>
            <a:prstGeom prst="rect">
              <a:avLst/>
            </a:prstGeom>
          </p:spPr>
        </p:pic>
        <p:pic>
          <p:nvPicPr>
            <p:cNvPr id="2" name="Graphic 1">
              <a:extLst>
                <a:ext uri="{FF2B5EF4-FFF2-40B4-BE49-F238E27FC236}">
                  <a16:creationId xmlns:a16="http://schemas.microsoft.com/office/drawing/2014/main" id="{3F1A59AC-8979-4CBC-A9C7-2CED6353CFE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05863" y="2880022"/>
              <a:ext cx="604263" cy="599054"/>
            </a:xfrm>
            <a:prstGeom prst="rect">
              <a:avLst/>
            </a:prstGeom>
          </p:spPr>
        </p:pic>
        <p:pic>
          <p:nvPicPr>
            <p:cNvPr id="286" name="Graphic 285">
              <a:extLst>
                <a:ext uri="{FF2B5EF4-FFF2-40B4-BE49-F238E27FC236}">
                  <a16:creationId xmlns:a16="http://schemas.microsoft.com/office/drawing/2014/main" id="{F0EE8BEC-C011-4412-A900-FCD36EFE33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48799" y="2916697"/>
              <a:ext cx="743027" cy="632224"/>
            </a:xfrm>
            <a:prstGeom prst="rect">
              <a:avLst/>
            </a:prstGeom>
          </p:spPr>
        </p:pic>
        <p:pic>
          <p:nvPicPr>
            <p:cNvPr id="280" name="Graphic 279">
              <a:extLst>
                <a:ext uri="{FF2B5EF4-FFF2-40B4-BE49-F238E27FC236}">
                  <a16:creationId xmlns:a16="http://schemas.microsoft.com/office/drawing/2014/main" id="{B4C17F5B-BA2F-4460-B613-5C061007B6DA}"/>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884137" y="3220094"/>
              <a:ext cx="922532" cy="808404"/>
            </a:xfrm>
            <a:prstGeom prst="rect">
              <a:avLst/>
            </a:prstGeom>
          </p:spPr>
        </p:pic>
        <p:pic>
          <p:nvPicPr>
            <p:cNvPr id="3" name="Graphic 2">
              <a:extLst>
                <a:ext uri="{FF2B5EF4-FFF2-40B4-BE49-F238E27FC236}">
                  <a16:creationId xmlns:a16="http://schemas.microsoft.com/office/drawing/2014/main" id="{4F979F4C-1271-4123-A2C9-EF82D99A57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60834" y="2364542"/>
              <a:ext cx="828818" cy="605567"/>
            </a:xfrm>
            <a:prstGeom prst="rect">
              <a:avLst/>
            </a:prstGeom>
          </p:spPr>
        </p:pic>
      </p:grpSp>
      <p:grpSp>
        <p:nvGrpSpPr>
          <p:cNvPr id="27" name="Group 26">
            <a:extLst>
              <a:ext uri="{FF2B5EF4-FFF2-40B4-BE49-F238E27FC236}">
                <a16:creationId xmlns:a16="http://schemas.microsoft.com/office/drawing/2014/main" id="{2A6FE81C-5189-4E4B-A150-799D4A72284A}"/>
              </a:ext>
              <a:ext uri="{C183D7F6-B498-43B3-948B-1728B52AA6E4}">
                <adec:decorative xmlns:adec="http://schemas.microsoft.com/office/drawing/2017/decorative" val="1"/>
              </a:ext>
            </a:extLst>
          </p:cNvPr>
          <p:cNvGrpSpPr/>
          <p:nvPr/>
        </p:nvGrpSpPr>
        <p:grpSpPr>
          <a:xfrm>
            <a:off x="1869927" y="2227996"/>
            <a:ext cx="1997142" cy="1997142"/>
            <a:chOff x="1869927" y="2227996"/>
            <a:chExt cx="1997142" cy="1997142"/>
          </a:xfrm>
        </p:grpSpPr>
        <p:sp>
          <p:nvSpPr>
            <p:cNvPr id="274" name="Oval 273">
              <a:extLst>
                <a:ext uri="{FF2B5EF4-FFF2-40B4-BE49-F238E27FC236}">
                  <a16:creationId xmlns:a16="http://schemas.microsoft.com/office/drawing/2014/main" id="{BAC47F82-E165-4DE2-A068-D1D4830006EC}"/>
                </a:ext>
              </a:extLst>
            </p:cNvPr>
            <p:cNvSpPr/>
            <p:nvPr/>
          </p:nvSpPr>
          <p:spPr bwMode="auto">
            <a:xfrm>
              <a:off x="1869927" y="2227996"/>
              <a:ext cx="1997142" cy="1997142"/>
            </a:xfrm>
            <a:prstGeom prst="ellipse">
              <a:avLst/>
            </a:prstGeom>
            <a:solidFill>
              <a:schemeClr val="bg1"/>
            </a:solid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Graphic 27">
              <a:extLst>
                <a:ext uri="{FF2B5EF4-FFF2-40B4-BE49-F238E27FC236}">
                  <a16:creationId xmlns:a16="http://schemas.microsoft.com/office/drawing/2014/main" id="{4CE6DEFE-34E7-470E-A42D-1C6D0FD9D01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1782" y="3211405"/>
              <a:ext cx="1632182" cy="908443"/>
            </a:xfrm>
            <a:prstGeom prst="rect">
              <a:avLst/>
            </a:prstGeom>
          </p:spPr>
        </p:pic>
        <p:grpSp>
          <p:nvGrpSpPr>
            <p:cNvPr id="8" name="Group 7">
              <a:extLst>
                <a:ext uri="{FF2B5EF4-FFF2-40B4-BE49-F238E27FC236}">
                  <a16:creationId xmlns:a16="http://schemas.microsoft.com/office/drawing/2014/main" id="{B67B3C5B-326A-44EC-B913-268BD2860481}"/>
                </a:ext>
              </a:extLst>
            </p:cNvPr>
            <p:cNvGrpSpPr/>
            <p:nvPr/>
          </p:nvGrpSpPr>
          <p:grpSpPr>
            <a:xfrm>
              <a:off x="2061463" y="2716749"/>
              <a:ext cx="1489349" cy="1126492"/>
              <a:chOff x="3720397" y="2222612"/>
              <a:chExt cx="1149065" cy="869113"/>
            </a:xfrm>
            <a:effectLst>
              <a:outerShdw blurRad="88900" dist="76200" dir="4200000" algn="tr" rotWithShape="0">
                <a:prstClr val="black">
                  <a:alpha val="40000"/>
                </a:prstClr>
              </a:outerShdw>
            </a:effectLst>
          </p:grpSpPr>
          <p:sp>
            <p:nvSpPr>
              <p:cNvPr id="7" name="Flowchart: Process 6">
                <a:extLst>
                  <a:ext uri="{FF2B5EF4-FFF2-40B4-BE49-F238E27FC236}">
                    <a16:creationId xmlns:a16="http://schemas.microsoft.com/office/drawing/2014/main" id="{3EA405EE-2C1E-4CE9-8A3E-35995C6BF154}"/>
                  </a:ext>
                </a:extLst>
              </p:cNvPr>
              <p:cNvSpPr/>
              <p:nvPr/>
            </p:nvSpPr>
            <p:spPr bwMode="auto">
              <a:xfrm>
                <a:off x="3720397" y="2222612"/>
                <a:ext cx="254658" cy="3392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5973"/>
                  <a:gd name="connsiteX1" fmla="*/ 10000 w 10000"/>
                  <a:gd name="connsiteY1" fmla="*/ 0 h 15973"/>
                  <a:gd name="connsiteX2" fmla="*/ 7752 w 10000"/>
                  <a:gd name="connsiteY2" fmla="*/ 15973 h 15973"/>
                  <a:gd name="connsiteX3" fmla="*/ 0 w 10000"/>
                  <a:gd name="connsiteY3" fmla="*/ 10000 h 15973"/>
                  <a:gd name="connsiteX4" fmla="*/ 0 w 10000"/>
                  <a:gd name="connsiteY4" fmla="*/ 0 h 15973"/>
                  <a:gd name="connsiteX0" fmla="*/ 0 w 7752"/>
                  <a:gd name="connsiteY0" fmla="*/ 0 h 15973"/>
                  <a:gd name="connsiteX1" fmla="*/ 6468 w 7752"/>
                  <a:gd name="connsiteY1" fmla="*/ 7791 h 15973"/>
                  <a:gd name="connsiteX2" fmla="*/ 7752 w 7752"/>
                  <a:gd name="connsiteY2" fmla="*/ 15973 h 15973"/>
                  <a:gd name="connsiteX3" fmla="*/ 0 w 7752"/>
                  <a:gd name="connsiteY3" fmla="*/ 10000 h 15973"/>
                  <a:gd name="connsiteX4" fmla="*/ 0 w 7752"/>
                  <a:gd name="connsiteY4" fmla="*/ 0 h 15973"/>
                  <a:gd name="connsiteX0" fmla="*/ 0 w 10001"/>
                  <a:gd name="connsiteY0" fmla="*/ 0 h 10000"/>
                  <a:gd name="connsiteX1" fmla="*/ 10001 w 10001"/>
                  <a:gd name="connsiteY1" fmla="*/ 3171 h 10000"/>
                  <a:gd name="connsiteX2" fmla="*/ 10000 w 10001"/>
                  <a:gd name="connsiteY2" fmla="*/ 10000 h 10000"/>
                  <a:gd name="connsiteX3" fmla="*/ 0 w 10001"/>
                  <a:gd name="connsiteY3" fmla="*/ 6261 h 10000"/>
                  <a:gd name="connsiteX4" fmla="*/ 0 w 10001"/>
                  <a:gd name="connsiteY4" fmla="*/ 0 h 10000"/>
                  <a:gd name="connsiteX0" fmla="*/ 0 w 10001"/>
                  <a:gd name="connsiteY0" fmla="*/ 0 h 7561"/>
                  <a:gd name="connsiteX1" fmla="*/ 10001 w 10001"/>
                  <a:gd name="connsiteY1" fmla="*/ 3171 h 7561"/>
                  <a:gd name="connsiteX2" fmla="*/ 9034 w 10001"/>
                  <a:gd name="connsiteY2" fmla="*/ 7561 h 7561"/>
                  <a:gd name="connsiteX3" fmla="*/ 0 w 10001"/>
                  <a:gd name="connsiteY3" fmla="*/ 6261 h 7561"/>
                  <a:gd name="connsiteX4" fmla="*/ 0 w 10001"/>
                  <a:gd name="connsiteY4" fmla="*/ 0 h 7561"/>
                  <a:gd name="connsiteX0" fmla="*/ 0 w 10414"/>
                  <a:gd name="connsiteY0" fmla="*/ 0 h 13225"/>
                  <a:gd name="connsiteX1" fmla="*/ 10000 w 10414"/>
                  <a:gd name="connsiteY1" fmla="*/ 4194 h 13225"/>
                  <a:gd name="connsiteX2" fmla="*/ 10414 w 10414"/>
                  <a:gd name="connsiteY2" fmla="*/ 13225 h 13225"/>
                  <a:gd name="connsiteX3" fmla="*/ 0 w 10414"/>
                  <a:gd name="connsiteY3" fmla="*/ 8281 h 13225"/>
                  <a:gd name="connsiteX4" fmla="*/ 0 w 10414"/>
                  <a:gd name="connsiteY4" fmla="*/ 0 h 13225"/>
                  <a:gd name="connsiteX0" fmla="*/ 0 w 10497"/>
                  <a:gd name="connsiteY0" fmla="*/ 0 h 13225"/>
                  <a:gd name="connsiteX1" fmla="*/ 10497 w 10497"/>
                  <a:gd name="connsiteY1" fmla="*/ 4581 h 13225"/>
                  <a:gd name="connsiteX2" fmla="*/ 10414 w 10497"/>
                  <a:gd name="connsiteY2" fmla="*/ 13225 h 13225"/>
                  <a:gd name="connsiteX3" fmla="*/ 0 w 10497"/>
                  <a:gd name="connsiteY3" fmla="*/ 8281 h 13225"/>
                  <a:gd name="connsiteX4" fmla="*/ 0 w 10497"/>
                  <a:gd name="connsiteY4" fmla="*/ 0 h 13225"/>
                  <a:gd name="connsiteX0" fmla="*/ 0 w 11228"/>
                  <a:gd name="connsiteY0" fmla="*/ 0 h 13225"/>
                  <a:gd name="connsiteX1" fmla="*/ 10497 w 11228"/>
                  <a:gd name="connsiteY1" fmla="*/ 4581 h 13225"/>
                  <a:gd name="connsiteX2" fmla="*/ 10345 w 11228"/>
                  <a:gd name="connsiteY2" fmla="*/ 8356 h 13225"/>
                  <a:gd name="connsiteX3" fmla="*/ 10414 w 11228"/>
                  <a:gd name="connsiteY3" fmla="*/ 13225 h 13225"/>
                  <a:gd name="connsiteX4" fmla="*/ 0 w 11228"/>
                  <a:gd name="connsiteY4" fmla="*/ 8281 h 13225"/>
                  <a:gd name="connsiteX5" fmla="*/ 0 w 11228"/>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8"/>
                  <a:gd name="connsiteY0" fmla="*/ 0 h 13225"/>
                  <a:gd name="connsiteX1" fmla="*/ 10497 w 12668"/>
                  <a:gd name="connsiteY1" fmla="*/ 4581 h 13225"/>
                  <a:gd name="connsiteX2" fmla="*/ 12667 w 12668"/>
                  <a:gd name="connsiteY2" fmla="*/ 10164 h 13225"/>
                  <a:gd name="connsiteX3" fmla="*/ 10414 w 12668"/>
                  <a:gd name="connsiteY3" fmla="*/ 13225 h 13225"/>
                  <a:gd name="connsiteX4" fmla="*/ 0 w 12668"/>
                  <a:gd name="connsiteY4" fmla="*/ 8281 h 13225"/>
                  <a:gd name="connsiteX5" fmla="*/ 0 w 12668"/>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761"/>
                  <a:gd name="connsiteY0" fmla="*/ 0 h 13225"/>
                  <a:gd name="connsiteX1" fmla="*/ 10497 w 12761"/>
                  <a:gd name="connsiteY1" fmla="*/ 4581 h 13225"/>
                  <a:gd name="connsiteX2" fmla="*/ 12667 w 12761"/>
                  <a:gd name="connsiteY2" fmla="*/ 10164 h 13225"/>
                  <a:gd name="connsiteX3" fmla="*/ 10414 w 12761"/>
                  <a:gd name="connsiteY3" fmla="*/ 13225 h 13225"/>
                  <a:gd name="connsiteX4" fmla="*/ 0 w 12761"/>
                  <a:gd name="connsiteY4" fmla="*/ 8281 h 13225"/>
                  <a:gd name="connsiteX5" fmla="*/ 0 w 12761"/>
                  <a:gd name="connsiteY5" fmla="*/ 0 h 13225"/>
                  <a:gd name="connsiteX0" fmla="*/ 0 w 12761"/>
                  <a:gd name="connsiteY0" fmla="*/ 0 h 13225"/>
                  <a:gd name="connsiteX1" fmla="*/ 10497 w 12761"/>
                  <a:gd name="connsiteY1" fmla="*/ 4581 h 13225"/>
                  <a:gd name="connsiteX2" fmla="*/ 12667 w 12761"/>
                  <a:gd name="connsiteY2" fmla="*/ 10164 h 13225"/>
                  <a:gd name="connsiteX3" fmla="*/ 10414 w 12761"/>
                  <a:gd name="connsiteY3" fmla="*/ 13225 h 13225"/>
                  <a:gd name="connsiteX4" fmla="*/ 0 w 12761"/>
                  <a:gd name="connsiteY4" fmla="*/ 8281 h 13225"/>
                  <a:gd name="connsiteX5" fmla="*/ 0 w 12761"/>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748"/>
                  <a:gd name="connsiteY0" fmla="*/ 0 h 13225"/>
                  <a:gd name="connsiteX1" fmla="*/ 10497 w 12748"/>
                  <a:gd name="connsiteY1" fmla="*/ 4581 h 13225"/>
                  <a:gd name="connsiteX2" fmla="*/ 12748 w 12748"/>
                  <a:gd name="connsiteY2" fmla="*/ 9912 h 13225"/>
                  <a:gd name="connsiteX3" fmla="*/ 10414 w 12748"/>
                  <a:gd name="connsiteY3" fmla="*/ 13225 h 13225"/>
                  <a:gd name="connsiteX4" fmla="*/ 0 w 12748"/>
                  <a:gd name="connsiteY4" fmla="*/ 8281 h 13225"/>
                  <a:gd name="connsiteX5" fmla="*/ 0 w 12748"/>
                  <a:gd name="connsiteY5" fmla="*/ 0 h 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8" h="13225">
                    <a:moveTo>
                      <a:pt x="0" y="0"/>
                    </a:moveTo>
                    <a:lnTo>
                      <a:pt x="10497" y="4581"/>
                    </a:lnTo>
                    <a:cubicBezTo>
                      <a:pt x="11123" y="6130"/>
                      <a:pt x="12027" y="7845"/>
                      <a:pt x="12748" y="9912"/>
                    </a:cubicBezTo>
                    <a:cubicBezTo>
                      <a:pt x="12272" y="10776"/>
                      <a:pt x="11147" y="12100"/>
                      <a:pt x="10414" y="13225"/>
                    </a:cubicBezTo>
                    <a:lnTo>
                      <a:pt x="0" y="8281"/>
                    </a:lnTo>
                    <a:lnTo>
                      <a:pt x="0" y="0"/>
                    </a:lnTo>
                    <a:close/>
                  </a:path>
                </a:pathLst>
              </a:custGeom>
              <a:gradFill flip="none" rotWithShape="1">
                <a:gsLst>
                  <a:gs pos="0">
                    <a:schemeClr val="accent2">
                      <a:alpha val="0"/>
                    </a:schemeClr>
                  </a:gs>
                  <a:gs pos="99000">
                    <a:schemeClr val="accent1">
                      <a:lumMod val="45000"/>
                      <a:lumOff val="55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B2B55011-36E2-4857-A201-378A4613315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884951" y="2329044"/>
                <a:ext cx="386698" cy="472177"/>
              </a:xfrm>
              <a:prstGeom prst="rect">
                <a:avLst/>
              </a:prstGeom>
            </p:spPr>
          </p:pic>
          <p:pic>
            <p:nvPicPr>
              <p:cNvPr id="6" name="Graphic 5">
                <a:extLst>
                  <a:ext uri="{FF2B5EF4-FFF2-40B4-BE49-F238E27FC236}">
                    <a16:creationId xmlns:a16="http://schemas.microsoft.com/office/drawing/2014/main" id="{D1233E05-D263-4EE9-977C-7FE8E6D6504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34377" y="2478284"/>
                <a:ext cx="366346" cy="455898"/>
              </a:xfrm>
              <a:prstGeom prst="rect">
                <a:avLst/>
              </a:prstGeom>
            </p:spPr>
          </p:pic>
          <p:pic>
            <p:nvPicPr>
              <p:cNvPr id="4" name="Graphic 3">
                <a:extLst>
                  <a:ext uri="{FF2B5EF4-FFF2-40B4-BE49-F238E27FC236}">
                    <a16:creationId xmlns:a16="http://schemas.microsoft.com/office/drawing/2014/main" id="{5FB5506F-FF2C-41F9-BA2B-A0001D9D066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378490" y="2635686"/>
                <a:ext cx="340765" cy="427848"/>
              </a:xfrm>
              <a:prstGeom prst="rect">
                <a:avLst/>
              </a:prstGeom>
            </p:spPr>
          </p:pic>
          <p:sp>
            <p:nvSpPr>
              <p:cNvPr id="24" name="Flowchart: Process 6">
                <a:extLst>
                  <a:ext uri="{FF2B5EF4-FFF2-40B4-BE49-F238E27FC236}">
                    <a16:creationId xmlns:a16="http://schemas.microsoft.com/office/drawing/2014/main" id="{19E9E876-0781-4EA2-AA42-647A98B7EC99}"/>
                  </a:ext>
                </a:extLst>
              </p:cNvPr>
              <p:cNvSpPr/>
              <p:nvPr/>
            </p:nvSpPr>
            <p:spPr bwMode="auto">
              <a:xfrm>
                <a:off x="4614804" y="2752480"/>
                <a:ext cx="254658" cy="3392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5973"/>
                  <a:gd name="connsiteX1" fmla="*/ 10000 w 10000"/>
                  <a:gd name="connsiteY1" fmla="*/ 0 h 15973"/>
                  <a:gd name="connsiteX2" fmla="*/ 7752 w 10000"/>
                  <a:gd name="connsiteY2" fmla="*/ 15973 h 15973"/>
                  <a:gd name="connsiteX3" fmla="*/ 0 w 10000"/>
                  <a:gd name="connsiteY3" fmla="*/ 10000 h 15973"/>
                  <a:gd name="connsiteX4" fmla="*/ 0 w 10000"/>
                  <a:gd name="connsiteY4" fmla="*/ 0 h 15973"/>
                  <a:gd name="connsiteX0" fmla="*/ 0 w 7752"/>
                  <a:gd name="connsiteY0" fmla="*/ 0 h 15973"/>
                  <a:gd name="connsiteX1" fmla="*/ 6468 w 7752"/>
                  <a:gd name="connsiteY1" fmla="*/ 7791 h 15973"/>
                  <a:gd name="connsiteX2" fmla="*/ 7752 w 7752"/>
                  <a:gd name="connsiteY2" fmla="*/ 15973 h 15973"/>
                  <a:gd name="connsiteX3" fmla="*/ 0 w 7752"/>
                  <a:gd name="connsiteY3" fmla="*/ 10000 h 15973"/>
                  <a:gd name="connsiteX4" fmla="*/ 0 w 7752"/>
                  <a:gd name="connsiteY4" fmla="*/ 0 h 15973"/>
                  <a:gd name="connsiteX0" fmla="*/ 0 w 10001"/>
                  <a:gd name="connsiteY0" fmla="*/ 0 h 10000"/>
                  <a:gd name="connsiteX1" fmla="*/ 10001 w 10001"/>
                  <a:gd name="connsiteY1" fmla="*/ 3171 h 10000"/>
                  <a:gd name="connsiteX2" fmla="*/ 10000 w 10001"/>
                  <a:gd name="connsiteY2" fmla="*/ 10000 h 10000"/>
                  <a:gd name="connsiteX3" fmla="*/ 0 w 10001"/>
                  <a:gd name="connsiteY3" fmla="*/ 6261 h 10000"/>
                  <a:gd name="connsiteX4" fmla="*/ 0 w 10001"/>
                  <a:gd name="connsiteY4" fmla="*/ 0 h 10000"/>
                  <a:gd name="connsiteX0" fmla="*/ 0 w 10001"/>
                  <a:gd name="connsiteY0" fmla="*/ 0 h 7561"/>
                  <a:gd name="connsiteX1" fmla="*/ 10001 w 10001"/>
                  <a:gd name="connsiteY1" fmla="*/ 3171 h 7561"/>
                  <a:gd name="connsiteX2" fmla="*/ 9034 w 10001"/>
                  <a:gd name="connsiteY2" fmla="*/ 7561 h 7561"/>
                  <a:gd name="connsiteX3" fmla="*/ 0 w 10001"/>
                  <a:gd name="connsiteY3" fmla="*/ 6261 h 7561"/>
                  <a:gd name="connsiteX4" fmla="*/ 0 w 10001"/>
                  <a:gd name="connsiteY4" fmla="*/ 0 h 7561"/>
                  <a:gd name="connsiteX0" fmla="*/ 0 w 10414"/>
                  <a:gd name="connsiteY0" fmla="*/ 0 h 13225"/>
                  <a:gd name="connsiteX1" fmla="*/ 10000 w 10414"/>
                  <a:gd name="connsiteY1" fmla="*/ 4194 h 13225"/>
                  <a:gd name="connsiteX2" fmla="*/ 10414 w 10414"/>
                  <a:gd name="connsiteY2" fmla="*/ 13225 h 13225"/>
                  <a:gd name="connsiteX3" fmla="*/ 0 w 10414"/>
                  <a:gd name="connsiteY3" fmla="*/ 8281 h 13225"/>
                  <a:gd name="connsiteX4" fmla="*/ 0 w 10414"/>
                  <a:gd name="connsiteY4" fmla="*/ 0 h 13225"/>
                  <a:gd name="connsiteX0" fmla="*/ 0 w 10497"/>
                  <a:gd name="connsiteY0" fmla="*/ 0 h 13225"/>
                  <a:gd name="connsiteX1" fmla="*/ 10497 w 10497"/>
                  <a:gd name="connsiteY1" fmla="*/ 4581 h 13225"/>
                  <a:gd name="connsiteX2" fmla="*/ 10414 w 10497"/>
                  <a:gd name="connsiteY2" fmla="*/ 13225 h 13225"/>
                  <a:gd name="connsiteX3" fmla="*/ 0 w 10497"/>
                  <a:gd name="connsiteY3" fmla="*/ 8281 h 13225"/>
                  <a:gd name="connsiteX4" fmla="*/ 0 w 10497"/>
                  <a:gd name="connsiteY4" fmla="*/ 0 h 13225"/>
                  <a:gd name="connsiteX0" fmla="*/ 0 w 11228"/>
                  <a:gd name="connsiteY0" fmla="*/ 0 h 13225"/>
                  <a:gd name="connsiteX1" fmla="*/ 10497 w 11228"/>
                  <a:gd name="connsiteY1" fmla="*/ 4581 h 13225"/>
                  <a:gd name="connsiteX2" fmla="*/ 10345 w 11228"/>
                  <a:gd name="connsiteY2" fmla="*/ 8356 h 13225"/>
                  <a:gd name="connsiteX3" fmla="*/ 10414 w 11228"/>
                  <a:gd name="connsiteY3" fmla="*/ 13225 h 13225"/>
                  <a:gd name="connsiteX4" fmla="*/ 0 w 11228"/>
                  <a:gd name="connsiteY4" fmla="*/ 8281 h 13225"/>
                  <a:gd name="connsiteX5" fmla="*/ 0 w 11228"/>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8"/>
                  <a:gd name="connsiteY0" fmla="*/ 0 h 13225"/>
                  <a:gd name="connsiteX1" fmla="*/ 10497 w 12668"/>
                  <a:gd name="connsiteY1" fmla="*/ 4581 h 13225"/>
                  <a:gd name="connsiteX2" fmla="*/ 12667 w 12668"/>
                  <a:gd name="connsiteY2" fmla="*/ 10164 h 13225"/>
                  <a:gd name="connsiteX3" fmla="*/ 10414 w 12668"/>
                  <a:gd name="connsiteY3" fmla="*/ 13225 h 13225"/>
                  <a:gd name="connsiteX4" fmla="*/ 0 w 12668"/>
                  <a:gd name="connsiteY4" fmla="*/ 8281 h 13225"/>
                  <a:gd name="connsiteX5" fmla="*/ 0 w 12668"/>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761"/>
                  <a:gd name="connsiteY0" fmla="*/ 0 h 13225"/>
                  <a:gd name="connsiteX1" fmla="*/ 10497 w 12761"/>
                  <a:gd name="connsiteY1" fmla="*/ 4581 h 13225"/>
                  <a:gd name="connsiteX2" fmla="*/ 12667 w 12761"/>
                  <a:gd name="connsiteY2" fmla="*/ 10164 h 13225"/>
                  <a:gd name="connsiteX3" fmla="*/ 10414 w 12761"/>
                  <a:gd name="connsiteY3" fmla="*/ 13225 h 13225"/>
                  <a:gd name="connsiteX4" fmla="*/ 0 w 12761"/>
                  <a:gd name="connsiteY4" fmla="*/ 8281 h 13225"/>
                  <a:gd name="connsiteX5" fmla="*/ 0 w 12761"/>
                  <a:gd name="connsiteY5" fmla="*/ 0 h 13225"/>
                  <a:gd name="connsiteX0" fmla="*/ 0 w 12761"/>
                  <a:gd name="connsiteY0" fmla="*/ 0 h 13225"/>
                  <a:gd name="connsiteX1" fmla="*/ 10497 w 12761"/>
                  <a:gd name="connsiteY1" fmla="*/ 4581 h 13225"/>
                  <a:gd name="connsiteX2" fmla="*/ 12667 w 12761"/>
                  <a:gd name="connsiteY2" fmla="*/ 10164 h 13225"/>
                  <a:gd name="connsiteX3" fmla="*/ 10414 w 12761"/>
                  <a:gd name="connsiteY3" fmla="*/ 13225 h 13225"/>
                  <a:gd name="connsiteX4" fmla="*/ 0 w 12761"/>
                  <a:gd name="connsiteY4" fmla="*/ 8281 h 13225"/>
                  <a:gd name="connsiteX5" fmla="*/ 0 w 12761"/>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667"/>
                  <a:gd name="connsiteY0" fmla="*/ 0 h 13225"/>
                  <a:gd name="connsiteX1" fmla="*/ 10497 w 12667"/>
                  <a:gd name="connsiteY1" fmla="*/ 4581 h 13225"/>
                  <a:gd name="connsiteX2" fmla="*/ 12667 w 12667"/>
                  <a:gd name="connsiteY2" fmla="*/ 10164 h 13225"/>
                  <a:gd name="connsiteX3" fmla="*/ 10414 w 12667"/>
                  <a:gd name="connsiteY3" fmla="*/ 13225 h 13225"/>
                  <a:gd name="connsiteX4" fmla="*/ 0 w 12667"/>
                  <a:gd name="connsiteY4" fmla="*/ 8281 h 13225"/>
                  <a:gd name="connsiteX5" fmla="*/ 0 w 12667"/>
                  <a:gd name="connsiteY5" fmla="*/ 0 h 13225"/>
                  <a:gd name="connsiteX0" fmla="*/ 0 w 12748"/>
                  <a:gd name="connsiteY0" fmla="*/ 0 h 13225"/>
                  <a:gd name="connsiteX1" fmla="*/ 10497 w 12748"/>
                  <a:gd name="connsiteY1" fmla="*/ 4581 h 13225"/>
                  <a:gd name="connsiteX2" fmla="*/ 12748 w 12748"/>
                  <a:gd name="connsiteY2" fmla="*/ 9912 h 13225"/>
                  <a:gd name="connsiteX3" fmla="*/ 10414 w 12748"/>
                  <a:gd name="connsiteY3" fmla="*/ 13225 h 13225"/>
                  <a:gd name="connsiteX4" fmla="*/ 0 w 12748"/>
                  <a:gd name="connsiteY4" fmla="*/ 8281 h 13225"/>
                  <a:gd name="connsiteX5" fmla="*/ 0 w 12748"/>
                  <a:gd name="connsiteY5" fmla="*/ 0 h 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8" h="13225">
                    <a:moveTo>
                      <a:pt x="0" y="0"/>
                    </a:moveTo>
                    <a:lnTo>
                      <a:pt x="10497" y="4581"/>
                    </a:lnTo>
                    <a:cubicBezTo>
                      <a:pt x="11123" y="6130"/>
                      <a:pt x="12027" y="7845"/>
                      <a:pt x="12748" y="9912"/>
                    </a:cubicBezTo>
                    <a:cubicBezTo>
                      <a:pt x="12272" y="10776"/>
                      <a:pt x="11147" y="12100"/>
                      <a:pt x="10414" y="13225"/>
                    </a:cubicBezTo>
                    <a:lnTo>
                      <a:pt x="0" y="8281"/>
                    </a:lnTo>
                    <a:lnTo>
                      <a:pt x="0" y="0"/>
                    </a:lnTo>
                    <a:close/>
                  </a:path>
                </a:pathLst>
              </a:custGeom>
              <a:gradFill flip="none" rotWithShape="1">
                <a:gsLst>
                  <a:gs pos="0">
                    <a:schemeClr val="accent2">
                      <a:alpha val="0"/>
                    </a:schemeClr>
                  </a:gs>
                  <a:gs pos="99000">
                    <a:schemeClr val="accent1">
                      <a:lumMod val="45000"/>
                      <a:lumOff val="55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A9273967-C67B-4FBE-885B-2263C6CB9489}"/>
                </a:ext>
              </a:extLst>
            </p:cNvPr>
            <p:cNvGrpSpPr/>
            <p:nvPr/>
          </p:nvGrpSpPr>
          <p:grpSpPr>
            <a:xfrm>
              <a:off x="2535547" y="2398429"/>
              <a:ext cx="240215" cy="519761"/>
              <a:chOff x="1284011" y="212937"/>
              <a:chExt cx="181978" cy="393752"/>
            </a:xfrm>
          </p:grpSpPr>
          <p:sp>
            <p:nvSpPr>
              <p:cNvPr id="125" name="Freeform: Shape 124">
                <a:extLst>
                  <a:ext uri="{FF2B5EF4-FFF2-40B4-BE49-F238E27FC236}">
                    <a16:creationId xmlns:a16="http://schemas.microsoft.com/office/drawing/2014/main" id="{EEE1D53F-82B5-4962-B691-C4BCAA71752A}"/>
                  </a:ext>
                </a:extLst>
              </p:cNvPr>
              <p:cNvSpPr/>
              <p:nvPr/>
            </p:nvSpPr>
            <p:spPr>
              <a:xfrm>
                <a:off x="1286427" y="212937"/>
                <a:ext cx="16104" cy="36234"/>
              </a:xfrm>
              <a:custGeom>
                <a:avLst/>
                <a:gdLst>
                  <a:gd name="connsiteX0" fmla="*/ 10468 w 16104"/>
                  <a:gd name="connsiteY0" fmla="*/ 1610 h 36234"/>
                  <a:gd name="connsiteX1" fmla="*/ 10468 w 16104"/>
                  <a:gd name="connsiteY1" fmla="*/ 28988 h 36234"/>
                  <a:gd name="connsiteX2" fmla="*/ 16104 w 16104"/>
                  <a:gd name="connsiteY2" fmla="*/ 33014 h 36234"/>
                  <a:gd name="connsiteX3" fmla="*/ 16104 w 16104"/>
                  <a:gd name="connsiteY3" fmla="*/ 36235 h 36234"/>
                  <a:gd name="connsiteX4" fmla="*/ 805 w 16104"/>
                  <a:gd name="connsiteY4" fmla="*/ 27377 h 36234"/>
                  <a:gd name="connsiteX5" fmla="*/ 805 w 16104"/>
                  <a:gd name="connsiteY5" fmla="*/ 24157 h 36234"/>
                  <a:gd name="connsiteX6" fmla="*/ 7247 w 16104"/>
                  <a:gd name="connsiteY6" fmla="*/ 27377 h 36234"/>
                  <a:gd name="connsiteX7" fmla="*/ 7247 w 16104"/>
                  <a:gd name="connsiteY7" fmla="*/ 4026 h 36234"/>
                  <a:gd name="connsiteX8" fmla="*/ 805 w 16104"/>
                  <a:gd name="connsiteY8" fmla="*/ 5637 h 36234"/>
                  <a:gd name="connsiteX9" fmla="*/ 0 w 16104"/>
                  <a:gd name="connsiteY9" fmla="*/ 2416 h 36234"/>
                  <a:gd name="connsiteX10" fmla="*/ 8052 w 16104"/>
                  <a:gd name="connsiteY10" fmla="*/ 0 h 36234"/>
                  <a:gd name="connsiteX11" fmla="*/ 10468 w 16104"/>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6234">
                    <a:moveTo>
                      <a:pt x="10468" y="1610"/>
                    </a:moveTo>
                    <a:lnTo>
                      <a:pt x="10468" y="28988"/>
                    </a:lnTo>
                    <a:lnTo>
                      <a:pt x="16104" y="33014"/>
                    </a:lnTo>
                    <a:lnTo>
                      <a:pt x="16104" y="36235"/>
                    </a:lnTo>
                    <a:lnTo>
                      <a:pt x="805" y="27377"/>
                    </a:lnTo>
                    <a:lnTo>
                      <a:pt x="805" y="24157"/>
                    </a:lnTo>
                    <a:lnTo>
                      <a:pt x="7247" y="27377"/>
                    </a:lnTo>
                    <a:lnTo>
                      <a:pt x="7247" y="4026"/>
                    </a:lnTo>
                    <a:lnTo>
                      <a:pt x="805" y="5637"/>
                    </a:lnTo>
                    <a:lnTo>
                      <a:pt x="0" y="2416"/>
                    </a:lnTo>
                    <a:lnTo>
                      <a:pt x="8052" y="0"/>
                    </a:lnTo>
                    <a:lnTo>
                      <a:pt x="10468" y="1610"/>
                    </a:lnTo>
                    <a:close/>
                  </a:path>
                </a:pathLst>
              </a:custGeom>
              <a:solidFill>
                <a:srgbClr val="0078D4"/>
              </a:solidFill>
              <a:ln w="5856"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A80F031-26A8-4712-ADCE-988C124E1E06}"/>
                  </a:ext>
                </a:extLst>
              </p:cNvPr>
              <p:cNvSpPr/>
              <p:nvPr/>
            </p:nvSpPr>
            <p:spPr>
              <a:xfrm>
                <a:off x="1308974" y="226625"/>
                <a:ext cx="16909" cy="35429"/>
              </a:xfrm>
              <a:custGeom>
                <a:avLst/>
                <a:gdLst>
                  <a:gd name="connsiteX0" fmla="*/ 11273 w 16909"/>
                  <a:gd name="connsiteY0" fmla="*/ 805 h 35429"/>
                  <a:gd name="connsiteX1" fmla="*/ 11273 w 16909"/>
                  <a:gd name="connsiteY1" fmla="*/ 28988 h 35429"/>
                  <a:gd name="connsiteX2" fmla="*/ 16910 w 16909"/>
                  <a:gd name="connsiteY2" fmla="*/ 32209 h 35429"/>
                  <a:gd name="connsiteX3" fmla="*/ 16910 w 16909"/>
                  <a:gd name="connsiteY3" fmla="*/ 35430 h 35429"/>
                  <a:gd name="connsiteX4" fmla="*/ 1610 w 16909"/>
                  <a:gd name="connsiteY4" fmla="*/ 26572 h 35429"/>
                  <a:gd name="connsiteX5" fmla="*/ 1610 w 16909"/>
                  <a:gd name="connsiteY5" fmla="*/ 23351 h 35429"/>
                  <a:gd name="connsiteX6" fmla="*/ 8052 w 16909"/>
                  <a:gd name="connsiteY6" fmla="*/ 27377 h 35429"/>
                  <a:gd name="connsiteX7" fmla="*/ 8052 w 16909"/>
                  <a:gd name="connsiteY7" fmla="*/ 4026 h 35429"/>
                  <a:gd name="connsiteX8" fmla="*/ 1610 w 16909"/>
                  <a:gd name="connsiteY8" fmla="*/ 4831 h 35429"/>
                  <a:gd name="connsiteX9" fmla="*/ 0 w 16909"/>
                  <a:gd name="connsiteY9" fmla="*/ 1610 h 35429"/>
                  <a:gd name="connsiteX10" fmla="*/ 8858 w 16909"/>
                  <a:gd name="connsiteY10" fmla="*/ 0 h 35429"/>
                  <a:gd name="connsiteX11" fmla="*/ 11273 w 16909"/>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1273" y="805"/>
                    </a:moveTo>
                    <a:lnTo>
                      <a:pt x="11273" y="28988"/>
                    </a:lnTo>
                    <a:lnTo>
                      <a:pt x="16910" y="32209"/>
                    </a:lnTo>
                    <a:lnTo>
                      <a:pt x="16910" y="35430"/>
                    </a:lnTo>
                    <a:lnTo>
                      <a:pt x="1610" y="26572"/>
                    </a:lnTo>
                    <a:lnTo>
                      <a:pt x="1610" y="23351"/>
                    </a:lnTo>
                    <a:lnTo>
                      <a:pt x="8052" y="27377"/>
                    </a:lnTo>
                    <a:lnTo>
                      <a:pt x="8052" y="4026"/>
                    </a:lnTo>
                    <a:lnTo>
                      <a:pt x="1610" y="4831"/>
                    </a:lnTo>
                    <a:lnTo>
                      <a:pt x="0" y="1610"/>
                    </a:lnTo>
                    <a:lnTo>
                      <a:pt x="8858" y="0"/>
                    </a:lnTo>
                    <a:lnTo>
                      <a:pt x="11273" y="805"/>
                    </a:lnTo>
                    <a:close/>
                  </a:path>
                </a:pathLst>
              </a:custGeom>
              <a:solidFill>
                <a:srgbClr val="0078D4"/>
              </a:solidFill>
              <a:ln w="5856"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C646D44-0587-4F65-BBE7-B80DCA711899}"/>
                  </a:ext>
                </a:extLst>
              </p:cNvPr>
              <p:cNvSpPr/>
              <p:nvPr/>
            </p:nvSpPr>
            <p:spPr>
              <a:xfrm>
                <a:off x="1332325" y="239509"/>
                <a:ext cx="16911" cy="36235"/>
              </a:xfrm>
              <a:custGeom>
                <a:avLst/>
                <a:gdLst>
                  <a:gd name="connsiteX0" fmla="*/ 11270 w 16911"/>
                  <a:gd name="connsiteY0" fmla="*/ 1610 h 36235"/>
                  <a:gd name="connsiteX1" fmla="*/ 10465 w 16911"/>
                  <a:gd name="connsiteY1" fmla="*/ 29793 h 36235"/>
                  <a:gd name="connsiteX2" fmla="*/ 16912 w 16911"/>
                  <a:gd name="connsiteY2" fmla="*/ 33014 h 36235"/>
                  <a:gd name="connsiteX3" fmla="*/ 16912 w 16911"/>
                  <a:gd name="connsiteY3" fmla="*/ 36235 h 36235"/>
                  <a:gd name="connsiteX4" fmla="*/ 1611 w 16911"/>
                  <a:gd name="connsiteY4" fmla="*/ 27377 h 36235"/>
                  <a:gd name="connsiteX5" fmla="*/ 1611 w 16911"/>
                  <a:gd name="connsiteY5" fmla="*/ 24157 h 36235"/>
                  <a:gd name="connsiteX6" fmla="*/ 8050 w 16911"/>
                  <a:gd name="connsiteY6" fmla="*/ 27377 h 36235"/>
                  <a:gd name="connsiteX7" fmla="*/ 8050 w 16911"/>
                  <a:gd name="connsiteY7" fmla="*/ 4026 h 36235"/>
                  <a:gd name="connsiteX8" fmla="*/ 1611 w 16911"/>
                  <a:gd name="connsiteY8" fmla="*/ 5637 h 36235"/>
                  <a:gd name="connsiteX9" fmla="*/ 0 w 16911"/>
                  <a:gd name="connsiteY9" fmla="*/ 2416 h 36235"/>
                  <a:gd name="connsiteX10" fmla="*/ 8855 w 16911"/>
                  <a:gd name="connsiteY10" fmla="*/ 0 h 36235"/>
                  <a:gd name="connsiteX11" fmla="*/ 11270 w 16911"/>
                  <a:gd name="connsiteY11" fmla="*/ 1610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11" h="36235">
                    <a:moveTo>
                      <a:pt x="11270" y="1610"/>
                    </a:moveTo>
                    <a:lnTo>
                      <a:pt x="10465" y="29793"/>
                    </a:lnTo>
                    <a:lnTo>
                      <a:pt x="16912" y="33014"/>
                    </a:lnTo>
                    <a:lnTo>
                      <a:pt x="16912" y="36235"/>
                    </a:lnTo>
                    <a:lnTo>
                      <a:pt x="1611" y="27377"/>
                    </a:lnTo>
                    <a:lnTo>
                      <a:pt x="1611" y="24157"/>
                    </a:lnTo>
                    <a:lnTo>
                      <a:pt x="8050" y="27377"/>
                    </a:lnTo>
                    <a:lnTo>
                      <a:pt x="8050" y="4026"/>
                    </a:lnTo>
                    <a:lnTo>
                      <a:pt x="1611" y="5637"/>
                    </a:lnTo>
                    <a:lnTo>
                      <a:pt x="0" y="2416"/>
                    </a:lnTo>
                    <a:lnTo>
                      <a:pt x="8855" y="0"/>
                    </a:lnTo>
                    <a:lnTo>
                      <a:pt x="11270" y="1610"/>
                    </a:lnTo>
                    <a:close/>
                  </a:path>
                </a:pathLst>
              </a:custGeom>
              <a:solidFill>
                <a:srgbClr val="0078D4"/>
              </a:solidFill>
              <a:ln w="5856"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0336DD2-4EA7-4D1C-BEC5-65F86FC09511}"/>
                  </a:ext>
                </a:extLst>
              </p:cNvPr>
              <p:cNvSpPr/>
              <p:nvPr/>
            </p:nvSpPr>
            <p:spPr>
              <a:xfrm>
                <a:off x="1355677" y="253197"/>
                <a:ext cx="16906" cy="35429"/>
              </a:xfrm>
              <a:custGeom>
                <a:avLst/>
                <a:gdLst>
                  <a:gd name="connsiteX0" fmla="*/ 10466 w 16906"/>
                  <a:gd name="connsiteY0" fmla="*/ 1610 h 35429"/>
                  <a:gd name="connsiteX1" fmla="*/ 10466 w 16906"/>
                  <a:gd name="connsiteY1" fmla="*/ 28988 h 35429"/>
                  <a:gd name="connsiteX2" fmla="*/ 16907 w 16906"/>
                  <a:gd name="connsiteY2" fmla="*/ 33014 h 35429"/>
                  <a:gd name="connsiteX3" fmla="*/ 16907 w 16906"/>
                  <a:gd name="connsiteY3" fmla="*/ 35430 h 35429"/>
                  <a:gd name="connsiteX4" fmla="*/ 1610 w 16906"/>
                  <a:gd name="connsiteY4" fmla="*/ 27377 h 35429"/>
                  <a:gd name="connsiteX5" fmla="*/ 1610 w 16906"/>
                  <a:gd name="connsiteY5" fmla="*/ 24156 h 35429"/>
                  <a:gd name="connsiteX6" fmla="*/ 8051 w 16906"/>
                  <a:gd name="connsiteY6" fmla="*/ 27377 h 35429"/>
                  <a:gd name="connsiteX7" fmla="*/ 8051 w 16906"/>
                  <a:gd name="connsiteY7" fmla="*/ 4026 h 35429"/>
                  <a:gd name="connsiteX8" fmla="*/ 1610 w 16906"/>
                  <a:gd name="connsiteY8" fmla="*/ 5637 h 35429"/>
                  <a:gd name="connsiteX9" fmla="*/ 0 w 16906"/>
                  <a:gd name="connsiteY9" fmla="*/ 2416 h 35429"/>
                  <a:gd name="connsiteX10" fmla="*/ 8856 w 16906"/>
                  <a:gd name="connsiteY10" fmla="*/ 0 h 35429"/>
                  <a:gd name="connsiteX11" fmla="*/ 10466 w 16906"/>
                  <a:gd name="connsiteY11" fmla="*/ 161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0466" y="1610"/>
                    </a:moveTo>
                    <a:lnTo>
                      <a:pt x="10466" y="28988"/>
                    </a:lnTo>
                    <a:lnTo>
                      <a:pt x="16907" y="33014"/>
                    </a:lnTo>
                    <a:lnTo>
                      <a:pt x="16907" y="35430"/>
                    </a:lnTo>
                    <a:lnTo>
                      <a:pt x="1610" y="27377"/>
                    </a:lnTo>
                    <a:lnTo>
                      <a:pt x="1610" y="24156"/>
                    </a:lnTo>
                    <a:lnTo>
                      <a:pt x="8051" y="27377"/>
                    </a:lnTo>
                    <a:lnTo>
                      <a:pt x="8051" y="4026"/>
                    </a:lnTo>
                    <a:lnTo>
                      <a:pt x="1610" y="5637"/>
                    </a:lnTo>
                    <a:lnTo>
                      <a:pt x="0" y="2416"/>
                    </a:lnTo>
                    <a:lnTo>
                      <a:pt x="8856" y="0"/>
                    </a:lnTo>
                    <a:lnTo>
                      <a:pt x="10466" y="1610"/>
                    </a:lnTo>
                    <a:close/>
                  </a:path>
                </a:pathLst>
              </a:custGeom>
              <a:solidFill>
                <a:srgbClr val="0078D4"/>
              </a:solidFill>
              <a:ln w="5856"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97E1376-F8B2-4748-A502-23C4BA8FD215}"/>
                  </a:ext>
                </a:extLst>
              </p:cNvPr>
              <p:cNvSpPr/>
              <p:nvPr/>
            </p:nvSpPr>
            <p:spPr>
              <a:xfrm>
                <a:off x="1377414" y="264470"/>
                <a:ext cx="19327" cy="35429"/>
              </a:xfrm>
              <a:custGeom>
                <a:avLst/>
                <a:gdLst>
                  <a:gd name="connsiteX0" fmla="*/ 18523 w 19327"/>
                  <a:gd name="connsiteY0" fmla="*/ 16104 h 35429"/>
                  <a:gd name="connsiteX1" fmla="*/ 19328 w 19327"/>
                  <a:gd name="connsiteY1" fmla="*/ 23352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2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10 h 35429"/>
                  <a:gd name="connsiteX20" fmla="*/ 4836 w 19327"/>
                  <a:gd name="connsiteY20" fmla="*/ 22546 h 35429"/>
                  <a:gd name="connsiteX21" fmla="*/ 6446 w 19327"/>
                  <a:gd name="connsiteY21" fmla="*/ 27378 h 35429"/>
                  <a:gd name="connsiteX22" fmla="*/ 9667 w 19327"/>
                  <a:gd name="connsiteY22" fmla="*/ 30598 h 35429"/>
                  <a:gd name="connsiteX23" fmla="*/ 14497 w 19327"/>
                  <a:gd name="connsiteY23" fmla="*/ 30598 h 35429"/>
                  <a:gd name="connsiteX24" fmla="*/ 4031 w 19327"/>
                  <a:gd name="connsiteY24" fmla="*/ 18520 h 35429"/>
                  <a:gd name="connsiteX25" fmla="*/ 15302 w 19327"/>
                  <a:gd name="connsiteY25" fmla="*/ 12883 h 35429"/>
                  <a:gd name="connsiteX26" fmla="*/ 13692 w 19327"/>
                  <a:gd name="connsiteY26" fmla="*/ 8052 h 35429"/>
                  <a:gd name="connsiteX27" fmla="*/ 10472 w 19327"/>
                  <a:gd name="connsiteY27" fmla="*/ 4831 h 35429"/>
                  <a:gd name="connsiteX28" fmla="*/ 5641 w 19327"/>
                  <a:gd name="connsiteY28" fmla="*/ 5637 h 35429"/>
                  <a:gd name="connsiteX29" fmla="*/ 4031 w 19327"/>
                  <a:gd name="connsiteY29" fmla="*/ 14494 h 35429"/>
                  <a:gd name="connsiteX30" fmla="*/ 4031 w 19327"/>
                  <a:gd name="connsiteY30" fmla="*/ 16910 h 35429"/>
                  <a:gd name="connsiteX31" fmla="*/ 4031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2"/>
                    </a:cubicBezTo>
                    <a:cubicBezTo>
                      <a:pt x="19328" y="25767"/>
                      <a:pt x="19328" y="28183"/>
                      <a:pt x="18523" y="29793"/>
                    </a:cubicBezTo>
                    <a:cubicBezTo>
                      <a:pt x="18523" y="31404"/>
                      <a:pt x="17717" y="33014"/>
                      <a:pt x="16912" y="33819"/>
                    </a:cubicBezTo>
                    <a:cubicBezTo>
                      <a:pt x="16107" y="34624"/>
                      <a:pt x="15302" y="35430"/>
                      <a:pt x="13692" y="35430"/>
                    </a:cubicBezTo>
                    <a:cubicBezTo>
                      <a:pt x="12887" y="35430"/>
                      <a:pt x="11277" y="35430"/>
                      <a:pt x="9667" y="33819"/>
                    </a:cubicBezTo>
                    <a:cubicBezTo>
                      <a:pt x="8057" y="33014"/>
                      <a:pt x="6446" y="31404"/>
                      <a:pt x="5641" y="29793"/>
                    </a:cubicBezTo>
                    <a:cubicBezTo>
                      <a:pt x="4836" y="28183"/>
                      <a:pt x="3226" y="26572"/>
                      <a:pt x="2421" y="24962"/>
                    </a:cubicBezTo>
                    <a:cubicBezTo>
                      <a:pt x="1616" y="23351"/>
                      <a:pt x="805" y="20936"/>
                      <a:pt x="805" y="18520"/>
                    </a:cubicBezTo>
                    <a:cubicBezTo>
                      <a:pt x="805" y="16104"/>
                      <a:pt x="0" y="14494"/>
                      <a:pt x="0" y="12078"/>
                    </a:cubicBezTo>
                    <a:cubicBezTo>
                      <a:pt x="0" y="9662"/>
                      <a:pt x="0" y="7247"/>
                      <a:pt x="805" y="5637"/>
                    </a:cubicBezTo>
                    <a:cubicBezTo>
                      <a:pt x="805" y="4026"/>
                      <a:pt x="1616" y="2416"/>
                      <a:pt x="2421" y="1610"/>
                    </a:cubicBezTo>
                    <a:cubicBezTo>
                      <a:pt x="3226" y="805"/>
                      <a:pt x="4031" y="0"/>
                      <a:pt x="5641" y="0"/>
                    </a:cubicBezTo>
                    <a:cubicBezTo>
                      <a:pt x="6446" y="0"/>
                      <a:pt x="8057" y="805"/>
                      <a:pt x="9667" y="1610"/>
                    </a:cubicBezTo>
                    <a:cubicBezTo>
                      <a:pt x="11277" y="2416"/>
                      <a:pt x="12887" y="4026"/>
                      <a:pt x="13692" y="4831"/>
                    </a:cubicBezTo>
                    <a:cubicBezTo>
                      <a:pt x="14497" y="6442"/>
                      <a:pt x="16107" y="8052"/>
                      <a:pt x="16912" y="9662"/>
                    </a:cubicBezTo>
                    <a:cubicBezTo>
                      <a:pt x="17717" y="12078"/>
                      <a:pt x="18523" y="13689"/>
                      <a:pt x="18523" y="16104"/>
                    </a:cubicBezTo>
                    <a:close/>
                    <a:moveTo>
                      <a:pt x="14497" y="30598"/>
                    </a:moveTo>
                    <a:cubicBezTo>
                      <a:pt x="15302" y="28988"/>
                      <a:pt x="16107" y="25767"/>
                      <a:pt x="16107" y="21741"/>
                    </a:cubicBezTo>
                    <a:cubicBezTo>
                      <a:pt x="16107" y="20131"/>
                      <a:pt x="16107" y="18520"/>
                      <a:pt x="16107" y="16910"/>
                    </a:cubicBezTo>
                    <a:lnTo>
                      <a:pt x="4836" y="22546"/>
                    </a:lnTo>
                    <a:cubicBezTo>
                      <a:pt x="5641" y="24157"/>
                      <a:pt x="5641" y="26572"/>
                      <a:pt x="6446" y="27378"/>
                    </a:cubicBezTo>
                    <a:cubicBezTo>
                      <a:pt x="7252" y="28988"/>
                      <a:pt x="8862" y="29793"/>
                      <a:pt x="9667" y="30598"/>
                    </a:cubicBezTo>
                    <a:cubicBezTo>
                      <a:pt x="12082" y="32209"/>
                      <a:pt x="13692" y="32209"/>
                      <a:pt x="14497" y="30598"/>
                    </a:cubicBezTo>
                    <a:close/>
                    <a:moveTo>
                      <a:pt x="4031" y="18520"/>
                    </a:moveTo>
                    <a:lnTo>
                      <a:pt x="15302" y="12883"/>
                    </a:lnTo>
                    <a:cubicBezTo>
                      <a:pt x="14497" y="11273"/>
                      <a:pt x="14497" y="9662"/>
                      <a:pt x="13692" y="8052"/>
                    </a:cubicBezTo>
                    <a:cubicBezTo>
                      <a:pt x="12887" y="6442"/>
                      <a:pt x="11277" y="5637"/>
                      <a:pt x="10472" y="4831"/>
                    </a:cubicBezTo>
                    <a:cubicBezTo>
                      <a:pt x="8057" y="3221"/>
                      <a:pt x="6446" y="4026"/>
                      <a:pt x="5641" y="5637"/>
                    </a:cubicBezTo>
                    <a:cubicBezTo>
                      <a:pt x="4836" y="7247"/>
                      <a:pt x="4031" y="10468"/>
                      <a:pt x="4031" y="14494"/>
                    </a:cubicBezTo>
                    <a:cubicBezTo>
                      <a:pt x="4031" y="15299"/>
                      <a:pt x="4031" y="16104"/>
                      <a:pt x="4031" y="16910"/>
                    </a:cubicBezTo>
                    <a:cubicBezTo>
                      <a:pt x="4031" y="16910"/>
                      <a:pt x="4031" y="17715"/>
                      <a:pt x="4031" y="18520"/>
                    </a:cubicBezTo>
                    <a:close/>
                  </a:path>
                </a:pathLst>
              </a:custGeom>
              <a:solidFill>
                <a:srgbClr val="0078D4"/>
              </a:solidFill>
              <a:ln w="5856"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C126941-0EE3-4991-9E3B-C0533910789B}"/>
                  </a:ext>
                </a:extLst>
              </p:cNvPr>
              <p:cNvSpPr/>
              <p:nvPr/>
            </p:nvSpPr>
            <p:spPr>
              <a:xfrm>
                <a:off x="1400767" y="277354"/>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20 h 35429"/>
                  <a:gd name="connsiteX4" fmla="*/ 13692 w 19327"/>
                  <a:gd name="connsiteY4" fmla="*/ 35430 h 35429"/>
                  <a:gd name="connsiteX5" fmla="*/ 9661 w 19327"/>
                  <a:gd name="connsiteY5" fmla="*/ 33820 h 35429"/>
                  <a:gd name="connsiteX6" fmla="*/ 5636 w 19327"/>
                  <a:gd name="connsiteY6" fmla="*/ 29793 h 35429"/>
                  <a:gd name="connsiteX7" fmla="*/ 2415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1 h 35429"/>
                  <a:gd name="connsiteX12" fmla="*/ 5636 w 19327"/>
                  <a:gd name="connsiteY12" fmla="*/ 0 h 35429"/>
                  <a:gd name="connsiteX13" fmla="*/ 9661 w 19327"/>
                  <a:gd name="connsiteY13" fmla="*/ 1611 h 35429"/>
                  <a:gd name="connsiteX14" fmla="*/ 13692 w 19327"/>
                  <a:gd name="connsiteY14" fmla="*/ 4832 h 35429"/>
                  <a:gd name="connsiteX15" fmla="*/ 16912 w 19327"/>
                  <a:gd name="connsiteY15" fmla="*/ 9663 h 35429"/>
                  <a:gd name="connsiteX16" fmla="*/ 18523 w 19327"/>
                  <a:gd name="connsiteY16" fmla="*/ 16104 h 35429"/>
                  <a:gd name="connsiteX17" fmla="*/ 14497 w 19327"/>
                  <a:gd name="connsiteY17" fmla="*/ 30599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8 h 35429"/>
                  <a:gd name="connsiteX22" fmla="*/ 9661 w 19327"/>
                  <a:gd name="connsiteY22" fmla="*/ 30599 h 35429"/>
                  <a:gd name="connsiteX23" fmla="*/ 14497 w 19327"/>
                  <a:gd name="connsiteY23" fmla="*/ 30599 h 35429"/>
                  <a:gd name="connsiteX24" fmla="*/ 4025 w 19327"/>
                  <a:gd name="connsiteY24" fmla="*/ 18520 h 35429"/>
                  <a:gd name="connsiteX25" fmla="*/ 15302 w 19327"/>
                  <a:gd name="connsiteY25" fmla="*/ 12884 h 35429"/>
                  <a:gd name="connsiteX26" fmla="*/ 13692 w 19327"/>
                  <a:gd name="connsiteY26" fmla="*/ 8052 h 35429"/>
                  <a:gd name="connsiteX27" fmla="*/ 10466 w 19327"/>
                  <a:gd name="connsiteY27" fmla="*/ 4832 h 35429"/>
                  <a:gd name="connsiteX28" fmla="*/ 5636 w 19327"/>
                  <a:gd name="connsiteY28" fmla="*/ 5637 h 35429"/>
                  <a:gd name="connsiteX29" fmla="*/ 4025 w 19327"/>
                  <a:gd name="connsiteY29" fmla="*/ 14494 h 35429"/>
                  <a:gd name="connsiteX30" fmla="*/ 4025 w 19327"/>
                  <a:gd name="connsiteY30" fmla="*/ 16909 h 35429"/>
                  <a:gd name="connsiteX31" fmla="*/ 4025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1"/>
                    </a:cubicBezTo>
                    <a:cubicBezTo>
                      <a:pt x="19328" y="25767"/>
                      <a:pt x="19328" y="28183"/>
                      <a:pt x="18523" y="29793"/>
                    </a:cubicBezTo>
                    <a:cubicBezTo>
                      <a:pt x="18523" y="31404"/>
                      <a:pt x="17717" y="33014"/>
                      <a:pt x="16912" y="33820"/>
                    </a:cubicBezTo>
                    <a:cubicBezTo>
                      <a:pt x="16107" y="34625"/>
                      <a:pt x="15302" y="35430"/>
                      <a:pt x="13692"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92" y="4832"/>
                    </a:cubicBezTo>
                    <a:cubicBezTo>
                      <a:pt x="14497" y="6442"/>
                      <a:pt x="16107" y="8052"/>
                      <a:pt x="16912" y="9663"/>
                    </a:cubicBezTo>
                    <a:cubicBezTo>
                      <a:pt x="17717" y="12078"/>
                      <a:pt x="18523" y="14494"/>
                      <a:pt x="18523" y="16104"/>
                    </a:cubicBezTo>
                    <a:close/>
                    <a:moveTo>
                      <a:pt x="14497" y="30599"/>
                    </a:moveTo>
                    <a:cubicBezTo>
                      <a:pt x="15302" y="28988"/>
                      <a:pt x="16107" y="25767"/>
                      <a:pt x="16107" y="21741"/>
                    </a:cubicBezTo>
                    <a:cubicBezTo>
                      <a:pt x="16107" y="20130"/>
                      <a:pt x="16107" y="18520"/>
                      <a:pt x="16107" y="16909"/>
                    </a:cubicBezTo>
                    <a:lnTo>
                      <a:pt x="4830" y="22546"/>
                    </a:lnTo>
                    <a:cubicBezTo>
                      <a:pt x="5636" y="24157"/>
                      <a:pt x="5636" y="26572"/>
                      <a:pt x="6441" y="27378"/>
                    </a:cubicBezTo>
                    <a:cubicBezTo>
                      <a:pt x="7246" y="28988"/>
                      <a:pt x="8856" y="29793"/>
                      <a:pt x="9661" y="30599"/>
                    </a:cubicBezTo>
                    <a:cubicBezTo>
                      <a:pt x="12076" y="32209"/>
                      <a:pt x="13692" y="32209"/>
                      <a:pt x="14497" y="30599"/>
                    </a:cubicBezTo>
                    <a:close/>
                    <a:moveTo>
                      <a:pt x="4025" y="18520"/>
                    </a:moveTo>
                    <a:lnTo>
                      <a:pt x="15302" y="12884"/>
                    </a:lnTo>
                    <a:cubicBezTo>
                      <a:pt x="14497" y="11273"/>
                      <a:pt x="14497" y="9663"/>
                      <a:pt x="13692" y="8052"/>
                    </a:cubicBezTo>
                    <a:cubicBezTo>
                      <a:pt x="12881" y="6442"/>
                      <a:pt x="11271" y="5637"/>
                      <a:pt x="10466" y="4832"/>
                    </a:cubicBezTo>
                    <a:cubicBezTo>
                      <a:pt x="8051" y="3221"/>
                      <a:pt x="6441" y="4026"/>
                      <a:pt x="5636" y="5637"/>
                    </a:cubicBezTo>
                    <a:cubicBezTo>
                      <a:pt x="4830" y="7247"/>
                      <a:pt x="4025" y="10468"/>
                      <a:pt x="4025" y="14494"/>
                    </a:cubicBezTo>
                    <a:cubicBezTo>
                      <a:pt x="4025" y="15299"/>
                      <a:pt x="4025" y="16104"/>
                      <a:pt x="4025" y="16909"/>
                    </a:cubicBezTo>
                    <a:cubicBezTo>
                      <a:pt x="3220" y="17715"/>
                      <a:pt x="3220" y="17715"/>
                      <a:pt x="4025" y="18520"/>
                    </a:cubicBezTo>
                    <a:close/>
                  </a:path>
                </a:pathLst>
              </a:custGeom>
              <a:solidFill>
                <a:srgbClr val="0078D4"/>
              </a:solidFill>
              <a:ln w="585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A84802F-93B0-41D1-A27C-6893B4FDD570}"/>
                  </a:ext>
                </a:extLst>
              </p:cNvPr>
              <p:cNvSpPr/>
              <p:nvPr/>
            </p:nvSpPr>
            <p:spPr>
              <a:xfrm>
                <a:off x="1425730" y="293458"/>
                <a:ext cx="16101" cy="35429"/>
              </a:xfrm>
              <a:custGeom>
                <a:avLst/>
                <a:gdLst>
                  <a:gd name="connsiteX0" fmla="*/ 10466 w 16101"/>
                  <a:gd name="connsiteY0" fmla="*/ 805 h 35429"/>
                  <a:gd name="connsiteX1" fmla="*/ 10466 w 16101"/>
                  <a:gd name="connsiteY1" fmla="*/ 28988 h 35429"/>
                  <a:gd name="connsiteX2" fmla="*/ 16101 w 16101"/>
                  <a:gd name="connsiteY2" fmla="*/ 32209 h 35429"/>
                  <a:gd name="connsiteX3" fmla="*/ 16101 w 16101"/>
                  <a:gd name="connsiteY3" fmla="*/ 35430 h 35429"/>
                  <a:gd name="connsiteX4" fmla="*/ 1610 w 16101"/>
                  <a:gd name="connsiteY4" fmla="*/ 27377 h 35429"/>
                  <a:gd name="connsiteX5" fmla="*/ 1610 w 16101"/>
                  <a:gd name="connsiteY5" fmla="*/ 24156 h 35429"/>
                  <a:gd name="connsiteX6" fmla="*/ 7246 w 16101"/>
                  <a:gd name="connsiteY6" fmla="*/ 27377 h 35429"/>
                  <a:gd name="connsiteX7" fmla="*/ 7246 w 16101"/>
                  <a:gd name="connsiteY7" fmla="*/ 4026 h 35429"/>
                  <a:gd name="connsiteX8" fmla="*/ 805 w 16101"/>
                  <a:gd name="connsiteY8" fmla="*/ 5637 h 35429"/>
                  <a:gd name="connsiteX9" fmla="*/ 0 w 16101"/>
                  <a:gd name="connsiteY9" fmla="*/ 2416 h 35429"/>
                  <a:gd name="connsiteX10" fmla="*/ 8051 w 16101"/>
                  <a:gd name="connsiteY10" fmla="*/ 0 h 35429"/>
                  <a:gd name="connsiteX11" fmla="*/ 10466 w 16101"/>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5"/>
                    </a:moveTo>
                    <a:lnTo>
                      <a:pt x="10466" y="28988"/>
                    </a:lnTo>
                    <a:lnTo>
                      <a:pt x="16101" y="32209"/>
                    </a:lnTo>
                    <a:lnTo>
                      <a:pt x="16101" y="35430"/>
                    </a:lnTo>
                    <a:lnTo>
                      <a:pt x="1610" y="27377"/>
                    </a:lnTo>
                    <a:lnTo>
                      <a:pt x="1610" y="24156"/>
                    </a:lnTo>
                    <a:lnTo>
                      <a:pt x="7246" y="27377"/>
                    </a:lnTo>
                    <a:lnTo>
                      <a:pt x="7246" y="4026"/>
                    </a:lnTo>
                    <a:lnTo>
                      <a:pt x="805" y="5637"/>
                    </a:lnTo>
                    <a:lnTo>
                      <a:pt x="0" y="2416"/>
                    </a:lnTo>
                    <a:lnTo>
                      <a:pt x="8051" y="0"/>
                    </a:lnTo>
                    <a:lnTo>
                      <a:pt x="10466" y="805"/>
                    </a:lnTo>
                    <a:close/>
                  </a:path>
                </a:pathLst>
              </a:custGeom>
              <a:solidFill>
                <a:srgbClr val="0078D4"/>
              </a:solidFill>
              <a:ln w="585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D02033E-623D-4FD2-950F-0C671AD9522C}"/>
                  </a:ext>
                </a:extLst>
              </p:cNvPr>
              <p:cNvSpPr/>
              <p:nvPr/>
            </p:nvSpPr>
            <p:spPr>
              <a:xfrm>
                <a:off x="1448278" y="307147"/>
                <a:ext cx="16906" cy="35429"/>
              </a:xfrm>
              <a:custGeom>
                <a:avLst/>
                <a:gdLst>
                  <a:gd name="connsiteX0" fmla="*/ 11271 w 16906"/>
                  <a:gd name="connsiteY0" fmla="*/ 805 h 35429"/>
                  <a:gd name="connsiteX1" fmla="*/ 11271 w 16906"/>
                  <a:gd name="connsiteY1" fmla="*/ 28988 h 35429"/>
                  <a:gd name="connsiteX2" fmla="*/ 16907 w 16906"/>
                  <a:gd name="connsiteY2" fmla="*/ 32209 h 35429"/>
                  <a:gd name="connsiteX3" fmla="*/ 16907 w 16906"/>
                  <a:gd name="connsiteY3" fmla="*/ 35430 h 35429"/>
                  <a:gd name="connsiteX4" fmla="*/ 1610 w 16906"/>
                  <a:gd name="connsiteY4" fmla="*/ 26572 h 35429"/>
                  <a:gd name="connsiteX5" fmla="*/ 1610 w 16906"/>
                  <a:gd name="connsiteY5" fmla="*/ 23351 h 35429"/>
                  <a:gd name="connsiteX6" fmla="*/ 8051 w 16906"/>
                  <a:gd name="connsiteY6" fmla="*/ 27377 h 35429"/>
                  <a:gd name="connsiteX7" fmla="*/ 8051 w 16906"/>
                  <a:gd name="connsiteY7" fmla="*/ 4026 h 35429"/>
                  <a:gd name="connsiteX8" fmla="*/ 1610 w 16906"/>
                  <a:gd name="connsiteY8" fmla="*/ 4831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1271" y="28988"/>
                    </a:lnTo>
                    <a:lnTo>
                      <a:pt x="16907" y="32209"/>
                    </a:lnTo>
                    <a:lnTo>
                      <a:pt x="16907" y="35430"/>
                    </a:lnTo>
                    <a:lnTo>
                      <a:pt x="1610" y="26572"/>
                    </a:lnTo>
                    <a:lnTo>
                      <a:pt x="1610" y="23351"/>
                    </a:lnTo>
                    <a:lnTo>
                      <a:pt x="8051" y="27377"/>
                    </a:lnTo>
                    <a:lnTo>
                      <a:pt x="8051" y="4026"/>
                    </a:lnTo>
                    <a:lnTo>
                      <a:pt x="1610" y="4831"/>
                    </a:lnTo>
                    <a:lnTo>
                      <a:pt x="0" y="1610"/>
                    </a:lnTo>
                    <a:lnTo>
                      <a:pt x="8856" y="0"/>
                    </a:lnTo>
                    <a:lnTo>
                      <a:pt x="11271" y="805"/>
                    </a:lnTo>
                    <a:close/>
                  </a:path>
                </a:pathLst>
              </a:custGeom>
              <a:solidFill>
                <a:srgbClr val="0078D4"/>
              </a:solidFill>
              <a:ln w="585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7D47EE4-5387-4715-9F49-AB52C44F1C1A}"/>
                  </a:ext>
                </a:extLst>
              </p:cNvPr>
              <p:cNvSpPr/>
              <p:nvPr/>
            </p:nvSpPr>
            <p:spPr>
              <a:xfrm>
                <a:off x="1284814" y="263665"/>
                <a:ext cx="19325" cy="35429"/>
              </a:xfrm>
              <a:custGeom>
                <a:avLst/>
                <a:gdLst>
                  <a:gd name="connsiteX0" fmla="*/ 18520 w 19325"/>
                  <a:gd name="connsiteY0" fmla="*/ 16105 h 35429"/>
                  <a:gd name="connsiteX1" fmla="*/ 19325 w 19325"/>
                  <a:gd name="connsiteY1" fmla="*/ 23351 h 35429"/>
                  <a:gd name="connsiteX2" fmla="*/ 18520 w 19325"/>
                  <a:gd name="connsiteY2" fmla="*/ 29793 h 35429"/>
                  <a:gd name="connsiteX3" fmla="*/ 16909 w 19325"/>
                  <a:gd name="connsiteY3" fmla="*/ 33819 h 35429"/>
                  <a:gd name="connsiteX4" fmla="*/ 13689 w 19325"/>
                  <a:gd name="connsiteY4" fmla="*/ 35430 h 35429"/>
                  <a:gd name="connsiteX5" fmla="*/ 9663 w 19325"/>
                  <a:gd name="connsiteY5" fmla="*/ 33819 h 35429"/>
                  <a:gd name="connsiteX6" fmla="*/ 5636 w 19325"/>
                  <a:gd name="connsiteY6" fmla="*/ 29793 h 35429"/>
                  <a:gd name="connsiteX7" fmla="*/ 2415 w 19325"/>
                  <a:gd name="connsiteY7" fmla="*/ 24962 h 35429"/>
                  <a:gd name="connsiteX8" fmla="*/ 805 w 19325"/>
                  <a:gd name="connsiteY8" fmla="*/ 18520 h 35429"/>
                  <a:gd name="connsiteX9" fmla="*/ 0 w 19325"/>
                  <a:gd name="connsiteY9" fmla="*/ 12078 h 35429"/>
                  <a:gd name="connsiteX10" fmla="*/ 805 w 19325"/>
                  <a:gd name="connsiteY10" fmla="*/ 5637 h 35429"/>
                  <a:gd name="connsiteX11" fmla="*/ 2415 w 19325"/>
                  <a:gd name="connsiteY11" fmla="*/ 1610 h 35429"/>
                  <a:gd name="connsiteX12" fmla="*/ 5636 w 19325"/>
                  <a:gd name="connsiteY12" fmla="*/ 0 h 35429"/>
                  <a:gd name="connsiteX13" fmla="*/ 9663 w 19325"/>
                  <a:gd name="connsiteY13" fmla="*/ 1610 h 35429"/>
                  <a:gd name="connsiteX14" fmla="*/ 13689 w 19325"/>
                  <a:gd name="connsiteY14" fmla="*/ 5637 h 35429"/>
                  <a:gd name="connsiteX15" fmla="*/ 16909 w 19325"/>
                  <a:gd name="connsiteY15" fmla="*/ 10468 h 35429"/>
                  <a:gd name="connsiteX16" fmla="*/ 18520 w 19325"/>
                  <a:gd name="connsiteY16" fmla="*/ 16105 h 35429"/>
                  <a:gd name="connsiteX17" fmla="*/ 14494 w 19325"/>
                  <a:gd name="connsiteY17" fmla="*/ 30598 h 35429"/>
                  <a:gd name="connsiteX18" fmla="*/ 16104 w 19325"/>
                  <a:gd name="connsiteY18" fmla="*/ 21741 h 35429"/>
                  <a:gd name="connsiteX19" fmla="*/ 16104 w 19325"/>
                  <a:gd name="connsiteY19" fmla="*/ 16910 h 35429"/>
                  <a:gd name="connsiteX20" fmla="*/ 4831 w 19325"/>
                  <a:gd name="connsiteY20" fmla="*/ 22546 h 35429"/>
                  <a:gd name="connsiteX21" fmla="*/ 6442 w 19325"/>
                  <a:gd name="connsiteY21" fmla="*/ 27377 h 35429"/>
                  <a:gd name="connsiteX22" fmla="*/ 9663 w 19325"/>
                  <a:gd name="connsiteY22" fmla="*/ 30598 h 35429"/>
                  <a:gd name="connsiteX23" fmla="*/ 14494 w 19325"/>
                  <a:gd name="connsiteY23" fmla="*/ 30598 h 35429"/>
                  <a:gd name="connsiteX24" fmla="*/ 3221 w 19325"/>
                  <a:gd name="connsiteY24" fmla="*/ 18520 h 35429"/>
                  <a:gd name="connsiteX25" fmla="*/ 14494 w 19325"/>
                  <a:gd name="connsiteY25" fmla="*/ 13689 h 35429"/>
                  <a:gd name="connsiteX26" fmla="*/ 12884 w 19325"/>
                  <a:gd name="connsiteY26" fmla="*/ 8857 h 35429"/>
                  <a:gd name="connsiteX27" fmla="*/ 9663 w 19325"/>
                  <a:gd name="connsiteY27" fmla="*/ 5637 h 35429"/>
                  <a:gd name="connsiteX28" fmla="*/ 4831 w 19325"/>
                  <a:gd name="connsiteY28" fmla="*/ 5637 h 35429"/>
                  <a:gd name="connsiteX29" fmla="*/ 3221 w 19325"/>
                  <a:gd name="connsiteY29" fmla="*/ 14494 h 35429"/>
                  <a:gd name="connsiteX30" fmla="*/ 3221 w 19325"/>
                  <a:gd name="connsiteY30" fmla="*/ 16910 h 35429"/>
                  <a:gd name="connsiteX31" fmla="*/ 3221 w 19325"/>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5" h="35429">
                    <a:moveTo>
                      <a:pt x="18520" y="16105"/>
                    </a:moveTo>
                    <a:cubicBezTo>
                      <a:pt x="18520" y="18520"/>
                      <a:pt x="19325" y="20936"/>
                      <a:pt x="19325" y="23351"/>
                    </a:cubicBezTo>
                    <a:cubicBezTo>
                      <a:pt x="19325" y="25767"/>
                      <a:pt x="19325" y="28182"/>
                      <a:pt x="18520" y="29793"/>
                    </a:cubicBezTo>
                    <a:cubicBezTo>
                      <a:pt x="18520" y="31403"/>
                      <a:pt x="17715" y="33014"/>
                      <a:pt x="16909" y="33819"/>
                    </a:cubicBezTo>
                    <a:cubicBezTo>
                      <a:pt x="16104" y="34624"/>
                      <a:pt x="15299" y="35430"/>
                      <a:pt x="13689" y="35430"/>
                    </a:cubicBezTo>
                    <a:cubicBezTo>
                      <a:pt x="12884" y="35430"/>
                      <a:pt x="11273" y="35430"/>
                      <a:pt x="9663" y="33819"/>
                    </a:cubicBezTo>
                    <a:cubicBezTo>
                      <a:pt x="8052" y="33014"/>
                      <a:pt x="6442" y="31403"/>
                      <a:pt x="5636" y="29793"/>
                    </a:cubicBezTo>
                    <a:cubicBezTo>
                      <a:pt x="4831" y="28182"/>
                      <a:pt x="3221" y="26572"/>
                      <a:pt x="2415" y="24962"/>
                    </a:cubicBezTo>
                    <a:cubicBezTo>
                      <a:pt x="1610" y="23351"/>
                      <a:pt x="805" y="20936"/>
                      <a:pt x="805" y="18520"/>
                    </a:cubicBezTo>
                    <a:cubicBezTo>
                      <a:pt x="805" y="16105"/>
                      <a:pt x="0" y="14494"/>
                      <a:pt x="0" y="12078"/>
                    </a:cubicBezTo>
                    <a:cubicBezTo>
                      <a:pt x="0" y="9663"/>
                      <a:pt x="0" y="7247"/>
                      <a:pt x="805" y="5637"/>
                    </a:cubicBezTo>
                    <a:cubicBezTo>
                      <a:pt x="805" y="4026"/>
                      <a:pt x="1610" y="2416"/>
                      <a:pt x="2415" y="1610"/>
                    </a:cubicBezTo>
                    <a:cubicBezTo>
                      <a:pt x="3221" y="805"/>
                      <a:pt x="4026" y="0"/>
                      <a:pt x="5636" y="0"/>
                    </a:cubicBezTo>
                    <a:cubicBezTo>
                      <a:pt x="6442" y="0"/>
                      <a:pt x="8052" y="805"/>
                      <a:pt x="9663" y="1610"/>
                    </a:cubicBezTo>
                    <a:cubicBezTo>
                      <a:pt x="11273" y="3221"/>
                      <a:pt x="12884" y="4026"/>
                      <a:pt x="13689" y="5637"/>
                    </a:cubicBezTo>
                    <a:cubicBezTo>
                      <a:pt x="14494" y="7247"/>
                      <a:pt x="16104" y="8857"/>
                      <a:pt x="16909" y="10468"/>
                    </a:cubicBezTo>
                    <a:cubicBezTo>
                      <a:pt x="17715" y="12078"/>
                      <a:pt x="17715" y="14494"/>
                      <a:pt x="18520" y="16105"/>
                    </a:cubicBezTo>
                    <a:close/>
                    <a:moveTo>
                      <a:pt x="14494" y="30598"/>
                    </a:moveTo>
                    <a:cubicBezTo>
                      <a:pt x="15299" y="28988"/>
                      <a:pt x="16104" y="25767"/>
                      <a:pt x="16104" y="21741"/>
                    </a:cubicBezTo>
                    <a:cubicBezTo>
                      <a:pt x="16104" y="20131"/>
                      <a:pt x="16104" y="18520"/>
                      <a:pt x="16104" y="16910"/>
                    </a:cubicBezTo>
                    <a:lnTo>
                      <a:pt x="4831" y="22546"/>
                    </a:lnTo>
                    <a:cubicBezTo>
                      <a:pt x="5636" y="24156"/>
                      <a:pt x="5636" y="26572"/>
                      <a:pt x="6442" y="27377"/>
                    </a:cubicBezTo>
                    <a:cubicBezTo>
                      <a:pt x="7247" y="28988"/>
                      <a:pt x="8857" y="29793"/>
                      <a:pt x="9663" y="30598"/>
                    </a:cubicBezTo>
                    <a:cubicBezTo>
                      <a:pt x="11273" y="32209"/>
                      <a:pt x="12884" y="32209"/>
                      <a:pt x="14494" y="30598"/>
                    </a:cubicBezTo>
                    <a:close/>
                    <a:moveTo>
                      <a:pt x="3221" y="18520"/>
                    </a:moveTo>
                    <a:lnTo>
                      <a:pt x="14494" y="13689"/>
                    </a:lnTo>
                    <a:cubicBezTo>
                      <a:pt x="13689" y="12078"/>
                      <a:pt x="13689" y="10468"/>
                      <a:pt x="12884" y="8857"/>
                    </a:cubicBezTo>
                    <a:cubicBezTo>
                      <a:pt x="12078" y="7247"/>
                      <a:pt x="10468" y="6442"/>
                      <a:pt x="9663" y="5637"/>
                    </a:cubicBezTo>
                    <a:cubicBezTo>
                      <a:pt x="7247" y="4026"/>
                      <a:pt x="5636" y="4026"/>
                      <a:pt x="4831" y="5637"/>
                    </a:cubicBezTo>
                    <a:cubicBezTo>
                      <a:pt x="4026" y="7247"/>
                      <a:pt x="3221" y="10468"/>
                      <a:pt x="3221" y="14494"/>
                    </a:cubicBezTo>
                    <a:cubicBezTo>
                      <a:pt x="3221" y="15299"/>
                      <a:pt x="3221" y="16105"/>
                      <a:pt x="3221" y="16910"/>
                    </a:cubicBezTo>
                    <a:cubicBezTo>
                      <a:pt x="3221" y="17715"/>
                      <a:pt x="3221" y="17715"/>
                      <a:pt x="3221" y="18520"/>
                    </a:cubicBezTo>
                    <a:close/>
                  </a:path>
                </a:pathLst>
              </a:custGeom>
              <a:solidFill>
                <a:srgbClr val="0078D4"/>
              </a:solidFill>
              <a:ln w="5856"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76FEF27-FF14-49EB-B7DD-89FDE40E7FEC}"/>
                  </a:ext>
                </a:extLst>
              </p:cNvPr>
              <p:cNvSpPr/>
              <p:nvPr/>
            </p:nvSpPr>
            <p:spPr>
              <a:xfrm>
                <a:off x="1308974" y="279769"/>
                <a:ext cx="16909" cy="35429"/>
              </a:xfrm>
              <a:custGeom>
                <a:avLst/>
                <a:gdLst>
                  <a:gd name="connsiteX0" fmla="*/ 10468 w 16909"/>
                  <a:gd name="connsiteY0" fmla="*/ 1611 h 35429"/>
                  <a:gd name="connsiteX1" fmla="*/ 10468 w 16909"/>
                  <a:gd name="connsiteY1" fmla="*/ 28988 h 35429"/>
                  <a:gd name="connsiteX2" fmla="*/ 16910 w 16909"/>
                  <a:gd name="connsiteY2" fmla="*/ 32209 h 35429"/>
                  <a:gd name="connsiteX3" fmla="*/ 16910 w 16909"/>
                  <a:gd name="connsiteY3" fmla="*/ 35430 h 35429"/>
                  <a:gd name="connsiteX4" fmla="*/ 1610 w 16909"/>
                  <a:gd name="connsiteY4" fmla="*/ 27378 h 35429"/>
                  <a:gd name="connsiteX5" fmla="*/ 1610 w 16909"/>
                  <a:gd name="connsiteY5" fmla="*/ 24157 h 35429"/>
                  <a:gd name="connsiteX6" fmla="*/ 8052 w 16909"/>
                  <a:gd name="connsiteY6" fmla="*/ 27378 h 35429"/>
                  <a:gd name="connsiteX7" fmla="*/ 8052 w 16909"/>
                  <a:gd name="connsiteY7" fmla="*/ 4027 h 35429"/>
                  <a:gd name="connsiteX8" fmla="*/ 1610 w 16909"/>
                  <a:gd name="connsiteY8" fmla="*/ 5637 h 35429"/>
                  <a:gd name="connsiteX9" fmla="*/ 0 w 16909"/>
                  <a:gd name="connsiteY9" fmla="*/ 2416 h 35429"/>
                  <a:gd name="connsiteX10" fmla="*/ 8858 w 16909"/>
                  <a:gd name="connsiteY10" fmla="*/ 0 h 35429"/>
                  <a:gd name="connsiteX11" fmla="*/ 10468 w 16909"/>
                  <a:gd name="connsiteY11" fmla="*/ 1611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0468" y="1611"/>
                    </a:moveTo>
                    <a:lnTo>
                      <a:pt x="10468" y="28988"/>
                    </a:lnTo>
                    <a:lnTo>
                      <a:pt x="16910" y="32209"/>
                    </a:lnTo>
                    <a:lnTo>
                      <a:pt x="16910" y="35430"/>
                    </a:lnTo>
                    <a:lnTo>
                      <a:pt x="1610" y="27378"/>
                    </a:lnTo>
                    <a:lnTo>
                      <a:pt x="1610" y="24157"/>
                    </a:lnTo>
                    <a:lnTo>
                      <a:pt x="8052" y="27378"/>
                    </a:lnTo>
                    <a:lnTo>
                      <a:pt x="8052" y="4027"/>
                    </a:lnTo>
                    <a:lnTo>
                      <a:pt x="1610" y="5637"/>
                    </a:lnTo>
                    <a:lnTo>
                      <a:pt x="0" y="2416"/>
                    </a:lnTo>
                    <a:lnTo>
                      <a:pt x="8858" y="0"/>
                    </a:lnTo>
                    <a:lnTo>
                      <a:pt x="10468" y="1611"/>
                    </a:lnTo>
                    <a:close/>
                  </a:path>
                </a:pathLst>
              </a:custGeom>
              <a:solidFill>
                <a:srgbClr val="0078D4"/>
              </a:solidFill>
              <a:ln w="5856"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D289F4E-9B07-400B-9ED4-2DEAA67EA0E5}"/>
                  </a:ext>
                </a:extLst>
              </p:cNvPr>
              <p:cNvSpPr/>
              <p:nvPr/>
            </p:nvSpPr>
            <p:spPr>
              <a:xfrm>
                <a:off x="1331518" y="290238"/>
                <a:ext cx="19328" cy="35429"/>
              </a:xfrm>
              <a:custGeom>
                <a:avLst/>
                <a:gdLst>
                  <a:gd name="connsiteX0" fmla="*/ 18517 w 19328"/>
                  <a:gd name="connsiteY0" fmla="*/ 16909 h 35429"/>
                  <a:gd name="connsiteX1" fmla="*/ 19328 w 19328"/>
                  <a:gd name="connsiteY1" fmla="*/ 24157 h 35429"/>
                  <a:gd name="connsiteX2" fmla="*/ 18517 w 19328"/>
                  <a:gd name="connsiteY2" fmla="*/ 30599 h 35429"/>
                  <a:gd name="connsiteX3" fmla="*/ 16907 w 19328"/>
                  <a:gd name="connsiteY3" fmla="*/ 34625 h 35429"/>
                  <a:gd name="connsiteX4" fmla="*/ 13687 w 19328"/>
                  <a:gd name="connsiteY4" fmla="*/ 35430 h 35429"/>
                  <a:gd name="connsiteX5" fmla="*/ 9661 w 19328"/>
                  <a:gd name="connsiteY5" fmla="*/ 33820 h 35429"/>
                  <a:gd name="connsiteX6" fmla="*/ 5637 w 19328"/>
                  <a:gd name="connsiteY6" fmla="*/ 29793 h 35429"/>
                  <a:gd name="connsiteX7" fmla="*/ 2416 w 19328"/>
                  <a:gd name="connsiteY7" fmla="*/ 24962 h 35429"/>
                  <a:gd name="connsiteX8" fmla="*/ 806 w 19328"/>
                  <a:gd name="connsiteY8" fmla="*/ 18520 h 35429"/>
                  <a:gd name="connsiteX9" fmla="*/ 0 w 19328"/>
                  <a:gd name="connsiteY9" fmla="*/ 12078 h 35429"/>
                  <a:gd name="connsiteX10" fmla="*/ 806 w 19328"/>
                  <a:gd name="connsiteY10" fmla="*/ 5637 h 35429"/>
                  <a:gd name="connsiteX11" fmla="*/ 2416 w 19328"/>
                  <a:gd name="connsiteY11" fmla="*/ 1611 h 35429"/>
                  <a:gd name="connsiteX12" fmla="*/ 5637 w 19328"/>
                  <a:gd name="connsiteY12" fmla="*/ 0 h 35429"/>
                  <a:gd name="connsiteX13" fmla="*/ 9661 w 19328"/>
                  <a:gd name="connsiteY13" fmla="*/ 1611 h 35429"/>
                  <a:gd name="connsiteX14" fmla="*/ 13687 w 19328"/>
                  <a:gd name="connsiteY14" fmla="*/ 4832 h 35429"/>
                  <a:gd name="connsiteX15" fmla="*/ 16907 w 19328"/>
                  <a:gd name="connsiteY15" fmla="*/ 9663 h 35429"/>
                  <a:gd name="connsiteX16" fmla="*/ 18517 w 19328"/>
                  <a:gd name="connsiteY16" fmla="*/ 16909 h 35429"/>
                  <a:gd name="connsiteX17" fmla="*/ 13687 w 19328"/>
                  <a:gd name="connsiteY17" fmla="*/ 31404 h 35429"/>
                  <a:gd name="connsiteX18" fmla="*/ 15297 w 19328"/>
                  <a:gd name="connsiteY18" fmla="*/ 22546 h 35429"/>
                  <a:gd name="connsiteX19" fmla="*/ 15297 w 19328"/>
                  <a:gd name="connsiteY19" fmla="*/ 17715 h 35429"/>
                  <a:gd name="connsiteX20" fmla="*/ 4026 w 19328"/>
                  <a:gd name="connsiteY20" fmla="*/ 23351 h 35429"/>
                  <a:gd name="connsiteX21" fmla="*/ 5637 w 19328"/>
                  <a:gd name="connsiteY21" fmla="*/ 28183 h 35429"/>
                  <a:gd name="connsiteX22" fmla="*/ 8856 w 19328"/>
                  <a:gd name="connsiteY22" fmla="*/ 31404 h 35429"/>
                  <a:gd name="connsiteX23" fmla="*/ 13687 w 19328"/>
                  <a:gd name="connsiteY23" fmla="*/ 31404 h 35429"/>
                  <a:gd name="connsiteX24" fmla="*/ 3221 w 19328"/>
                  <a:gd name="connsiteY24" fmla="*/ 19325 h 35429"/>
                  <a:gd name="connsiteX25" fmla="*/ 14492 w 19328"/>
                  <a:gd name="connsiteY25" fmla="*/ 13689 h 35429"/>
                  <a:gd name="connsiteX26" fmla="*/ 12882 w 19328"/>
                  <a:gd name="connsiteY26" fmla="*/ 8858 h 35429"/>
                  <a:gd name="connsiteX27" fmla="*/ 9661 w 19328"/>
                  <a:gd name="connsiteY27" fmla="*/ 5637 h 35429"/>
                  <a:gd name="connsiteX28" fmla="*/ 4832 w 19328"/>
                  <a:gd name="connsiteY28" fmla="*/ 6442 h 35429"/>
                  <a:gd name="connsiteX29" fmla="*/ 3221 w 19328"/>
                  <a:gd name="connsiteY29" fmla="*/ 15299 h 35429"/>
                  <a:gd name="connsiteX30" fmla="*/ 3221 w 19328"/>
                  <a:gd name="connsiteY30" fmla="*/ 17715 h 35429"/>
                  <a:gd name="connsiteX31" fmla="*/ 3221 w 19328"/>
                  <a:gd name="connsiteY31" fmla="*/ 1932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8" h="35429">
                    <a:moveTo>
                      <a:pt x="18517" y="16909"/>
                    </a:moveTo>
                    <a:cubicBezTo>
                      <a:pt x="18517" y="19325"/>
                      <a:pt x="19328" y="21741"/>
                      <a:pt x="19328" y="24157"/>
                    </a:cubicBezTo>
                    <a:cubicBezTo>
                      <a:pt x="19328" y="26572"/>
                      <a:pt x="19328" y="28988"/>
                      <a:pt x="18517" y="30599"/>
                    </a:cubicBezTo>
                    <a:cubicBezTo>
                      <a:pt x="18517" y="32209"/>
                      <a:pt x="17712" y="33820"/>
                      <a:pt x="16907" y="34625"/>
                    </a:cubicBezTo>
                    <a:cubicBezTo>
                      <a:pt x="15297" y="35430"/>
                      <a:pt x="14492" y="35430"/>
                      <a:pt x="13687" y="35430"/>
                    </a:cubicBezTo>
                    <a:cubicBezTo>
                      <a:pt x="12882" y="35430"/>
                      <a:pt x="11272" y="35430"/>
                      <a:pt x="9661" y="33820"/>
                    </a:cubicBezTo>
                    <a:cubicBezTo>
                      <a:pt x="8053" y="33014"/>
                      <a:pt x="6442" y="31404"/>
                      <a:pt x="5637" y="29793"/>
                    </a:cubicBezTo>
                    <a:cubicBezTo>
                      <a:pt x="4832" y="28183"/>
                      <a:pt x="3221" y="26572"/>
                      <a:pt x="2416" y="24962"/>
                    </a:cubicBezTo>
                    <a:cubicBezTo>
                      <a:pt x="1611" y="23351"/>
                      <a:pt x="806" y="20936"/>
                      <a:pt x="806" y="18520"/>
                    </a:cubicBezTo>
                    <a:cubicBezTo>
                      <a:pt x="806" y="16104"/>
                      <a:pt x="0" y="14494"/>
                      <a:pt x="0" y="12078"/>
                    </a:cubicBezTo>
                    <a:cubicBezTo>
                      <a:pt x="0" y="9663"/>
                      <a:pt x="0" y="7247"/>
                      <a:pt x="806" y="5637"/>
                    </a:cubicBezTo>
                    <a:cubicBezTo>
                      <a:pt x="806" y="4026"/>
                      <a:pt x="1611" y="2416"/>
                      <a:pt x="2416" y="1611"/>
                    </a:cubicBezTo>
                    <a:cubicBezTo>
                      <a:pt x="3221" y="805"/>
                      <a:pt x="4027" y="0"/>
                      <a:pt x="5637" y="0"/>
                    </a:cubicBezTo>
                    <a:cubicBezTo>
                      <a:pt x="6442" y="0"/>
                      <a:pt x="8053" y="805"/>
                      <a:pt x="9661" y="1611"/>
                    </a:cubicBezTo>
                    <a:cubicBezTo>
                      <a:pt x="11272" y="2416"/>
                      <a:pt x="12882" y="4026"/>
                      <a:pt x="13687" y="4832"/>
                    </a:cubicBezTo>
                    <a:cubicBezTo>
                      <a:pt x="14492" y="6442"/>
                      <a:pt x="16102" y="8052"/>
                      <a:pt x="16907" y="9663"/>
                    </a:cubicBezTo>
                    <a:cubicBezTo>
                      <a:pt x="16907" y="12884"/>
                      <a:pt x="17712" y="14494"/>
                      <a:pt x="18517" y="16909"/>
                    </a:cubicBezTo>
                    <a:close/>
                    <a:moveTo>
                      <a:pt x="13687" y="31404"/>
                    </a:moveTo>
                    <a:cubicBezTo>
                      <a:pt x="14492" y="29793"/>
                      <a:pt x="15297" y="26572"/>
                      <a:pt x="15297" y="22546"/>
                    </a:cubicBezTo>
                    <a:cubicBezTo>
                      <a:pt x="15297" y="20936"/>
                      <a:pt x="15297" y="19325"/>
                      <a:pt x="15297" y="17715"/>
                    </a:cubicBezTo>
                    <a:lnTo>
                      <a:pt x="4026" y="23351"/>
                    </a:lnTo>
                    <a:cubicBezTo>
                      <a:pt x="4832" y="24962"/>
                      <a:pt x="4832" y="27378"/>
                      <a:pt x="5637" y="28183"/>
                    </a:cubicBezTo>
                    <a:cubicBezTo>
                      <a:pt x="6442" y="29793"/>
                      <a:pt x="8053" y="30599"/>
                      <a:pt x="8856" y="31404"/>
                    </a:cubicBezTo>
                    <a:cubicBezTo>
                      <a:pt x="11272" y="33014"/>
                      <a:pt x="12882" y="33014"/>
                      <a:pt x="13687" y="31404"/>
                    </a:cubicBezTo>
                    <a:close/>
                    <a:moveTo>
                      <a:pt x="3221" y="19325"/>
                    </a:moveTo>
                    <a:lnTo>
                      <a:pt x="14492" y="13689"/>
                    </a:lnTo>
                    <a:cubicBezTo>
                      <a:pt x="13687" y="12078"/>
                      <a:pt x="13687" y="10468"/>
                      <a:pt x="12882" y="8858"/>
                    </a:cubicBezTo>
                    <a:cubicBezTo>
                      <a:pt x="12077" y="7247"/>
                      <a:pt x="10467" y="6442"/>
                      <a:pt x="9661" y="5637"/>
                    </a:cubicBezTo>
                    <a:cubicBezTo>
                      <a:pt x="7247" y="4026"/>
                      <a:pt x="5637" y="4832"/>
                      <a:pt x="4832" y="6442"/>
                    </a:cubicBezTo>
                    <a:cubicBezTo>
                      <a:pt x="4027" y="8052"/>
                      <a:pt x="3221" y="11273"/>
                      <a:pt x="3221" y="15299"/>
                    </a:cubicBezTo>
                    <a:cubicBezTo>
                      <a:pt x="3221" y="16104"/>
                      <a:pt x="3221" y="16909"/>
                      <a:pt x="3221" y="17715"/>
                    </a:cubicBezTo>
                    <a:cubicBezTo>
                      <a:pt x="3221" y="17715"/>
                      <a:pt x="3221" y="18520"/>
                      <a:pt x="3221" y="19325"/>
                    </a:cubicBezTo>
                    <a:close/>
                  </a:path>
                </a:pathLst>
              </a:custGeom>
              <a:solidFill>
                <a:srgbClr val="0078D4"/>
              </a:solidFill>
              <a:ln w="5856"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CD86FE-D892-4D91-AD79-E0A27BE406FD}"/>
                  </a:ext>
                </a:extLst>
              </p:cNvPr>
              <p:cNvSpPr/>
              <p:nvPr/>
            </p:nvSpPr>
            <p:spPr>
              <a:xfrm>
                <a:off x="1354067" y="30392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6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830 w 19321"/>
                  <a:gd name="connsiteY20" fmla="*/ 22546 h 35429"/>
                  <a:gd name="connsiteX21" fmla="*/ 6441 w 19321"/>
                  <a:gd name="connsiteY21" fmla="*/ 27377 h 35429"/>
                  <a:gd name="connsiteX22" fmla="*/ 9661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1 h 35429"/>
                  <a:gd name="connsiteX28" fmla="*/ 5636 w 19321"/>
                  <a:gd name="connsiteY28" fmla="*/ 5636 h 35429"/>
                  <a:gd name="connsiteX29" fmla="*/ 4025 w 19321"/>
                  <a:gd name="connsiteY29" fmla="*/ 14494 h 35429"/>
                  <a:gd name="connsiteX30" fmla="*/ 4025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86" y="4831"/>
                    </a:cubicBezTo>
                    <a:cubicBezTo>
                      <a:pt x="14491" y="6442"/>
                      <a:pt x="16101" y="8052"/>
                      <a:pt x="16907" y="9663"/>
                    </a:cubicBezTo>
                    <a:cubicBezTo>
                      <a:pt x="17712" y="12078"/>
                      <a:pt x="18517" y="14494"/>
                      <a:pt x="18517" y="16104"/>
                    </a:cubicBezTo>
                    <a:close/>
                    <a:moveTo>
                      <a:pt x="14491" y="30598"/>
                    </a:moveTo>
                    <a:cubicBezTo>
                      <a:pt x="15296" y="28988"/>
                      <a:pt x="16101" y="25767"/>
                      <a:pt x="16101" y="21741"/>
                    </a:cubicBezTo>
                    <a:cubicBezTo>
                      <a:pt x="16101" y="20130"/>
                      <a:pt x="16101" y="18520"/>
                      <a:pt x="16101" y="16909"/>
                    </a:cubicBezTo>
                    <a:lnTo>
                      <a:pt x="4830" y="22546"/>
                    </a:lnTo>
                    <a:cubicBezTo>
                      <a:pt x="5636" y="24156"/>
                      <a:pt x="5636" y="26572"/>
                      <a:pt x="6441" y="27377"/>
                    </a:cubicBezTo>
                    <a:cubicBezTo>
                      <a:pt x="7246" y="28988"/>
                      <a:pt x="8856" y="29793"/>
                      <a:pt x="9661"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6"/>
                      <a:pt x="10466" y="4831"/>
                    </a:cubicBezTo>
                    <a:cubicBezTo>
                      <a:pt x="8051" y="3221"/>
                      <a:pt x="6441" y="4026"/>
                      <a:pt x="5636" y="5636"/>
                    </a:cubicBezTo>
                    <a:cubicBezTo>
                      <a:pt x="4830" y="7247"/>
                      <a:pt x="4025" y="10468"/>
                      <a:pt x="4025" y="14494"/>
                    </a:cubicBezTo>
                    <a:cubicBezTo>
                      <a:pt x="4025" y="15299"/>
                      <a:pt x="4025" y="16104"/>
                      <a:pt x="4025" y="16909"/>
                    </a:cubicBezTo>
                    <a:cubicBezTo>
                      <a:pt x="4025" y="17715"/>
                      <a:pt x="4025" y="17715"/>
                      <a:pt x="4025" y="18520"/>
                    </a:cubicBezTo>
                    <a:close/>
                  </a:path>
                </a:pathLst>
              </a:custGeom>
              <a:solidFill>
                <a:srgbClr val="0078D4"/>
              </a:solidFill>
              <a:ln w="585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080E890-0DC4-4F75-AADF-D1E5707B690C}"/>
                  </a:ext>
                </a:extLst>
              </p:cNvPr>
              <p:cNvSpPr/>
              <p:nvPr/>
            </p:nvSpPr>
            <p:spPr>
              <a:xfrm>
                <a:off x="1379024" y="320031"/>
                <a:ext cx="16107" cy="35429"/>
              </a:xfrm>
              <a:custGeom>
                <a:avLst/>
                <a:gdLst>
                  <a:gd name="connsiteX0" fmla="*/ 10472 w 16107"/>
                  <a:gd name="connsiteY0" fmla="*/ 805 h 35429"/>
                  <a:gd name="connsiteX1" fmla="*/ 10472 w 16107"/>
                  <a:gd name="connsiteY1" fmla="*/ 28988 h 35429"/>
                  <a:gd name="connsiteX2" fmla="*/ 16107 w 16107"/>
                  <a:gd name="connsiteY2" fmla="*/ 32209 h 35429"/>
                  <a:gd name="connsiteX3" fmla="*/ 16107 w 16107"/>
                  <a:gd name="connsiteY3" fmla="*/ 35430 h 35429"/>
                  <a:gd name="connsiteX4" fmla="*/ 1610 w 16107"/>
                  <a:gd name="connsiteY4" fmla="*/ 27377 h 35429"/>
                  <a:gd name="connsiteX5" fmla="*/ 1610 w 16107"/>
                  <a:gd name="connsiteY5" fmla="*/ 24156 h 35429"/>
                  <a:gd name="connsiteX6" fmla="*/ 7252 w 16107"/>
                  <a:gd name="connsiteY6" fmla="*/ 27377 h 35429"/>
                  <a:gd name="connsiteX7" fmla="*/ 7252 w 16107"/>
                  <a:gd name="connsiteY7" fmla="*/ 4026 h 35429"/>
                  <a:gd name="connsiteX8" fmla="*/ 1610 w 16107"/>
                  <a:gd name="connsiteY8" fmla="*/ 5636 h 35429"/>
                  <a:gd name="connsiteX9" fmla="*/ 0 w 16107"/>
                  <a:gd name="connsiteY9" fmla="*/ 2415 h 35429"/>
                  <a:gd name="connsiteX10" fmla="*/ 8057 w 16107"/>
                  <a:gd name="connsiteY10" fmla="*/ 0 h 35429"/>
                  <a:gd name="connsiteX11" fmla="*/ 10472 w 16107"/>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5429">
                    <a:moveTo>
                      <a:pt x="10472" y="805"/>
                    </a:moveTo>
                    <a:lnTo>
                      <a:pt x="10472" y="28988"/>
                    </a:lnTo>
                    <a:lnTo>
                      <a:pt x="16107" y="32209"/>
                    </a:lnTo>
                    <a:lnTo>
                      <a:pt x="16107" y="35430"/>
                    </a:lnTo>
                    <a:lnTo>
                      <a:pt x="1610" y="27377"/>
                    </a:lnTo>
                    <a:lnTo>
                      <a:pt x="1610" y="24156"/>
                    </a:lnTo>
                    <a:lnTo>
                      <a:pt x="7252" y="27377"/>
                    </a:lnTo>
                    <a:lnTo>
                      <a:pt x="7252" y="4026"/>
                    </a:lnTo>
                    <a:lnTo>
                      <a:pt x="1610" y="5636"/>
                    </a:lnTo>
                    <a:lnTo>
                      <a:pt x="0" y="2415"/>
                    </a:lnTo>
                    <a:lnTo>
                      <a:pt x="8057" y="0"/>
                    </a:lnTo>
                    <a:lnTo>
                      <a:pt x="10472" y="805"/>
                    </a:lnTo>
                    <a:close/>
                  </a:path>
                </a:pathLst>
              </a:custGeom>
              <a:solidFill>
                <a:srgbClr val="0078D4"/>
              </a:solidFill>
              <a:ln w="585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87FFD7C-5B20-4B58-8919-E4B0486AF1DB}"/>
                  </a:ext>
                </a:extLst>
              </p:cNvPr>
              <p:cNvSpPr/>
              <p:nvPr/>
            </p:nvSpPr>
            <p:spPr>
              <a:xfrm>
                <a:off x="1402377" y="333719"/>
                <a:ext cx="16107" cy="35429"/>
              </a:xfrm>
              <a:custGeom>
                <a:avLst/>
                <a:gdLst>
                  <a:gd name="connsiteX0" fmla="*/ 10466 w 16107"/>
                  <a:gd name="connsiteY0" fmla="*/ 805 h 35429"/>
                  <a:gd name="connsiteX1" fmla="*/ 10466 w 16107"/>
                  <a:gd name="connsiteY1" fmla="*/ 28988 h 35429"/>
                  <a:gd name="connsiteX2" fmla="*/ 16107 w 16107"/>
                  <a:gd name="connsiteY2" fmla="*/ 32209 h 35429"/>
                  <a:gd name="connsiteX3" fmla="*/ 16107 w 16107"/>
                  <a:gd name="connsiteY3" fmla="*/ 35430 h 35429"/>
                  <a:gd name="connsiteX4" fmla="*/ 1610 w 16107"/>
                  <a:gd name="connsiteY4" fmla="*/ 26572 h 35429"/>
                  <a:gd name="connsiteX5" fmla="*/ 1610 w 16107"/>
                  <a:gd name="connsiteY5" fmla="*/ 23351 h 35429"/>
                  <a:gd name="connsiteX6" fmla="*/ 7246 w 16107"/>
                  <a:gd name="connsiteY6" fmla="*/ 27378 h 35429"/>
                  <a:gd name="connsiteX7" fmla="*/ 7246 w 16107"/>
                  <a:gd name="connsiteY7" fmla="*/ 4026 h 35429"/>
                  <a:gd name="connsiteX8" fmla="*/ 805 w 16107"/>
                  <a:gd name="connsiteY8" fmla="*/ 4832 h 35429"/>
                  <a:gd name="connsiteX9" fmla="*/ 0 w 16107"/>
                  <a:gd name="connsiteY9" fmla="*/ 1611 h 35429"/>
                  <a:gd name="connsiteX10" fmla="*/ 8051 w 16107"/>
                  <a:gd name="connsiteY10" fmla="*/ 0 h 35429"/>
                  <a:gd name="connsiteX11" fmla="*/ 10466 w 16107"/>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5429">
                    <a:moveTo>
                      <a:pt x="10466" y="805"/>
                    </a:moveTo>
                    <a:lnTo>
                      <a:pt x="10466" y="28988"/>
                    </a:lnTo>
                    <a:lnTo>
                      <a:pt x="16107" y="32209"/>
                    </a:lnTo>
                    <a:lnTo>
                      <a:pt x="16107" y="35430"/>
                    </a:lnTo>
                    <a:lnTo>
                      <a:pt x="1610" y="26572"/>
                    </a:lnTo>
                    <a:lnTo>
                      <a:pt x="1610" y="23351"/>
                    </a:lnTo>
                    <a:lnTo>
                      <a:pt x="7246" y="27378"/>
                    </a:lnTo>
                    <a:lnTo>
                      <a:pt x="7246" y="4026"/>
                    </a:lnTo>
                    <a:lnTo>
                      <a:pt x="805" y="4832"/>
                    </a:lnTo>
                    <a:lnTo>
                      <a:pt x="0" y="1611"/>
                    </a:lnTo>
                    <a:lnTo>
                      <a:pt x="8051" y="0"/>
                    </a:lnTo>
                    <a:lnTo>
                      <a:pt x="10466" y="805"/>
                    </a:lnTo>
                    <a:close/>
                  </a:path>
                </a:pathLst>
              </a:custGeom>
              <a:solidFill>
                <a:srgbClr val="0078D4"/>
              </a:solidFill>
              <a:ln w="585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B84A9E-86AA-47BC-8A41-4E1B0F65DA56}"/>
                  </a:ext>
                </a:extLst>
              </p:cNvPr>
              <p:cNvSpPr/>
              <p:nvPr/>
            </p:nvSpPr>
            <p:spPr>
              <a:xfrm>
                <a:off x="1424925" y="346603"/>
                <a:ext cx="16906" cy="36234"/>
              </a:xfrm>
              <a:custGeom>
                <a:avLst/>
                <a:gdLst>
                  <a:gd name="connsiteX0" fmla="*/ 11271 w 16906"/>
                  <a:gd name="connsiteY0" fmla="*/ 1610 h 36234"/>
                  <a:gd name="connsiteX1" fmla="*/ 11271 w 16906"/>
                  <a:gd name="connsiteY1" fmla="*/ 28988 h 36234"/>
                  <a:gd name="connsiteX2" fmla="*/ 16907 w 16906"/>
                  <a:gd name="connsiteY2" fmla="*/ 33014 h 36234"/>
                  <a:gd name="connsiteX3" fmla="*/ 16907 w 16906"/>
                  <a:gd name="connsiteY3" fmla="*/ 36235 h 36234"/>
                  <a:gd name="connsiteX4" fmla="*/ 1610 w 16906"/>
                  <a:gd name="connsiteY4" fmla="*/ 27377 h 36234"/>
                  <a:gd name="connsiteX5" fmla="*/ 1610 w 16906"/>
                  <a:gd name="connsiteY5" fmla="*/ 24156 h 36234"/>
                  <a:gd name="connsiteX6" fmla="*/ 8051 w 16906"/>
                  <a:gd name="connsiteY6" fmla="*/ 27377 h 36234"/>
                  <a:gd name="connsiteX7" fmla="*/ 8051 w 16906"/>
                  <a:gd name="connsiteY7" fmla="*/ 4026 h 36234"/>
                  <a:gd name="connsiteX8" fmla="*/ 1610 w 16906"/>
                  <a:gd name="connsiteY8" fmla="*/ 5637 h 36234"/>
                  <a:gd name="connsiteX9" fmla="*/ 0 w 16906"/>
                  <a:gd name="connsiteY9" fmla="*/ 2416 h 36234"/>
                  <a:gd name="connsiteX10" fmla="*/ 8856 w 16906"/>
                  <a:gd name="connsiteY10" fmla="*/ 0 h 36234"/>
                  <a:gd name="connsiteX11" fmla="*/ 11271 w 16906"/>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4">
                    <a:moveTo>
                      <a:pt x="11271" y="1610"/>
                    </a:moveTo>
                    <a:lnTo>
                      <a:pt x="11271" y="28988"/>
                    </a:lnTo>
                    <a:lnTo>
                      <a:pt x="16907" y="33014"/>
                    </a:lnTo>
                    <a:lnTo>
                      <a:pt x="16907" y="36235"/>
                    </a:lnTo>
                    <a:lnTo>
                      <a:pt x="1610" y="27377"/>
                    </a:lnTo>
                    <a:lnTo>
                      <a:pt x="1610" y="24156"/>
                    </a:lnTo>
                    <a:lnTo>
                      <a:pt x="8051" y="27377"/>
                    </a:lnTo>
                    <a:lnTo>
                      <a:pt x="8051" y="4026"/>
                    </a:lnTo>
                    <a:lnTo>
                      <a:pt x="1610" y="5637"/>
                    </a:lnTo>
                    <a:lnTo>
                      <a:pt x="0" y="2416"/>
                    </a:lnTo>
                    <a:lnTo>
                      <a:pt x="8856" y="0"/>
                    </a:lnTo>
                    <a:lnTo>
                      <a:pt x="11271" y="1610"/>
                    </a:lnTo>
                    <a:close/>
                  </a:path>
                </a:pathLst>
              </a:custGeom>
              <a:solidFill>
                <a:srgbClr val="0078D4"/>
              </a:solidFill>
              <a:ln w="5856"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7617C5F-6BF6-4841-BA5C-8BE0A5E88FE3}"/>
                  </a:ext>
                </a:extLst>
              </p:cNvPr>
              <p:cNvSpPr/>
              <p:nvPr/>
            </p:nvSpPr>
            <p:spPr>
              <a:xfrm>
                <a:off x="1448278" y="360292"/>
                <a:ext cx="16906" cy="35429"/>
              </a:xfrm>
              <a:custGeom>
                <a:avLst/>
                <a:gdLst>
                  <a:gd name="connsiteX0" fmla="*/ 11271 w 16906"/>
                  <a:gd name="connsiteY0" fmla="*/ 805 h 35429"/>
                  <a:gd name="connsiteX1" fmla="*/ 10466 w 16906"/>
                  <a:gd name="connsiteY1" fmla="*/ 28988 h 35429"/>
                  <a:gd name="connsiteX2" fmla="*/ 16907 w 16906"/>
                  <a:gd name="connsiteY2" fmla="*/ 32209 h 35429"/>
                  <a:gd name="connsiteX3" fmla="*/ 16907 w 16906"/>
                  <a:gd name="connsiteY3" fmla="*/ 35430 h 35429"/>
                  <a:gd name="connsiteX4" fmla="*/ 1610 w 16906"/>
                  <a:gd name="connsiteY4" fmla="*/ 27377 h 35429"/>
                  <a:gd name="connsiteX5" fmla="*/ 1610 w 16906"/>
                  <a:gd name="connsiteY5" fmla="*/ 24156 h 35429"/>
                  <a:gd name="connsiteX6" fmla="*/ 8051 w 16906"/>
                  <a:gd name="connsiteY6" fmla="*/ 27377 h 35429"/>
                  <a:gd name="connsiteX7" fmla="*/ 8051 w 16906"/>
                  <a:gd name="connsiteY7" fmla="*/ 4026 h 35429"/>
                  <a:gd name="connsiteX8" fmla="*/ 1610 w 16906"/>
                  <a:gd name="connsiteY8" fmla="*/ 5636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0466" y="28988"/>
                    </a:lnTo>
                    <a:lnTo>
                      <a:pt x="16907" y="32209"/>
                    </a:lnTo>
                    <a:lnTo>
                      <a:pt x="16907" y="35430"/>
                    </a:lnTo>
                    <a:lnTo>
                      <a:pt x="1610" y="27377"/>
                    </a:lnTo>
                    <a:lnTo>
                      <a:pt x="1610" y="24156"/>
                    </a:lnTo>
                    <a:lnTo>
                      <a:pt x="8051" y="27377"/>
                    </a:lnTo>
                    <a:lnTo>
                      <a:pt x="8051" y="4026"/>
                    </a:lnTo>
                    <a:lnTo>
                      <a:pt x="1610" y="5636"/>
                    </a:lnTo>
                    <a:lnTo>
                      <a:pt x="0" y="1610"/>
                    </a:lnTo>
                    <a:lnTo>
                      <a:pt x="8856" y="0"/>
                    </a:lnTo>
                    <a:lnTo>
                      <a:pt x="11271" y="805"/>
                    </a:lnTo>
                    <a:close/>
                  </a:path>
                </a:pathLst>
              </a:custGeom>
              <a:solidFill>
                <a:srgbClr val="0078D4"/>
              </a:solidFill>
              <a:ln w="5856"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170B125-E29D-48D1-963B-CA3529CB991B}"/>
                  </a:ext>
                </a:extLst>
              </p:cNvPr>
              <p:cNvSpPr/>
              <p:nvPr/>
            </p:nvSpPr>
            <p:spPr>
              <a:xfrm>
                <a:off x="1285623" y="320031"/>
                <a:ext cx="16909" cy="35429"/>
              </a:xfrm>
              <a:custGeom>
                <a:avLst/>
                <a:gdLst>
                  <a:gd name="connsiteX0" fmla="*/ 10468 w 16909"/>
                  <a:gd name="connsiteY0" fmla="*/ 805 h 35429"/>
                  <a:gd name="connsiteX1" fmla="*/ 10468 w 16909"/>
                  <a:gd name="connsiteY1" fmla="*/ 28988 h 35429"/>
                  <a:gd name="connsiteX2" fmla="*/ 16910 w 16909"/>
                  <a:gd name="connsiteY2" fmla="*/ 32209 h 35429"/>
                  <a:gd name="connsiteX3" fmla="*/ 16910 w 16909"/>
                  <a:gd name="connsiteY3" fmla="*/ 35430 h 35429"/>
                  <a:gd name="connsiteX4" fmla="*/ 1610 w 16909"/>
                  <a:gd name="connsiteY4" fmla="*/ 26572 h 35429"/>
                  <a:gd name="connsiteX5" fmla="*/ 1610 w 16909"/>
                  <a:gd name="connsiteY5" fmla="*/ 23351 h 35429"/>
                  <a:gd name="connsiteX6" fmla="*/ 8052 w 16909"/>
                  <a:gd name="connsiteY6" fmla="*/ 27377 h 35429"/>
                  <a:gd name="connsiteX7" fmla="*/ 8052 w 16909"/>
                  <a:gd name="connsiteY7" fmla="*/ 4026 h 35429"/>
                  <a:gd name="connsiteX8" fmla="*/ 1610 w 16909"/>
                  <a:gd name="connsiteY8" fmla="*/ 4831 h 35429"/>
                  <a:gd name="connsiteX9" fmla="*/ 0 w 16909"/>
                  <a:gd name="connsiteY9" fmla="*/ 1610 h 35429"/>
                  <a:gd name="connsiteX10" fmla="*/ 8857 w 16909"/>
                  <a:gd name="connsiteY10" fmla="*/ 0 h 35429"/>
                  <a:gd name="connsiteX11" fmla="*/ 10468 w 16909"/>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0468" y="805"/>
                    </a:moveTo>
                    <a:lnTo>
                      <a:pt x="10468" y="28988"/>
                    </a:lnTo>
                    <a:lnTo>
                      <a:pt x="16910" y="32209"/>
                    </a:lnTo>
                    <a:lnTo>
                      <a:pt x="16910" y="35430"/>
                    </a:lnTo>
                    <a:lnTo>
                      <a:pt x="1610" y="26572"/>
                    </a:lnTo>
                    <a:lnTo>
                      <a:pt x="1610" y="23351"/>
                    </a:lnTo>
                    <a:lnTo>
                      <a:pt x="8052" y="27377"/>
                    </a:lnTo>
                    <a:lnTo>
                      <a:pt x="8052" y="4026"/>
                    </a:lnTo>
                    <a:lnTo>
                      <a:pt x="1610" y="4831"/>
                    </a:lnTo>
                    <a:lnTo>
                      <a:pt x="0" y="1610"/>
                    </a:lnTo>
                    <a:lnTo>
                      <a:pt x="8857" y="0"/>
                    </a:lnTo>
                    <a:lnTo>
                      <a:pt x="10468" y="805"/>
                    </a:lnTo>
                    <a:close/>
                  </a:path>
                </a:pathLst>
              </a:custGeom>
              <a:solidFill>
                <a:srgbClr val="0078D4"/>
              </a:solidFill>
              <a:ln w="5856"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630F1B0-B2DF-4925-8F6D-1EB3A872EA35}"/>
                  </a:ext>
                </a:extLst>
              </p:cNvPr>
              <p:cNvSpPr/>
              <p:nvPr/>
            </p:nvSpPr>
            <p:spPr>
              <a:xfrm>
                <a:off x="1308974" y="332914"/>
                <a:ext cx="16909" cy="36234"/>
              </a:xfrm>
              <a:custGeom>
                <a:avLst/>
                <a:gdLst>
                  <a:gd name="connsiteX0" fmla="*/ 10468 w 16909"/>
                  <a:gd name="connsiteY0" fmla="*/ 1611 h 36234"/>
                  <a:gd name="connsiteX1" fmla="*/ 10468 w 16909"/>
                  <a:gd name="connsiteY1" fmla="*/ 29793 h 36234"/>
                  <a:gd name="connsiteX2" fmla="*/ 16910 w 16909"/>
                  <a:gd name="connsiteY2" fmla="*/ 33014 h 36234"/>
                  <a:gd name="connsiteX3" fmla="*/ 16910 w 16909"/>
                  <a:gd name="connsiteY3" fmla="*/ 36235 h 36234"/>
                  <a:gd name="connsiteX4" fmla="*/ 1610 w 16909"/>
                  <a:gd name="connsiteY4" fmla="*/ 27378 h 36234"/>
                  <a:gd name="connsiteX5" fmla="*/ 1610 w 16909"/>
                  <a:gd name="connsiteY5" fmla="*/ 24157 h 36234"/>
                  <a:gd name="connsiteX6" fmla="*/ 7247 w 16909"/>
                  <a:gd name="connsiteY6" fmla="*/ 27378 h 36234"/>
                  <a:gd name="connsiteX7" fmla="*/ 8052 w 16909"/>
                  <a:gd name="connsiteY7" fmla="*/ 4027 h 36234"/>
                  <a:gd name="connsiteX8" fmla="*/ 1610 w 16909"/>
                  <a:gd name="connsiteY8" fmla="*/ 5637 h 36234"/>
                  <a:gd name="connsiteX9" fmla="*/ 0 w 16909"/>
                  <a:gd name="connsiteY9" fmla="*/ 2416 h 36234"/>
                  <a:gd name="connsiteX10" fmla="*/ 8858 w 16909"/>
                  <a:gd name="connsiteY10" fmla="*/ 0 h 36234"/>
                  <a:gd name="connsiteX11" fmla="*/ 10468 w 16909"/>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6234">
                    <a:moveTo>
                      <a:pt x="10468" y="1611"/>
                    </a:moveTo>
                    <a:lnTo>
                      <a:pt x="10468" y="29793"/>
                    </a:lnTo>
                    <a:lnTo>
                      <a:pt x="16910" y="33014"/>
                    </a:lnTo>
                    <a:lnTo>
                      <a:pt x="16910" y="36235"/>
                    </a:lnTo>
                    <a:lnTo>
                      <a:pt x="1610" y="27378"/>
                    </a:lnTo>
                    <a:lnTo>
                      <a:pt x="1610" y="24157"/>
                    </a:lnTo>
                    <a:lnTo>
                      <a:pt x="7247" y="27378"/>
                    </a:lnTo>
                    <a:lnTo>
                      <a:pt x="8052" y="4027"/>
                    </a:lnTo>
                    <a:lnTo>
                      <a:pt x="1610" y="5637"/>
                    </a:lnTo>
                    <a:lnTo>
                      <a:pt x="0" y="2416"/>
                    </a:lnTo>
                    <a:lnTo>
                      <a:pt x="8858" y="0"/>
                    </a:lnTo>
                    <a:lnTo>
                      <a:pt x="10468" y="1611"/>
                    </a:lnTo>
                    <a:close/>
                  </a:path>
                </a:pathLst>
              </a:custGeom>
              <a:solidFill>
                <a:srgbClr val="0078D4"/>
              </a:solidFill>
              <a:ln w="5856"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7FF4215-3D3A-45CE-A9CD-ABFAECB35B15}"/>
                  </a:ext>
                </a:extLst>
              </p:cNvPr>
              <p:cNvSpPr/>
              <p:nvPr/>
            </p:nvSpPr>
            <p:spPr>
              <a:xfrm>
                <a:off x="1330715" y="344188"/>
                <a:ext cx="19326" cy="35429"/>
              </a:xfrm>
              <a:custGeom>
                <a:avLst/>
                <a:gdLst>
                  <a:gd name="connsiteX0" fmla="*/ 18521 w 19326"/>
                  <a:gd name="connsiteY0" fmla="*/ 16104 h 35429"/>
                  <a:gd name="connsiteX1" fmla="*/ 19326 w 19326"/>
                  <a:gd name="connsiteY1" fmla="*/ 23351 h 35429"/>
                  <a:gd name="connsiteX2" fmla="*/ 18521 w 19326"/>
                  <a:gd name="connsiteY2" fmla="*/ 29793 h 35429"/>
                  <a:gd name="connsiteX3" fmla="*/ 16911 w 19326"/>
                  <a:gd name="connsiteY3" fmla="*/ 33819 h 35429"/>
                  <a:gd name="connsiteX4" fmla="*/ 13691 w 19326"/>
                  <a:gd name="connsiteY4" fmla="*/ 35430 h 35429"/>
                  <a:gd name="connsiteX5" fmla="*/ 9666 w 19326"/>
                  <a:gd name="connsiteY5" fmla="*/ 33819 h 35429"/>
                  <a:gd name="connsiteX6" fmla="*/ 5637 w 19326"/>
                  <a:gd name="connsiteY6" fmla="*/ 29793 h 35429"/>
                  <a:gd name="connsiteX7" fmla="*/ 2416 w 19326"/>
                  <a:gd name="connsiteY7" fmla="*/ 24962 h 35429"/>
                  <a:gd name="connsiteX8" fmla="*/ 805 w 19326"/>
                  <a:gd name="connsiteY8" fmla="*/ 18520 h 35429"/>
                  <a:gd name="connsiteX9" fmla="*/ 0 w 19326"/>
                  <a:gd name="connsiteY9" fmla="*/ 12078 h 35429"/>
                  <a:gd name="connsiteX10" fmla="*/ 805 w 19326"/>
                  <a:gd name="connsiteY10" fmla="*/ 5637 h 35429"/>
                  <a:gd name="connsiteX11" fmla="*/ 2416 w 19326"/>
                  <a:gd name="connsiteY11" fmla="*/ 1610 h 35429"/>
                  <a:gd name="connsiteX12" fmla="*/ 5637 w 19326"/>
                  <a:gd name="connsiteY12" fmla="*/ 0 h 35429"/>
                  <a:gd name="connsiteX13" fmla="*/ 9666 w 19326"/>
                  <a:gd name="connsiteY13" fmla="*/ 1610 h 35429"/>
                  <a:gd name="connsiteX14" fmla="*/ 13691 w 19326"/>
                  <a:gd name="connsiteY14" fmla="*/ 4831 h 35429"/>
                  <a:gd name="connsiteX15" fmla="*/ 16911 w 19326"/>
                  <a:gd name="connsiteY15" fmla="*/ 9663 h 35429"/>
                  <a:gd name="connsiteX16" fmla="*/ 18521 w 19326"/>
                  <a:gd name="connsiteY16" fmla="*/ 16104 h 35429"/>
                  <a:gd name="connsiteX17" fmla="*/ 14496 w 19326"/>
                  <a:gd name="connsiteY17" fmla="*/ 30598 h 35429"/>
                  <a:gd name="connsiteX18" fmla="*/ 16106 w 19326"/>
                  <a:gd name="connsiteY18" fmla="*/ 21741 h 35429"/>
                  <a:gd name="connsiteX19" fmla="*/ 16106 w 19326"/>
                  <a:gd name="connsiteY19" fmla="*/ 16909 h 35429"/>
                  <a:gd name="connsiteX20" fmla="*/ 4832 w 19326"/>
                  <a:gd name="connsiteY20" fmla="*/ 22546 h 35429"/>
                  <a:gd name="connsiteX21" fmla="*/ 6442 w 19326"/>
                  <a:gd name="connsiteY21" fmla="*/ 27377 h 35429"/>
                  <a:gd name="connsiteX22" fmla="*/ 9666 w 19326"/>
                  <a:gd name="connsiteY22" fmla="*/ 30598 h 35429"/>
                  <a:gd name="connsiteX23" fmla="*/ 14496 w 19326"/>
                  <a:gd name="connsiteY23" fmla="*/ 30598 h 35429"/>
                  <a:gd name="connsiteX24" fmla="*/ 4026 w 19326"/>
                  <a:gd name="connsiteY24" fmla="*/ 18520 h 35429"/>
                  <a:gd name="connsiteX25" fmla="*/ 15301 w 19326"/>
                  <a:gd name="connsiteY25" fmla="*/ 12884 h 35429"/>
                  <a:gd name="connsiteX26" fmla="*/ 13691 w 19326"/>
                  <a:gd name="connsiteY26" fmla="*/ 8052 h 35429"/>
                  <a:gd name="connsiteX27" fmla="*/ 10471 w 19326"/>
                  <a:gd name="connsiteY27" fmla="*/ 4831 h 35429"/>
                  <a:gd name="connsiteX28" fmla="*/ 5637 w 19326"/>
                  <a:gd name="connsiteY28" fmla="*/ 5637 h 35429"/>
                  <a:gd name="connsiteX29" fmla="*/ 4026 w 19326"/>
                  <a:gd name="connsiteY29" fmla="*/ 14494 h 35429"/>
                  <a:gd name="connsiteX30" fmla="*/ 4026 w 19326"/>
                  <a:gd name="connsiteY30" fmla="*/ 16909 h 35429"/>
                  <a:gd name="connsiteX31" fmla="*/ 4026 w 19326"/>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6" h="35429">
                    <a:moveTo>
                      <a:pt x="18521" y="16104"/>
                    </a:moveTo>
                    <a:cubicBezTo>
                      <a:pt x="18521" y="18520"/>
                      <a:pt x="19326" y="20935"/>
                      <a:pt x="19326" y="23351"/>
                    </a:cubicBezTo>
                    <a:cubicBezTo>
                      <a:pt x="19326" y="25767"/>
                      <a:pt x="19326" y="28183"/>
                      <a:pt x="18521" y="29793"/>
                    </a:cubicBezTo>
                    <a:cubicBezTo>
                      <a:pt x="18521" y="31404"/>
                      <a:pt x="17716" y="33014"/>
                      <a:pt x="16911" y="33819"/>
                    </a:cubicBezTo>
                    <a:cubicBezTo>
                      <a:pt x="16106" y="34624"/>
                      <a:pt x="15301" y="35430"/>
                      <a:pt x="13691" y="35430"/>
                    </a:cubicBezTo>
                    <a:cubicBezTo>
                      <a:pt x="12886" y="35430"/>
                      <a:pt x="11276" y="35430"/>
                      <a:pt x="9666" y="33819"/>
                    </a:cubicBezTo>
                    <a:cubicBezTo>
                      <a:pt x="8053" y="33014"/>
                      <a:pt x="6442" y="31404"/>
                      <a:pt x="5637" y="29793"/>
                    </a:cubicBezTo>
                    <a:cubicBezTo>
                      <a:pt x="4832" y="28183"/>
                      <a:pt x="3221" y="26572"/>
                      <a:pt x="2416" y="24962"/>
                    </a:cubicBezTo>
                    <a:cubicBezTo>
                      <a:pt x="1611" y="23351"/>
                      <a:pt x="805" y="20935"/>
                      <a:pt x="805" y="18520"/>
                    </a:cubicBezTo>
                    <a:cubicBezTo>
                      <a:pt x="805" y="16104"/>
                      <a:pt x="0" y="14494"/>
                      <a:pt x="0" y="12078"/>
                    </a:cubicBezTo>
                    <a:cubicBezTo>
                      <a:pt x="0" y="9663"/>
                      <a:pt x="0" y="7247"/>
                      <a:pt x="805" y="5637"/>
                    </a:cubicBezTo>
                    <a:cubicBezTo>
                      <a:pt x="805" y="4026"/>
                      <a:pt x="1611" y="2416"/>
                      <a:pt x="2416" y="1610"/>
                    </a:cubicBezTo>
                    <a:cubicBezTo>
                      <a:pt x="3221" y="805"/>
                      <a:pt x="4026" y="0"/>
                      <a:pt x="5637" y="0"/>
                    </a:cubicBezTo>
                    <a:cubicBezTo>
                      <a:pt x="6442" y="0"/>
                      <a:pt x="8053" y="805"/>
                      <a:pt x="9666" y="1610"/>
                    </a:cubicBezTo>
                    <a:cubicBezTo>
                      <a:pt x="11276" y="2416"/>
                      <a:pt x="12886" y="4026"/>
                      <a:pt x="13691" y="4831"/>
                    </a:cubicBezTo>
                    <a:cubicBezTo>
                      <a:pt x="14496" y="6442"/>
                      <a:pt x="16106" y="8052"/>
                      <a:pt x="16911" y="9663"/>
                    </a:cubicBezTo>
                    <a:cubicBezTo>
                      <a:pt x="17716" y="12078"/>
                      <a:pt x="18521" y="13689"/>
                      <a:pt x="18521" y="16104"/>
                    </a:cubicBezTo>
                    <a:close/>
                    <a:moveTo>
                      <a:pt x="14496" y="30598"/>
                    </a:moveTo>
                    <a:cubicBezTo>
                      <a:pt x="15301" y="28988"/>
                      <a:pt x="16106" y="25767"/>
                      <a:pt x="16106" y="21741"/>
                    </a:cubicBezTo>
                    <a:cubicBezTo>
                      <a:pt x="16106" y="20130"/>
                      <a:pt x="16106" y="18520"/>
                      <a:pt x="16106" y="16909"/>
                    </a:cubicBezTo>
                    <a:lnTo>
                      <a:pt x="4832" y="22546"/>
                    </a:lnTo>
                    <a:cubicBezTo>
                      <a:pt x="5637" y="24156"/>
                      <a:pt x="5637" y="26572"/>
                      <a:pt x="6442" y="27377"/>
                    </a:cubicBezTo>
                    <a:cubicBezTo>
                      <a:pt x="7247" y="28988"/>
                      <a:pt x="8858" y="29793"/>
                      <a:pt x="9666" y="30598"/>
                    </a:cubicBezTo>
                    <a:cubicBezTo>
                      <a:pt x="12081" y="32209"/>
                      <a:pt x="13691" y="32209"/>
                      <a:pt x="14496" y="30598"/>
                    </a:cubicBezTo>
                    <a:close/>
                    <a:moveTo>
                      <a:pt x="4026" y="18520"/>
                    </a:moveTo>
                    <a:lnTo>
                      <a:pt x="15301" y="12884"/>
                    </a:lnTo>
                    <a:cubicBezTo>
                      <a:pt x="14496" y="11273"/>
                      <a:pt x="14496" y="9663"/>
                      <a:pt x="13691" y="8052"/>
                    </a:cubicBezTo>
                    <a:cubicBezTo>
                      <a:pt x="12886" y="6442"/>
                      <a:pt x="11276" y="5637"/>
                      <a:pt x="10471" y="4831"/>
                    </a:cubicBezTo>
                    <a:cubicBezTo>
                      <a:pt x="8053" y="3221"/>
                      <a:pt x="6442" y="4026"/>
                      <a:pt x="5637" y="5637"/>
                    </a:cubicBezTo>
                    <a:cubicBezTo>
                      <a:pt x="4832" y="7247"/>
                      <a:pt x="4026" y="10468"/>
                      <a:pt x="4026" y="14494"/>
                    </a:cubicBezTo>
                    <a:cubicBezTo>
                      <a:pt x="4026" y="15299"/>
                      <a:pt x="4026" y="16104"/>
                      <a:pt x="4026" y="16909"/>
                    </a:cubicBezTo>
                    <a:cubicBezTo>
                      <a:pt x="3221" y="16909"/>
                      <a:pt x="4026" y="17715"/>
                      <a:pt x="4026" y="18520"/>
                    </a:cubicBezTo>
                    <a:close/>
                  </a:path>
                </a:pathLst>
              </a:custGeom>
              <a:solidFill>
                <a:srgbClr val="0078D4"/>
              </a:solidFill>
              <a:ln w="5856"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BFF8202-4A80-4E3F-AD3D-CD2E75E23E4C}"/>
                  </a:ext>
                </a:extLst>
              </p:cNvPr>
              <p:cNvSpPr/>
              <p:nvPr/>
            </p:nvSpPr>
            <p:spPr>
              <a:xfrm>
                <a:off x="1355677" y="360292"/>
                <a:ext cx="16101" cy="35429"/>
              </a:xfrm>
              <a:custGeom>
                <a:avLst/>
                <a:gdLst>
                  <a:gd name="connsiteX0" fmla="*/ 10466 w 16101"/>
                  <a:gd name="connsiteY0" fmla="*/ 805 h 35429"/>
                  <a:gd name="connsiteX1" fmla="*/ 10466 w 16101"/>
                  <a:gd name="connsiteY1" fmla="*/ 28988 h 35429"/>
                  <a:gd name="connsiteX2" fmla="*/ 16101 w 16101"/>
                  <a:gd name="connsiteY2" fmla="*/ 32209 h 35429"/>
                  <a:gd name="connsiteX3" fmla="*/ 16101 w 16101"/>
                  <a:gd name="connsiteY3" fmla="*/ 35430 h 35429"/>
                  <a:gd name="connsiteX4" fmla="*/ 1610 w 16101"/>
                  <a:gd name="connsiteY4" fmla="*/ 26572 h 35429"/>
                  <a:gd name="connsiteX5" fmla="*/ 1610 w 16101"/>
                  <a:gd name="connsiteY5" fmla="*/ 23351 h 35429"/>
                  <a:gd name="connsiteX6" fmla="*/ 7246 w 16101"/>
                  <a:gd name="connsiteY6" fmla="*/ 27377 h 35429"/>
                  <a:gd name="connsiteX7" fmla="*/ 7246 w 16101"/>
                  <a:gd name="connsiteY7" fmla="*/ 4026 h 35429"/>
                  <a:gd name="connsiteX8" fmla="*/ 1610 w 16101"/>
                  <a:gd name="connsiteY8" fmla="*/ 4831 h 35429"/>
                  <a:gd name="connsiteX9" fmla="*/ 0 w 16101"/>
                  <a:gd name="connsiteY9" fmla="*/ 1610 h 35429"/>
                  <a:gd name="connsiteX10" fmla="*/ 8051 w 16101"/>
                  <a:gd name="connsiteY10" fmla="*/ 0 h 35429"/>
                  <a:gd name="connsiteX11" fmla="*/ 10466 w 16101"/>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5"/>
                    </a:moveTo>
                    <a:lnTo>
                      <a:pt x="10466" y="28988"/>
                    </a:lnTo>
                    <a:lnTo>
                      <a:pt x="16101" y="32209"/>
                    </a:lnTo>
                    <a:lnTo>
                      <a:pt x="16101" y="35430"/>
                    </a:lnTo>
                    <a:lnTo>
                      <a:pt x="1610" y="26572"/>
                    </a:lnTo>
                    <a:lnTo>
                      <a:pt x="1610" y="23351"/>
                    </a:lnTo>
                    <a:lnTo>
                      <a:pt x="7246" y="27377"/>
                    </a:lnTo>
                    <a:lnTo>
                      <a:pt x="7246" y="4026"/>
                    </a:lnTo>
                    <a:lnTo>
                      <a:pt x="1610" y="4831"/>
                    </a:lnTo>
                    <a:lnTo>
                      <a:pt x="0" y="1610"/>
                    </a:lnTo>
                    <a:lnTo>
                      <a:pt x="8051" y="0"/>
                    </a:lnTo>
                    <a:lnTo>
                      <a:pt x="10466" y="805"/>
                    </a:lnTo>
                    <a:close/>
                  </a:path>
                </a:pathLst>
              </a:custGeom>
              <a:solidFill>
                <a:srgbClr val="0078D4"/>
              </a:solidFill>
              <a:ln w="5856"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5B8ABCB-CFB6-437F-8785-9393221B9221}"/>
                  </a:ext>
                </a:extLst>
              </p:cNvPr>
              <p:cNvSpPr/>
              <p:nvPr/>
            </p:nvSpPr>
            <p:spPr>
              <a:xfrm>
                <a:off x="1379024" y="373175"/>
                <a:ext cx="16107" cy="36235"/>
              </a:xfrm>
              <a:custGeom>
                <a:avLst/>
                <a:gdLst>
                  <a:gd name="connsiteX0" fmla="*/ 10472 w 16107"/>
                  <a:gd name="connsiteY0" fmla="*/ 1611 h 36235"/>
                  <a:gd name="connsiteX1" fmla="*/ 10472 w 16107"/>
                  <a:gd name="connsiteY1" fmla="*/ 28988 h 36235"/>
                  <a:gd name="connsiteX2" fmla="*/ 16107 w 16107"/>
                  <a:gd name="connsiteY2" fmla="*/ 33014 h 36235"/>
                  <a:gd name="connsiteX3" fmla="*/ 16107 w 16107"/>
                  <a:gd name="connsiteY3" fmla="*/ 36235 h 36235"/>
                  <a:gd name="connsiteX4" fmla="*/ 805 w 16107"/>
                  <a:gd name="connsiteY4" fmla="*/ 27378 h 36235"/>
                  <a:gd name="connsiteX5" fmla="*/ 805 w 16107"/>
                  <a:gd name="connsiteY5" fmla="*/ 24157 h 36235"/>
                  <a:gd name="connsiteX6" fmla="*/ 7252 w 16107"/>
                  <a:gd name="connsiteY6" fmla="*/ 27378 h 36235"/>
                  <a:gd name="connsiteX7" fmla="*/ 7252 w 16107"/>
                  <a:gd name="connsiteY7" fmla="*/ 4027 h 36235"/>
                  <a:gd name="connsiteX8" fmla="*/ 805 w 16107"/>
                  <a:gd name="connsiteY8" fmla="*/ 5637 h 36235"/>
                  <a:gd name="connsiteX9" fmla="*/ 0 w 16107"/>
                  <a:gd name="connsiteY9" fmla="*/ 2416 h 36235"/>
                  <a:gd name="connsiteX10" fmla="*/ 8057 w 16107"/>
                  <a:gd name="connsiteY10" fmla="*/ 0 h 36235"/>
                  <a:gd name="connsiteX11" fmla="*/ 10472 w 16107"/>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6235">
                    <a:moveTo>
                      <a:pt x="10472" y="1611"/>
                    </a:moveTo>
                    <a:lnTo>
                      <a:pt x="10472" y="28988"/>
                    </a:lnTo>
                    <a:lnTo>
                      <a:pt x="16107" y="33014"/>
                    </a:lnTo>
                    <a:lnTo>
                      <a:pt x="16107" y="36235"/>
                    </a:lnTo>
                    <a:lnTo>
                      <a:pt x="805" y="27378"/>
                    </a:lnTo>
                    <a:lnTo>
                      <a:pt x="805" y="24157"/>
                    </a:lnTo>
                    <a:lnTo>
                      <a:pt x="7252" y="27378"/>
                    </a:lnTo>
                    <a:lnTo>
                      <a:pt x="7252" y="4027"/>
                    </a:lnTo>
                    <a:lnTo>
                      <a:pt x="805" y="5637"/>
                    </a:lnTo>
                    <a:lnTo>
                      <a:pt x="0" y="2416"/>
                    </a:lnTo>
                    <a:lnTo>
                      <a:pt x="8057" y="0"/>
                    </a:lnTo>
                    <a:lnTo>
                      <a:pt x="10472" y="1611"/>
                    </a:lnTo>
                    <a:close/>
                  </a:path>
                </a:pathLst>
              </a:custGeom>
              <a:solidFill>
                <a:srgbClr val="0078D4"/>
              </a:solidFill>
              <a:ln w="5856"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87EE715-32AC-4EF2-A75B-15CCBA984498}"/>
                  </a:ext>
                </a:extLst>
              </p:cNvPr>
              <p:cNvSpPr/>
              <p:nvPr/>
            </p:nvSpPr>
            <p:spPr>
              <a:xfrm>
                <a:off x="1400767" y="384448"/>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1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0 h 35429"/>
                  <a:gd name="connsiteX12" fmla="*/ 5636 w 19327"/>
                  <a:gd name="connsiteY12" fmla="*/ 0 h 35429"/>
                  <a:gd name="connsiteX13" fmla="*/ 9661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7 h 35429"/>
                  <a:gd name="connsiteX22" fmla="*/ 9661 w 19327"/>
                  <a:gd name="connsiteY22" fmla="*/ 30598 h 35429"/>
                  <a:gd name="connsiteX23" fmla="*/ 14497 w 19327"/>
                  <a:gd name="connsiteY23" fmla="*/ 30598 h 35429"/>
                  <a:gd name="connsiteX24" fmla="*/ 3220 w 19327"/>
                  <a:gd name="connsiteY24" fmla="*/ 18520 h 35429"/>
                  <a:gd name="connsiteX25" fmla="*/ 14497 w 19327"/>
                  <a:gd name="connsiteY25" fmla="*/ 12884 h 35429"/>
                  <a:gd name="connsiteX26" fmla="*/ 12881 w 19327"/>
                  <a:gd name="connsiteY26" fmla="*/ 8052 h 35429"/>
                  <a:gd name="connsiteX27" fmla="*/ 9661 w 19327"/>
                  <a:gd name="connsiteY27" fmla="*/ 4831 h 35429"/>
                  <a:gd name="connsiteX28" fmla="*/ 4830 w 19327"/>
                  <a:gd name="connsiteY28" fmla="*/ 5637 h 35429"/>
                  <a:gd name="connsiteX29" fmla="*/ 3220 w 19327"/>
                  <a:gd name="connsiteY29" fmla="*/ 14494 h 35429"/>
                  <a:gd name="connsiteX30" fmla="*/ 3220 w 19327"/>
                  <a:gd name="connsiteY30" fmla="*/ 16909 h 35429"/>
                  <a:gd name="connsiteX31" fmla="*/ 3220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7"/>
                    </a:cubicBezTo>
                    <a:cubicBezTo>
                      <a:pt x="805" y="4026"/>
                      <a:pt x="1610" y="2416"/>
                      <a:pt x="2415" y="1610"/>
                    </a:cubicBezTo>
                    <a:cubicBezTo>
                      <a:pt x="3220" y="805"/>
                      <a:pt x="4025" y="0"/>
                      <a:pt x="5636" y="0"/>
                    </a:cubicBezTo>
                    <a:cubicBezTo>
                      <a:pt x="6441" y="0"/>
                      <a:pt x="8051" y="805"/>
                      <a:pt x="9661" y="1610"/>
                    </a:cubicBezTo>
                    <a:cubicBezTo>
                      <a:pt x="11271" y="2416"/>
                      <a:pt x="12881" y="4026"/>
                      <a:pt x="13692" y="4831"/>
                    </a:cubicBezTo>
                    <a:cubicBezTo>
                      <a:pt x="14497" y="6442"/>
                      <a:pt x="16107" y="8052"/>
                      <a:pt x="16912" y="9663"/>
                    </a:cubicBezTo>
                    <a:cubicBezTo>
                      <a:pt x="17717" y="12078"/>
                      <a:pt x="17717" y="13689"/>
                      <a:pt x="18523" y="16104"/>
                    </a:cubicBezTo>
                    <a:close/>
                    <a:moveTo>
                      <a:pt x="14497" y="30598"/>
                    </a:moveTo>
                    <a:cubicBezTo>
                      <a:pt x="15302" y="28988"/>
                      <a:pt x="16107" y="25767"/>
                      <a:pt x="16107" y="21741"/>
                    </a:cubicBezTo>
                    <a:cubicBezTo>
                      <a:pt x="16107" y="20130"/>
                      <a:pt x="16107" y="18520"/>
                      <a:pt x="16107" y="16909"/>
                    </a:cubicBezTo>
                    <a:lnTo>
                      <a:pt x="4830" y="22546"/>
                    </a:lnTo>
                    <a:cubicBezTo>
                      <a:pt x="5636" y="24156"/>
                      <a:pt x="5636" y="26572"/>
                      <a:pt x="6441" y="27377"/>
                    </a:cubicBezTo>
                    <a:cubicBezTo>
                      <a:pt x="7246" y="28988"/>
                      <a:pt x="8856" y="29793"/>
                      <a:pt x="9661" y="30598"/>
                    </a:cubicBezTo>
                    <a:cubicBezTo>
                      <a:pt x="11271" y="32209"/>
                      <a:pt x="12881" y="32209"/>
                      <a:pt x="14497" y="30598"/>
                    </a:cubicBezTo>
                    <a:close/>
                    <a:moveTo>
                      <a:pt x="3220" y="18520"/>
                    </a:moveTo>
                    <a:lnTo>
                      <a:pt x="14497" y="12884"/>
                    </a:lnTo>
                    <a:cubicBezTo>
                      <a:pt x="13692" y="11273"/>
                      <a:pt x="13692" y="9663"/>
                      <a:pt x="12881" y="8052"/>
                    </a:cubicBezTo>
                    <a:cubicBezTo>
                      <a:pt x="12076" y="6442"/>
                      <a:pt x="10466" y="5637"/>
                      <a:pt x="9661" y="4831"/>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E159187-505E-48B6-88F5-23B1AC1CE889}"/>
                  </a:ext>
                </a:extLst>
              </p:cNvPr>
              <p:cNvSpPr/>
              <p:nvPr/>
            </p:nvSpPr>
            <p:spPr>
              <a:xfrm>
                <a:off x="1424925" y="400553"/>
                <a:ext cx="16906" cy="35429"/>
              </a:xfrm>
              <a:custGeom>
                <a:avLst/>
                <a:gdLst>
                  <a:gd name="connsiteX0" fmla="*/ 11271 w 16906"/>
                  <a:gd name="connsiteY0" fmla="*/ 805 h 35429"/>
                  <a:gd name="connsiteX1" fmla="*/ 10466 w 16906"/>
                  <a:gd name="connsiteY1" fmla="*/ 28988 h 35429"/>
                  <a:gd name="connsiteX2" fmla="*/ 16907 w 16906"/>
                  <a:gd name="connsiteY2" fmla="*/ 32208 h 35429"/>
                  <a:gd name="connsiteX3" fmla="*/ 16907 w 16906"/>
                  <a:gd name="connsiteY3" fmla="*/ 35430 h 35429"/>
                  <a:gd name="connsiteX4" fmla="*/ 1610 w 16906"/>
                  <a:gd name="connsiteY4" fmla="*/ 26572 h 35429"/>
                  <a:gd name="connsiteX5" fmla="*/ 1610 w 16906"/>
                  <a:gd name="connsiteY5" fmla="*/ 23351 h 35429"/>
                  <a:gd name="connsiteX6" fmla="*/ 8051 w 16906"/>
                  <a:gd name="connsiteY6" fmla="*/ 27377 h 35429"/>
                  <a:gd name="connsiteX7" fmla="*/ 8051 w 16906"/>
                  <a:gd name="connsiteY7" fmla="*/ 4026 h 35429"/>
                  <a:gd name="connsiteX8" fmla="*/ 1610 w 16906"/>
                  <a:gd name="connsiteY8" fmla="*/ 4831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0466" y="28988"/>
                    </a:lnTo>
                    <a:lnTo>
                      <a:pt x="16907" y="32208"/>
                    </a:lnTo>
                    <a:lnTo>
                      <a:pt x="16907" y="35430"/>
                    </a:lnTo>
                    <a:lnTo>
                      <a:pt x="1610" y="26572"/>
                    </a:lnTo>
                    <a:lnTo>
                      <a:pt x="1610" y="23351"/>
                    </a:lnTo>
                    <a:lnTo>
                      <a:pt x="8051" y="27377"/>
                    </a:lnTo>
                    <a:lnTo>
                      <a:pt x="8051" y="4026"/>
                    </a:lnTo>
                    <a:lnTo>
                      <a:pt x="1610" y="4831"/>
                    </a:lnTo>
                    <a:lnTo>
                      <a:pt x="0" y="1610"/>
                    </a:lnTo>
                    <a:lnTo>
                      <a:pt x="8856" y="0"/>
                    </a:lnTo>
                    <a:lnTo>
                      <a:pt x="11271" y="805"/>
                    </a:lnTo>
                    <a:close/>
                  </a:path>
                </a:pathLst>
              </a:custGeom>
              <a:solidFill>
                <a:srgbClr val="0078D4"/>
              </a:solidFill>
              <a:ln w="5856"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5FE91E5-0BD3-414D-A23C-0F88AE4ACD7D}"/>
                  </a:ext>
                </a:extLst>
              </p:cNvPr>
              <p:cNvSpPr/>
              <p:nvPr/>
            </p:nvSpPr>
            <p:spPr>
              <a:xfrm>
                <a:off x="1448278" y="413436"/>
                <a:ext cx="16906" cy="36235"/>
              </a:xfrm>
              <a:custGeom>
                <a:avLst/>
                <a:gdLst>
                  <a:gd name="connsiteX0" fmla="*/ 10466 w 16906"/>
                  <a:gd name="connsiteY0" fmla="*/ 1611 h 36235"/>
                  <a:gd name="connsiteX1" fmla="*/ 10466 w 16906"/>
                  <a:gd name="connsiteY1" fmla="*/ 28988 h 36235"/>
                  <a:gd name="connsiteX2" fmla="*/ 16907 w 16906"/>
                  <a:gd name="connsiteY2" fmla="*/ 33014 h 36235"/>
                  <a:gd name="connsiteX3" fmla="*/ 16907 w 16906"/>
                  <a:gd name="connsiteY3" fmla="*/ 36235 h 36235"/>
                  <a:gd name="connsiteX4" fmla="*/ 1610 w 16906"/>
                  <a:gd name="connsiteY4" fmla="*/ 27378 h 36235"/>
                  <a:gd name="connsiteX5" fmla="*/ 1610 w 16906"/>
                  <a:gd name="connsiteY5" fmla="*/ 24157 h 36235"/>
                  <a:gd name="connsiteX6" fmla="*/ 8051 w 16906"/>
                  <a:gd name="connsiteY6" fmla="*/ 27378 h 36235"/>
                  <a:gd name="connsiteX7" fmla="*/ 8051 w 16906"/>
                  <a:gd name="connsiteY7" fmla="*/ 4027 h 36235"/>
                  <a:gd name="connsiteX8" fmla="*/ 1610 w 16906"/>
                  <a:gd name="connsiteY8" fmla="*/ 5637 h 36235"/>
                  <a:gd name="connsiteX9" fmla="*/ 0 w 16906"/>
                  <a:gd name="connsiteY9" fmla="*/ 2416 h 36235"/>
                  <a:gd name="connsiteX10" fmla="*/ 8856 w 16906"/>
                  <a:gd name="connsiteY10" fmla="*/ 0 h 36235"/>
                  <a:gd name="connsiteX11" fmla="*/ 10466 w 16906"/>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5">
                    <a:moveTo>
                      <a:pt x="10466" y="1611"/>
                    </a:moveTo>
                    <a:lnTo>
                      <a:pt x="10466" y="28988"/>
                    </a:lnTo>
                    <a:lnTo>
                      <a:pt x="16907" y="33014"/>
                    </a:lnTo>
                    <a:lnTo>
                      <a:pt x="16907" y="36235"/>
                    </a:lnTo>
                    <a:lnTo>
                      <a:pt x="1610" y="27378"/>
                    </a:lnTo>
                    <a:lnTo>
                      <a:pt x="1610" y="24157"/>
                    </a:lnTo>
                    <a:lnTo>
                      <a:pt x="8051" y="27378"/>
                    </a:lnTo>
                    <a:lnTo>
                      <a:pt x="8051" y="4027"/>
                    </a:lnTo>
                    <a:lnTo>
                      <a:pt x="1610" y="5637"/>
                    </a:lnTo>
                    <a:lnTo>
                      <a:pt x="0" y="2416"/>
                    </a:lnTo>
                    <a:lnTo>
                      <a:pt x="8856" y="0"/>
                    </a:lnTo>
                    <a:lnTo>
                      <a:pt x="10466" y="1611"/>
                    </a:lnTo>
                    <a:close/>
                  </a:path>
                </a:pathLst>
              </a:custGeom>
              <a:solidFill>
                <a:srgbClr val="0078D4"/>
              </a:solidFill>
              <a:ln w="5856"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1CDF16C-CFA2-4143-8C8F-FA5190090D80}"/>
                  </a:ext>
                </a:extLst>
              </p:cNvPr>
              <p:cNvSpPr/>
              <p:nvPr/>
            </p:nvSpPr>
            <p:spPr>
              <a:xfrm>
                <a:off x="1284011" y="370759"/>
                <a:ext cx="19324" cy="35429"/>
              </a:xfrm>
              <a:custGeom>
                <a:avLst/>
                <a:gdLst>
                  <a:gd name="connsiteX0" fmla="*/ 18520 w 19324"/>
                  <a:gd name="connsiteY0" fmla="*/ 16104 h 35429"/>
                  <a:gd name="connsiteX1" fmla="*/ 19325 w 19324"/>
                  <a:gd name="connsiteY1" fmla="*/ 23351 h 35429"/>
                  <a:gd name="connsiteX2" fmla="*/ 18520 w 19324"/>
                  <a:gd name="connsiteY2" fmla="*/ 29793 h 35429"/>
                  <a:gd name="connsiteX3" fmla="*/ 16910 w 19324"/>
                  <a:gd name="connsiteY3" fmla="*/ 33820 h 35429"/>
                  <a:gd name="connsiteX4" fmla="*/ 13689 w 19324"/>
                  <a:gd name="connsiteY4" fmla="*/ 35430 h 35429"/>
                  <a:gd name="connsiteX5" fmla="*/ 9662 w 19324"/>
                  <a:gd name="connsiteY5" fmla="*/ 33820 h 35429"/>
                  <a:gd name="connsiteX6" fmla="*/ 5636 w 19324"/>
                  <a:gd name="connsiteY6" fmla="*/ 29793 h 35429"/>
                  <a:gd name="connsiteX7" fmla="*/ 2415 w 19324"/>
                  <a:gd name="connsiteY7" fmla="*/ 24962 h 35429"/>
                  <a:gd name="connsiteX8" fmla="*/ 805 w 19324"/>
                  <a:gd name="connsiteY8" fmla="*/ 18520 h 35429"/>
                  <a:gd name="connsiteX9" fmla="*/ 0 w 19324"/>
                  <a:gd name="connsiteY9" fmla="*/ 12078 h 35429"/>
                  <a:gd name="connsiteX10" fmla="*/ 805 w 19324"/>
                  <a:gd name="connsiteY10" fmla="*/ 5637 h 35429"/>
                  <a:gd name="connsiteX11" fmla="*/ 2415 w 19324"/>
                  <a:gd name="connsiteY11" fmla="*/ 1611 h 35429"/>
                  <a:gd name="connsiteX12" fmla="*/ 5636 w 19324"/>
                  <a:gd name="connsiteY12" fmla="*/ 0 h 35429"/>
                  <a:gd name="connsiteX13" fmla="*/ 9662 w 19324"/>
                  <a:gd name="connsiteY13" fmla="*/ 1611 h 35429"/>
                  <a:gd name="connsiteX14" fmla="*/ 13689 w 19324"/>
                  <a:gd name="connsiteY14" fmla="*/ 4832 h 35429"/>
                  <a:gd name="connsiteX15" fmla="*/ 16910 w 19324"/>
                  <a:gd name="connsiteY15" fmla="*/ 9663 h 35429"/>
                  <a:gd name="connsiteX16" fmla="*/ 18520 w 19324"/>
                  <a:gd name="connsiteY16" fmla="*/ 16104 h 35429"/>
                  <a:gd name="connsiteX17" fmla="*/ 14494 w 19324"/>
                  <a:gd name="connsiteY17" fmla="*/ 30599 h 35429"/>
                  <a:gd name="connsiteX18" fmla="*/ 16104 w 19324"/>
                  <a:gd name="connsiteY18" fmla="*/ 21741 h 35429"/>
                  <a:gd name="connsiteX19" fmla="*/ 16104 w 19324"/>
                  <a:gd name="connsiteY19" fmla="*/ 16909 h 35429"/>
                  <a:gd name="connsiteX20" fmla="*/ 4831 w 19324"/>
                  <a:gd name="connsiteY20" fmla="*/ 22546 h 35429"/>
                  <a:gd name="connsiteX21" fmla="*/ 6441 w 19324"/>
                  <a:gd name="connsiteY21" fmla="*/ 27378 h 35429"/>
                  <a:gd name="connsiteX22" fmla="*/ 9662 w 19324"/>
                  <a:gd name="connsiteY22" fmla="*/ 30599 h 35429"/>
                  <a:gd name="connsiteX23" fmla="*/ 14494 w 19324"/>
                  <a:gd name="connsiteY23" fmla="*/ 30599 h 35429"/>
                  <a:gd name="connsiteX24" fmla="*/ 4026 w 19324"/>
                  <a:gd name="connsiteY24" fmla="*/ 18520 h 35429"/>
                  <a:gd name="connsiteX25" fmla="*/ 15299 w 19324"/>
                  <a:gd name="connsiteY25" fmla="*/ 12884 h 35429"/>
                  <a:gd name="connsiteX26" fmla="*/ 13689 w 19324"/>
                  <a:gd name="connsiteY26" fmla="*/ 8052 h 35429"/>
                  <a:gd name="connsiteX27" fmla="*/ 10468 w 19324"/>
                  <a:gd name="connsiteY27" fmla="*/ 4832 h 35429"/>
                  <a:gd name="connsiteX28" fmla="*/ 4831 w 19324"/>
                  <a:gd name="connsiteY28" fmla="*/ 4832 h 35429"/>
                  <a:gd name="connsiteX29" fmla="*/ 3220 w 19324"/>
                  <a:gd name="connsiteY29" fmla="*/ 13689 h 35429"/>
                  <a:gd name="connsiteX30" fmla="*/ 3220 w 19324"/>
                  <a:gd name="connsiteY30" fmla="*/ 16104 h 35429"/>
                  <a:gd name="connsiteX31" fmla="*/ 4026 w 19324"/>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4" h="35429">
                    <a:moveTo>
                      <a:pt x="18520" y="16104"/>
                    </a:moveTo>
                    <a:cubicBezTo>
                      <a:pt x="18520" y="18520"/>
                      <a:pt x="19325" y="20936"/>
                      <a:pt x="19325" y="23351"/>
                    </a:cubicBezTo>
                    <a:cubicBezTo>
                      <a:pt x="19325" y="25767"/>
                      <a:pt x="19325" y="28183"/>
                      <a:pt x="18520" y="29793"/>
                    </a:cubicBezTo>
                    <a:cubicBezTo>
                      <a:pt x="18520" y="31404"/>
                      <a:pt x="17715" y="33014"/>
                      <a:pt x="16910" y="33820"/>
                    </a:cubicBezTo>
                    <a:cubicBezTo>
                      <a:pt x="16104" y="34625"/>
                      <a:pt x="15299" y="35430"/>
                      <a:pt x="13689" y="35430"/>
                    </a:cubicBezTo>
                    <a:cubicBezTo>
                      <a:pt x="12883" y="35430"/>
                      <a:pt x="11273" y="35430"/>
                      <a:pt x="9662" y="33820"/>
                    </a:cubicBezTo>
                    <a:cubicBezTo>
                      <a:pt x="8052" y="33014"/>
                      <a:pt x="6441" y="31404"/>
                      <a:pt x="5636" y="29793"/>
                    </a:cubicBezTo>
                    <a:cubicBezTo>
                      <a:pt x="4831"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6" y="0"/>
                      <a:pt x="5636" y="0"/>
                    </a:cubicBezTo>
                    <a:cubicBezTo>
                      <a:pt x="6441" y="0"/>
                      <a:pt x="8052" y="805"/>
                      <a:pt x="9662" y="1611"/>
                    </a:cubicBezTo>
                    <a:cubicBezTo>
                      <a:pt x="11273" y="2416"/>
                      <a:pt x="12883" y="4026"/>
                      <a:pt x="13689" y="4832"/>
                    </a:cubicBezTo>
                    <a:cubicBezTo>
                      <a:pt x="14494" y="6442"/>
                      <a:pt x="16104" y="8052"/>
                      <a:pt x="16910" y="9663"/>
                    </a:cubicBezTo>
                    <a:cubicBezTo>
                      <a:pt x="17715" y="12078"/>
                      <a:pt x="18520" y="13689"/>
                      <a:pt x="18520" y="16104"/>
                    </a:cubicBezTo>
                    <a:close/>
                    <a:moveTo>
                      <a:pt x="14494" y="30599"/>
                    </a:moveTo>
                    <a:cubicBezTo>
                      <a:pt x="15299" y="28988"/>
                      <a:pt x="16104" y="25767"/>
                      <a:pt x="16104" y="21741"/>
                    </a:cubicBezTo>
                    <a:cubicBezTo>
                      <a:pt x="16104" y="20130"/>
                      <a:pt x="16104" y="18520"/>
                      <a:pt x="16104" y="16909"/>
                    </a:cubicBezTo>
                    <a:lnTo>
                      <a:pt x="4831" y="22546"/>
                    </a:lnTo>
                    <a:cubicBezTo>
                      <a:pt x="5636" y="24157"/>
                      <a:pt x="5636" y="26572"/>
                      <a:pt x="6441" y="27378"/>
                    </a:cubicBezTo>
                    <a:cubicBezTo>
                      <a:pt x="7247" y="28988"/>
                      <a:pt x="8857" y="29793"/>
                      <a:pt x="9662" y="30599"/>
                    </a:cubicBezTo>
                    <a:cubicBezTo>
                      <a:pt x="12078" y="32209"/>
                      <a:pt x="13689" y="32209"/>
                      <a:pt x="14494" y="30599"/>
                    </a:cubicBezTo>
                    <a:close/>
                    <a:moveTo>
                      <a:pt x="4026" y="18520"/>
                    </a:moveTo>
                    <a:lnTo>
                      <a:pt x="15299" y="12884"/>
                    </a:lnTo>
                    <a:cubicBezTo>
                      <a:pt x="14494" y="11273"/>
                      <a:pt x="14494" y="9663"/>
                      <a:pt x="13689" y="8052"/>
                    </a:cubicBezTo>
                    <a:cubicBezTo>
                      <a:pt x="12883" y="6442"/>
                      <a:pt x="11273" y="5637"/>
                      <a:pt x="10468" y="4832"/>
                    </a:cubicBezTo>
                    <a:cubicBezTo>
                      <a:pt x="7247" y="3221"/>
                      <a:pt x="5636" y="3221"/>
                      <a:pt x="4831" y="4832"/>
                    </a:cubicBezTo>
                    <a:cubicBezTo>
                      <a:pt x="4026" y="6442"/>
                      <a:pt x="3220" y="9663"/>
                      <a:pt x="3220" y="13689"/>
                    </a:cubicBezTo>
                    <a:cubicBezTo>
                      <a:pt x="3220" y="14494"/>
                      <a:pt x="3220" y="15299"/>
                      <a:pt x="3220" y="16104"/>
                    </a:cubicBezTo>
                    <a:cubicBezTo>
                      <a:pt x="4026" y="16909"/>
                      <a:pt x="4026" y="17715"/>
                      <a:pt x="4026" y="18520"/>
                    </a:cubicBezTo>
                    <a:close/>
                  </a:path>
                </a:pathLst>
              </a:custGeom>
              <a:solidFill>
                <a:srgbClr val="0078D4"/>
              </a:solidFill>
              <a:ln w="5856"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4880096-5390-4570-BD04-35FF6C50D1A0}"/>
                  </a:ext>
                </a:extLst>
              </p:cNvPr>
              <p:cNvSpPr/>
              <p:nvPr/>
            </p:nvSpPr>
            <p:spPr>
              <a:xfrm>
                <a:off x="1308974" y="386864"/>
                <a:ext cx="16104" cy="35429"/>
              </a:xfrm>
              <a:custGeom>
                <a:avLst/>
                <a:gdLst>
                  <a:gd name="connsiteX0" fmla="*/ 10468 w 16104"/>
                  <a:gd name="connsiteY0" fmla="*/ 805 h 35429"/>
                  <a:gd name="connsiteX1" fmla="*/ 10468 w 16104"/>
                  <a:gd name="connsiteY1" fmla="*/ 28988 h 35429"/>
                  <a:gd name="connsiteX2" fmla="*/ 16104 w 16104"/>
                  <a:gd name="connsiteY2" fmla="*/ 32209 h 35429"/>
                  <a:gd name="connsiteX3" fmla="*/ 16104 w 16104"/>
                  <a:gd name="connsiteY3" fmla="*/ 35430 h 35429"/>
                  <a:gd name="connsiteX4" fmla="*/ 1610 w 16104"/>
                  <a:gd name="connsiteY4" fmla="*/ 26572 h 35429"/>
                  <a:gd name="connsiteX5" fmla="*/ 1610 w 16104"/>
                  <a:gd name="connsiteY5" fmla="*/ 23351 h 35429"/>
                  <a:gd name="connsiteX6" fmla="*/ 7247 w 16104"/>
                  <a:gd name="connsiteY6" fmla="*/ 27378 h 35429"/>
                  <a:gd name="connsiteX7" fmla="*/ 7247 w 16104"/>
                  <a:gd name="connsiteY7" fmla="*/ 4026 h 35429"/>
                  <a:gd name="connsiteX8" fmla="*/ 1610 w 16104"/>
                  <a:gd name="connsiteY8" fmla="*/ 4832 h 35429"/>
                  <a:gd name="connsiteX9" fmla="*/ 0 w 16104"/>
                  <a:gd name="connsiteY9" fmla="*/ 1611 h 35429"/>
                  <a:gd name="connsiteX10" fmla="*/ 8052 w 16104"/>
                  <a:gd name="connsiteY10" fmla="*/ 0 h 35429"/>
                  <a:gd name="connsiteX11" fmla="*/ 10468 w 16104"/>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5429">
                    <a:moveTo>
                      <a:pt x="10468" y="805"/>
                    </a:moveTo>
                    <a:lnTo>
                      <a:pt x="10468" y="28988"/>
                    </a:lnTo>
                    <a:lnTo>
                      <a:pt x="16104" y="32209"/>
                    </a:lnTo>
                    <a:lnTo>
                      <a:pt x="16104" y="35430"/>
                    </a:lnTo>
                    <a:lnTo>
                      <a:pt x="1610" y="26572"/>
                    </a:lnTo>
                    <a:lnTo>
                      <a:pt x="1610" y="23351"/>
                    </a:lnTo>
                    <a:lnTo>
                      <a:pt x="7247" y="27378"/>
                    </a:lnTo>
                    <a:lnTo>
                      <a:pt x="7247" y="4026"/>
                    </a:lnTo>
                    <a:lnTo>
                      <a:pt x="1610" y="4832"/>
                    </a:lnTo>
                    <a:lnTo>
                      <a:pt x="0" y="1611"/>
                    </a:lnTo>
                    <a:lnTo>
                      <a:pt x="8052" y="0"/>
                    </a:lnTo>
                    <a:lnTo>
                      <a:pt x="10468" y="805"/>
                    </a:lnTo>
                    <a:close/>
                  </a:path>
                </a:pathLst>
              </a:custGeom>
              <a:solidFill>
                <a:srgbClr val="0078D4"/>
              </a:solidFill>
              <a:ln w="5856"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8F32C8B-5758-4233-A8E9-890914CF0E14}"/>
                  </a:ext>
                </a:extLst>
              </p:cNvPr>
              <p:cNvSpPr/>
              <p:nvPr/>
            </p:nvSpPr>
            <p:spPr>
              <a:xfrm>
                <a:off x="1332325" y="399747"/>
                <a:ext cx="16106" cy="36234"/>
              </a:xfrm>
              <a:custGeom>
                <a:avLst/>
                <a:gdLst>
                  <a:gd name="connsiteX0" fmla="*/ 10465 w 16106"/>
                  <a:gd name="connsiteY0" fmla="*/ 1610 h 36234"/>
                  <a:gd name="connsiteX1" fmla="*/ 10465 w 16106"/>
                  <a:gd name="connsiteY1" fmla="*/ 28988 h 36234"/>
                  <a:gd name="connsiteX2" fmla="*/ 16107 w 16106"/>
                  <a:gd name="connsiteY2" fmla="*/ 33014 h 36234"/>
                  <a:gd name="connsiteX3" fmla="*/ 16107 w 16106"/>
                  <a:gd name="connsiteY3" fmla="*/ 36235 h 36234"/>
                  <a:gd name="connsiteX4" fmla="*/ 1611 w 16106"/>
                  <a:gd name="connsiteY4" fmla="*/ 27377 h 36234"/>
                  <a:gd name="connsiteX5" fmla="*/ 1611 w 16106"/>
                  <a:gd name="connsiteY5" fmla="*/ 24156 h 36234"/>
                  <a:gd name="connsiteX6" fmla="*/ 7247 w 16106"/>
                  <a:gd name="connsiteY6" fmla="*/ 27377 h 36234"/>
                  <a:gd name="connsiteX7" fmla="*/ 7247 w 16106"/>
                  <a:gd name="connsiteY7" fmla="*/ 4026 h 36234"/>
                  <a:gd name="connsiteX8" fmla="*/ 1611 w 16106"/>
                  <a:gd name="connsiteY8" fmla="*/ 5636 h 36234"/>
                  <a:gd name="connsiteX9" fmla="*/ 0 w 16106"/>
                  <a:gd name="connsiteY9" fmla="*/ 2415 h 36234"/>
                  <a:gd name="connsiteX10" fmla="*/ 8050 w 16106"/>
                  <a:gd name="connsiteY10" fmla="*/ 0 h 36234"/>
                  <a:gd name="connsiteX11" fmla="*/ 10465 w 16106"/>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6" h="36234">
                    <a:moveTo>
                      <a:pt x="10465" y="1610"/>
                    </a:moveTo>
                    <a:lnTo>
                      <a:pt x="10465" y="28988"/>
                    </a:lnTo>
                    <a:lnTo>
                      <a:pt x="16107" y="33014"/>
                    </a:lnTo>
                    <a:lnTo>
                      <a:pt x="16107" y="36235"/>
                    </a:lnTo>
                    <a:lnTo>
                      <a:pt x="1611" y="27377"/>
                    </a:lnTo>
                    <a:lnTo>
                      <a:pt x="1611" y="24156"/>
                    </a:lnTo>
                    <a:lnTo>
                      <a:pt x="7247" y="27377"/>
                    </a:lnTo>
                    <a:lnTo>
                      <a:pt x="7247" y="4026"/>
                    </a:lnTo>
                    <a:lnTo>
                      <a:pt x="1611" y="5636"/>
                    </a:lnTo>
                    <a:lnTo>
                      <a:pt x="0" y="2415"/>
                    </a:lnTo>
                    <a:lnTo>
                      <a:pt x="8050" y="0"/>
                    </a:lnTo>
                    <a:lnTo>
                      <a:pt x="10465" y="1610"/>
                    </a:lnTo>
                    <a:close/>
                  </a:path>
                </a:pathLst>
              </a:custGeom>
              <a:solidFill>
                <a:srgbClr val="0078D4"/>
              </a:solidFill>
              <a:ln w="5856"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2718503-AD87-422E-BEBC-51E842370267}"/>
                  </a:ext>
                </a:extLst>
              </p:cNvPr>
              <p:cNvSpPr/>
              <p:nvPr/>
            </p:nvSpPr>
            <p:spPr>
              <a:xfrm>
                <a:off x="1355677" y="413436"/>
                <a:ext cx="16101" cy="35429"/>
              </a:xfrm>
              <a:custGeom>
                <a:avLst/>
                <a:gdLst>
                  <a:gd name="connsiteX0" fmla="*/ 10466 w 16101"/>
                  <a:gd name="connsiteY0" fmla="*/ 806 h 35429"/>
                  <a:gd name="connsiteX1" fmla="*/ 10466 w 16101"/>
                  <a:gd name="connsiteY1" fmla="*/ 28988 h 35429"/>
                  <a:gd name="connsiteX2" fmla="*/ 16101 w 16101"/>
                  <a:gd name="connsiteY2" fmla="*/ 32209 h 35429"/>
                  <a:gd name="connsiteX3" fmla="*/ 16101 w 16101"/>
                  <a:gd name="connsiteY3" fmla="*/ 35430 h 35429"/>
                  <a:gd name="connsiteX4" fmla="*/ 805 w 16101"/>
                  <a:gd name="connsiteY4" fmla="*/ 27378 h 35429"/>
                  <a:gd name="connsiteX5" fmla="*/ 805 w 16101"/>
                  <a:gd name="connsiteY5" fmla="*/ 24157 h 35429"/>
                  <a:gd name="connsiteX6" fmla="*/ 7246 w 16101"/>
                  <a:gd name="connsiteY6" fmla="*/ 27378 h 35429"/>
                  <a:gd name="connsiteX7" fmla="*/ 7246 w 16101"/>
                  <a:gd name="connsiteY7" fmla="*/ 4027 h 35429"/>
                  <a:gd name="connsiteX8" fmla="*/ 805 w 16101"/>
                  <a:gd name="connsiteY8" fmla="*/ 5637 h 35429"/>
                  <a:gd name="connsiteX9" fmla="*/ 0 w 16101"/>
                  <a:gd name="connsiteY9" fmla="*/ 1611 h 35429"/>
                  <a:gd name="connsiteX10" fmla="*/ 8051 w 16101"/>
                  <a:gd name="connsiteY10" fmla="*/ 0 h 35429"/>
                  <a:gd name="connsiteX11" fmla="*/ 10466 w 16101"/>
                  <a:gd name="connsiteY11" fmla="*/ 806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6"/>
                    </a:moveTo>
                    <a:lnTo>
                      <a:pt x="10466" y="28988"/>
                    </a:lnTo>
                    <a:lnTo>
                      <a:pt x="16101" y="32209"/>
                    </a:lnTo>
                    <a:lnTo>
                      <a:pt x="16101" y="35430"/>
                    </a:lnTo>
                    <a:lnTo>
                      <a:pt x="805" y="27378"/>
                    </a:lnTo>
                    <a:lnTo>
                      <a:pt x="805" y="24157"/>
                    </a:lnTo>
                    <a:lnTo>
                      <a:pt x="7246" y="27378"/>
                    </a:lnTo>
                    <a:lnTo>
                      <a:pt x="7246" y="4027"/>
                    </a:lnTo>
                    <a:lnTo>
                      <a:pt x="805" y="5637"/>
                    </a:lnTo>
                    <a:lnTo>
                      <a:pt x="0" y="1611"/>
                    </a:lnTo>
                    <a:lnTo>
                      <a:pt x="8051" y="0"/>
                    </a:lnTo>
                    <a:lnTo>
                      <a:pt x="10466" y="806"/>
                    </a:lnTo>
                    <a:close/>
                  </a:path>
                </a:pathLst>
              </a:custGeom>
              <a:solidFill>
                <a:srgbClr val="0078D4"/>
              </a:solidFill>
              <a:ln w="5856"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6F23D3B-FCF7-4B4C-AC84-5B151F03C6A3}"/>
                  </a:ext>
                </a:extLst>
              </p:cNvPr>
              <p:cNvSpPr/>
              <p:nvPr/>
            </p:nvSpPr>
            <p:spPr>
              <a:xfrm>
                <a:off x="1377414" y="424709"/>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1 h 35429"/>
                  <a:gd name="connsiteX8" fmla="*/ 805 w 19327"/>
                  <a:gd name="connsiteY8" fmla="*/ 18520 h 35429"/>
                  <a:gd name="connsiteX9" fmla="*/ 0 w 19327"/>
                  <a:gd name="connsiteY9" fmla="*/ 12078 h 35429"/>
                  <a:gd name="connsiteX10" fmla="*/ 805 w 19327"/>
                  <a:gd name="connsiteY10" fmla="*/ 5637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29793 h 35429"/>
                  <a:gd name="connsiteX18" fmla="*/ 16107 w 19327"/>
                  <a:gd name="connsiteY18" fmla="*/ 20935 h 35429"/>
                  <a:gd name="connsiteX19" fmla="*/ 16107 w 19327"/>
                  <a:gd name="connsiteY19" fmla="*/ 16104 h 35429"/>
                  <a:gd name="connsiteX20" fmla="*/ 4031 w 19327"/>
                  <a:gd name="connsiteY20" fmla="*/ 21741 h 35429"/>
                  <a:gd name="connsiteX21" fmla="*/ 5641 w 19327"/>
                  <a:gd name="connsiteY21" fmla="*/ 26572 h 35429"/>
                  <a:gd name="connsiteX22" fmla="*/ 8862 w 19327"/>
                  <a:gd name="connsiteY22" fmla="*/ 29793 h 35429"/>
                  <a:gd name="connsiteX23" fmla="*/ 14497 w 19327"/>
                  <a:gd name="connsiteY23" fmla="*/ 29793 h 35429"/>
                  <a:gd name="connsiteX24" fmla="*/ 3226 w 19327"/>
                  <a:gd name="connsiteY24" fmla="*/ 17715 h 35429"/>
                  <a:gd name="connsiteX25" fmla="*/ 14497 w 19327"/>
                  <a:gd name="connsiteY25" fmla="*/ 12078 h 35429"/>
                  <a:gd name="connsiteX26" fmla="*/ 12887 w 19327"/>
                  <a:gd name="connsiteY26" fmla="*/ 7247 h 35429"/>
                  <a:gd name="connsiteX27" fmla="*/ 9667 w 19327"/>
                  <a:gd name="connsiteY27" fmla="*/ 4026 h 35429"/>
                  <a:gd name="connsiteX28" fmla="*/ 4836 w 19327"/>
                  <a:gd name="connsiteY28" fmla="*/ 4831 h 35429"/>
                  <a:gd name="connsiteX29" fmla="*/ 3226 w 19327"/>
                  <a:gd name="connsiteY29" fmla="*/ 13689 h 35429"/>
                  <a:gd name="connsiteX30" fmla="*/ 3226 w 19327"/>
                  <a:gd name="connsiteY30" fmla="*/ 16104 h 35429"/>
                  <a:gd name="connsiteX31" fmla="*/ 3226 w 19327"/>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7" y="35430"/>
                      <a:pt x="11277" y="35430"/>
                      <a:pt x="9667" y="33819"/>
                    </a:cubicBezTo>
                    <a:cubicBezTo>
                      <a:pt x="8057" y="33014"/>
                      <a:pt x="6446" y="31403"/>
                      <a:pt x="5641" y="29793"/>
                    </a:cubicBezTo>
                    <a:cubicBezTo>
                      <a:pt x="4836" y="28182"/>
                      <a:pt x="3226" y="26572"/>
                      <a:pt x="2421" y="24961"/>
                    </a:cubicBezTo>
                    <a:cubicBezTo>
                      <a:pt x="1616" y="23351"/>
                      <a:pt x="805" y="20935"/>
                      <a:pt x="805" y="18520"/>
                    </a:cubicBezTo>
                    <a:cubicBezTo>
                      <a:pt x="805" y="16104"/>
                      <a:pt x="0" y="14494"/>
                      <a:pt x="0" y="12078"/>
                    </a:cubicBezTo>
                    <a:cubicBezTo>
                      <a:pt x="0" y="9663"/>
                      <a:pt x="0" y="7247"/>
                      <a:pt x="805" y="5637"/>
                    </a:cubicBezTo>
                    <a:cubicBezTo>
                      <a:pt x="805" y="4026"/>
                      <a:pt x="1616" y="2416"/>
                      <a:pt x="2421" y="1610"/>
                    </a:cubicBezTo>
                    <a:cubicBezTo>
                      <a:pt x="3226" y="805"/>
                      <a:pt x="4031" y="0"/>
                      <a:pt x="5641" y="0"/>
                    </a:cubicBezTo>
                    <a:cubicBezTo>
                      <a:pt x="6446" y="0"/>
                      <a:pt x="8057" y="805"/>
                      <a:pt x="9667" y="1610"/>
                    </a:cubicBezTo>
                    <a:cubicBezTo>
                      <a:pt x="11277" y="2416"/>
                      <a:pt x="12887" y="4026"/>
                      <a:pt x="13692" y="4831"/>
                    </a:cubicBezTo>
                    <a:cubicBezTo>
                      <a:pt x="14497" y="6442"/>
                      <a:pt x="16107" y="8052"/>
                      <a:pt x="16912" y="9663"/>
                    </a:cubicBezTo>
                    <a:cubicBezTo>
                      <a:pt x="17717" y="11273"/>
                      <a:pt x="17717" y="13689"/>
                      <a:pt x="18523" y="16104"/>
                    </a:cubicBezTo>
                    <a:close/>
                    <a:moveTo>
                      <a:pt x="14497" y="29793"/>
                    </a:moveTo>
                    <a:cubicBezTo>
                      <a:pt x="15302" y="28182"/>
                      <a:pt x="16107" y="24961"/>
                      <a:pt x="16107" y="20935"/>
                    </a:cubicBezTo>
                    <a:cubicBezTo>
                      <a:pt x="16107" y="19325"/>
                      <a:pt x="16107" y="17715"/>
                      <a:pt x="16107" y="16104"/>
                    </a:cubicBezTo>
                    <a:lnTo>
                      <a:pt x="4031" y="21741"/>
                    </a:lnTo>
                    <a:cubicBezTo>
                      <a:pt x="4836" y="23351"/>
                      <a:pt x="4836" y="25767"/>
                      <a:pt x="5641" y="26572"/>
                    </a:cubicBezTo>
                    <a:cubicBezTo>
                      <a:pt x="6446" y="28182"/>
                      <a:pt x="8057" y="28988"/>
                      <a:pt x="8862" y="29793"/>
                    </a:cubicBezTo>
                    <a:cubicBezTo>
                      <a:pt x="11277" y="32209"/>
                      <a:pt x="12887" y="31403"/>
                      <a:pt x="14497" y="29793"/>
                    </a:cubicBezTo>
                    <a:close/>
                    <a:moveTo>
                      <a:pt x="3226" y="17715"/>
                    </a:moveTo>
                    <a:lnTo>
                      <a:pt x="14497" y="12078"/>
                    </a:lnTo>
                    <a:cubicBezTo>
                      <a:pt x="13692" y="10468"/>
                      <a:pt x="13692" y="8858"/>
                      <a:pt x="12887" y="7247"/>
                    </a:cubicBezTo>
                    <a:cubicBezTo>
                      <a:pt x="12082" y="5637"/>
                      <a:pt x="10472" y="4831"/>
                      <a:pt x="9667" y="4026"/>
                    </a:cubicBezTo>
                    <a:cubicBezTo>
                      <a:pt x="7252" y="2416"/>
                      <a:pt x="5641" y="3221"/>
                      <a:pt x="4836" y="4831"/>
                    </a:cubicBezTo>
                    <a:cubicBezTo>
                      <a:pt x="4031" y="6442"/>
                      <a:pt x="3226" y="9663"/>
                      <a:pt x="3226" y="13689"/>
                    </a:cubicBezTo>
                    <a:cubicBezTo>
                      <a:pt x="3226" y="14494"/>
                      <a:pt x="3226" y="15299"/>
                      <a:pt x="3226" y="16104"/>
                    </a:cubicBezTo>
                    <a:cubicBezTo>
                      <a:pt x="3226" y="16909"/>
                      <a:pt x="3226" y="17715"/>
                      <a:pt x="3226" y="17715"/>
                    </a:cubicBezTo>
                    <a:close/>
                  </a:path>
                </a:pathLst>
              </a:custGeom>
              <a:solidFill>
                <a:srgbClr val="0078D4"/>
              </a:solidFill>
              <a:ln w="5856"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95264C3-F1CA-4DBA-8FB0-47EC446FCE90}"/>
                  </a:ext>
                </a:extLst>
              </p:cNvPr>
              <p:cNvSpPr/>
              <p:nvPr/>
            </p:nvSpPr>
            <p:spPr>
              <a:xfrm>
                <a:off x="1400767" y="437593"/>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29 h 35429"/>
                  <a:gd name="connsiteX5" fmla="*/ 9661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15 w 19327"/>
                  <a:gd name="connsiteY11" fmla="*/ 1610 h 35429"/>
                  <a:gd name="connsiteX12" fmla="*/ 5636 w 19327"/>
                  <a:gd name="connsiteY12" fmla="*/ 0 h 35429"/>
                  <a:gd name="connsiteX13" fmla="*/ 9661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3692 w 19327"/>
                  <a:gd name="connsiteY17" fmla="*/ 30598 h 35429"/>
                  <a:gd name="connsiteX18" fmla="*/ 15302 w 19327"/>
                  <a:gd name="connsiteY18" fmla="*/ 21741 h 35429"/>
                  <a:gd name="connsiteX19" fmla="*/ 15302 w 19327"/>
                  <a:gd name="connsiteY19" fmla="*/ 16909 h 35429"/>
                  <a:gd name="connsiteX20" fmla="*/ 4025 w 19327"/>
                  <a:gd name="connsiteY20" fmla="*/ 22546 h 35429"/>
                  <a:gd name="connsiteX21" fmla="*/ 5636 w 19327"/>
                  <a:gd name="connsiteY21" fmla="*/ 27377 h 35429"/>
                  <a:gd name="connsiteX22" fmla="*/ 8856 w 19327"/>
                  <a:gd name="connsiteY22" fmla="*/ 30598 h 35429"/>
                  <a:gd name="connsiteX23" fmla="*/ 13692 w 19327"/>
                  <a:gd name="connsiteY23" fmla="*/ 30598 h 35429"/>
                  <a:gd name="connsiteX24" fmla="*/ 3220 w 19327"/>
                  <a:gd name="connsiteY24" fmla="*/ 18520 h 35429"/>
                  <a:gd name="connsiteX25" fmla="*/ 14497 w 19327"/>
                  <a:gd name="connsiteY25" fmla="*/ 12884 h 35429"/>
                  <a:gd name="connsiteX26" fmla="*/ 12881 w 19327"/>
                  <a:gd name="connsiteY26" fmla="*/ 8052 h 35429"/>
                  <a:gd name="connsiteX27" fmla="*/ 9661 w 19327"/>
                  <a:gd name="connsiteY27" fmla="*/ 4831 h 35429"/>
                  <a:gd name="connsiteX28" fmla="*/ 4830 w 19327"/>
                  <a:gd name="connsiteY28" fmla="*/ 5636 h 35429"/>
                  <a:gd name="connsiteX29" fmla="*/ 3220 w 19327"/>
                  <a:gd name="connsiteY29" fmla="*/ 14494 h 35429"/>
                  <a:gd name="connsiteX30" fmla="*/ 3220 w 19327"/>
                  <a:gd name="connsiteY30" fmla="*/ 16909 h 35429"/>
                  <a:gd name="connsiteX31" fmla="*/ 3220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29"/>
                      <a:pt x="13692" y="35429"/>
                    </a:cubicBezTo>
                    <a:cubicBezTo>
                      <a:pt x="12881" y="35429"/>
                      <a:pt x="11271" y="35429"/>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92" y="4831"/>
                    </a:cubicBezTo>
                    <a:cubicBezTo>
                      <a:pt x="14497" y="6442"/>
                      <a:pt x="16107" y="8052"/>
                      <a:pt x="16912" y="9663"/>
                    </a:cubicBezTo>
                    <a:cubicBezTo>
                      <a:pt x="17717" y="12078"/>
                      <a:pt x="17717" y="14494"/>
                      <a:pt x="18523" y="16104"/>
                    </a:cubicBezTo>
                    <a:close/>
                    <a:moveTo>
                      <a:pt x="13692" y="30598"/>
                    </a:moveTo>
                    <a:cubicBezTo>
                      <a:pt x="14497" y="28988"/>
                      <a:pt x="15302" y="25767"/>
                      <a:pt x="15302" y="21741"/>
                    </a:cubicBezTo>
                    <a:cubicBezTo>
                      <a:pt x="15302" y="20130"/>
                      <a:pt x="15302" y="18520"/>
                      <a:pt x="15302" y="16909"/>
                    </a:cubicBezTo>
                    <a:lnTo>
                      <a:pt x="4025" y="22546"/>
                    </a:lnTo>
                    <a:cubicBezTo>
                      <a:pt x="4830" y="24156"/>
                      <a:pt x="4830" y="26572"/>
                      <a:pt x="5636" y="27377"/>
                    </a:cubicBezTo>
                    <a:cubicBezTo>
                      <a:pt x="6441" y="28987"/>
                      <a:pt x="8051" y="29793"/>
                      <a:pt x="8856" y="30598"/>
                    </a:cubicBezTo>
                    <a:cubicBezTo>
                      <a:pt x="11271" y="32209"/>
                      <a:pt x="12881" y="32209"/>
                      <a:pt x="13692" y="30598"/>
                    </a:cubicBezTo>
                    <a:close/>
                    <a:moveTo>
                      <a:pt x="3220" y="18520"/>
                    </a:moveTo>
                    <a:lnTo>
                      <a:pt x="14497" y="12884"/>
                    </a:lnTo>
                    <a:cubicBezTo>
                      <a:pt x="13692" y="11273"/>
                      <a:pt x="13692" y="9663"/>
                      <a:pt x="12881" y="8052"/>
                    </a:cubicBezTo>
                    <a:cubicBezTo>
                      <a:pt x="12076" y="6442"/>
                      <a:pt x="10466" y="5636"/>
                      <a:pt x="9661" y="4831"/>
                    </a:cubicBezTo>
                    <a:cubicBezTo>
                      <a:pt x="7246" y="3221"/>
                      <a:pt x="5636" y="4026"/>
                      <a:pt x="4830" y="5636"/>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BFE6B5F-AFE4-4824-99D3-7823A3BC391A}"/>
                  </a:ext>
                </a:extLst>
              </p:cNvPr>
              <p:cNvSpPr/>
              <p:nvPr/>
            </p:nvSpPr>
            <p:spPr>
              <a:xfrm>
                <a:off x="1424120" y="451281"/>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20 h 35429"/>
                  <a:gd name="connsiteX4" fmla="*/ 13686 w 19321"/>
                  <a:gd name="connsiteY4" fmla="*/ 35430 h 35429"/>
                  <a:gd name="connsiteX5" fmla="*/ 9661 w 19321"/>
                  <a:gd name="connsiteY5" fmla="*/ 33820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3686 w 19321"/>
                  <a:gd name="connsiteY17" fmla="*/ 30599 h 35429"/>
                  <a:gd name="connsiteX18" fmla="*/ 15296 w 19321"/>
                  <a:gd name="connsiteY18" fmla="*/ 21741 h 35429"/>
                  <a:gd name="connsiteX19" fmla="*/ 15296 w 19321"/>
                  <a:gd name="connsiteY19" fmla="*/ 16909 h 35429"/>
                  <a:gd name="connsiteX20" fmla="*/ 4025 w 19321"/>
                  <a:gd name="connsiteY20" fmla="*/ 22546 h 35429"/>
                  <a:gd name="connsiteX21" fmla="*/ 5636 w 19321"/>
                  <a:gd name="connsiteY21" fmla="*/ 27378 h 35429"/>
                  <a:gd name="connsiteX22" fmla="*/ 8856 w 19321"/>
                  <a:gd name="connsiteY22" fmla="*/ 30599 h 35429"/>
                  <a:gd name="connsiteX23" fmla="*/ 13686 w 19321"/>
                  <a:gd name="connsiteY23" fmla="*/ 30599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2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6"/>
                      <a:pt x="19322" y="23351"/>
                    </a:cubicBezTo>
                    <a:cubicBezTo>
                      <a:pt x="19322" y="25767"/>
                      <a:pt x="19322" y="28183"/>
                      <a:pt x="18517" y="29793"/>
                    </a:cubicBezTo>
                    <a:cubicBezTo>
                      <a:pt x="18517" y="31404"/>
                      <a:pt x="17712" y="33014"/>
                      <a:pt x="16907" y="33820"/>
                    </a:cubicBezTo>
                    <a:cubicBezTo>
                      <a:pt x="16102" y="34625"/>
                      <a:pt x="15296" y="35430"/>
                      <a:pt x="13686"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7"/>
                      <a:pt x="1610" y="2416"/>
                      <a:pt x="2415" y="1611"/>
                    </a:cubicBezTo>
                    <a:cubicBezTo>
                      <a:pt x="3220" y="806"/>
                      <a:pt x="4025" y="0"/>
                      <a:pt x="5636" y="0"/>
                    </a:cubicBezTo>
                    <a:cubicBezTo>
                      <a:pt x="6441" y="0"/>
                      <a:pt x="8051" y="806"/>
                      <a:pt x="9661" y="1611"/>
                    </a:cubicBezTo>
                    <a:cubicBezTo>
                      <a:pt x="11271" y="2416"/>
                      <a:pt x="12881" y="4027"/>
                      <a:pt x="13686" y="4832"/>
                    </a:cubicBezTo>
                    <a:cubicBezTo>
                      <a:pt x="14491" y="6442"/>
                      <a:pt x="16102" y="8052"/>
                      <a:pt x="16907" y="9663"/>
                    </a:cubicBezTo>
                    <a:cubicBezTo>
                      <a:pt x="16907" y="12078"/>
                      <a:pt x="17712" y="13689"/>
                      <a:pt x="18517" y="16104"/>
                    </a:cubicBezTo>
                    <a:close/>
                    <a:moveTo>
                      <a:pt x="13686" y="30599"/>
                    </a:moveTo>
                    <a:cubicBezTo>
                      <a:pt x="14491" y="28988"/>
                      <a:pt x="15296" y="25767"/>
                      <a:pt x="15296" y="21741"/>
                    </a:cubicBezTo>
                    <a:cubicBezTo>
                      <a:pt x="15296" y="20130"/>
                      <a:pt x="15296" y="18520"/>
                      <a:pt x="15296" y="16909"/>
                    </a:cubicBezTo>
                    <a:lnTo>
                      <a:pt x="4025" y="22546"/>
                    </a:lnTo>
                    <a:cubicBezTo>
                      <a:pt x="4830" y="24157"/>
                      <a:pt x="4830" y="26572"/>
                      <a:pt x="5636" y="27378"/>
                    </a:cubicBezTo>
                    <a:cubicBezTo>
                      <a:pt x="6441" y="28988"/>
                      <a:pt x="8051" y="29793"/>
                      <a:pt x="8856" y="30599"/>
                    </a:cubicBezTo>
                    <a:cubicBezTo>
                      <a:pt x="11271" y="32209"/>
                      <a:pt x="12881" y="32209"/>
                      <a:pt x="13686" y="30599"/>
                    </a:cubicBezTo>
                    <a:close/>
                    <a:moveTo>
                      <a:pt x="3220" y="18520"/>
                    </a:moveTo>
                    <a:lnTo>
                      <a:pt x="14491" y="12884"/>
                    </a:lnTo>
                    <a:cubicBezTo>
                      <a:pt x="13686" y="11273"/>
                      <a:pt x="13686" y="9663"/>
                      <a:pt x="12881" y="8052"/>
                    </a:cubicBezTo>
                    <a:cubicBezTo>
                      <a:pt x="12076" y="6442"/>
                      <a:pt x="10466" y="5637"/>
                      <a:pt x="9661" y="4832"/>
                    </a:cubicBezTo>
                    <a:cubicBezTo>
                      <a:pt x="7246" y="3221"/>
                      <a:pt x="5636" y="4027"/>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78F532E-711B-4F54-BA46-9D739D1502CC}"/>
                  </a:ext>
                </a:extLst>
              </p:cNvPr>
              <p:cNvSpPr/>
              <p:nvPr/>
            </p:nvSpPr>
            <p:spPr>
              <a:xfrm>
                <a:off x="1448278" y="466581"/>
                <a:ext cx="16101" cy="36235"/>
              </a:xfrm>
              <a:custGeom>
                <a:avLst/>
                <a:gdLst>
                  <a:gd name="connsiteX0" fmla="*/ 10466 w 16101"/>
                  <a:gd name="connsiteY0" fmla="*/ 1611 h 36235"/>
                  <a:gd name="connsiteX1" fmla="*/ 10466 w 16101"/>
                  <a:gd name="connsiteY1" fmla="*/ 29794 h 36235"/>
                  <a:gd name="connsiteX2" fmla="*/ 16102 w 16101"/>
                  <a:gd name="connsiteY2" fmla="*/ 33014 h 36235"/>
                  <a:gd name="connsiteX3" fmla="*/ 16102 w 16101"/>
                  <a:gd name="connsiteY3" fmla="*/ 36235 h 36235"/>
                  <a:gd name="connsiteX4" fmla="*/ 1610 w 16101"/>
                  <a:gd name="connsiteY4" fmla="*/ 27378 h 36235"/>
                  <a:gd name="connsiteX5" fmla="*/ 1610 w 16101"/>
                  <a:gd name="connsiteY5" fmla="*/ 24157 h 36235"/>
                  <a:gd name="connsiteX6" fmla="*/ 7246 w 16101"/>
                  <a:gd name="connsiteY6" fmla="*/ 28183 h 36235"/>
                  <a:gd name="connsiteX7" fmla="*/ 7246 w 16101"/>
                  <a:gd name="connsiteY7" fmla="*/ 4832 h 36235"/>
                  <a:gd name="connsiteX8" fmla="*/ 1610 w 16101"/>
                  <a:gd name="connsiteY8" fmla="*/ 5637 h 36235"/>
                  <a:gd name="connsiteX9" fmla="*/ 0 w 16101"/>
                  <a:gd name="connsiteY9" fmla="*/ 2416 h 36235"/>
                  <a:gd name="connsiteX10" fmla="*/ 8051 w 16101"/>
                  <a:gd name="connsiteY10" fmla="*/ 0 h 36235"/>
                  <a:gd name="connsiteX11" fmla="*/ 10466 w 16101"/>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6235">
                    <a:moveTo>
                      <a:pt x="10466" y="1611"/>
                    </a:moveTo>
                    <a:lnTo>
                      <a:pt x="10466" y="29794"/>
                    </a:lnTo>
                    <a:lnTo>
                      <a:pt x="16102" y="33014"/>
                    </a:lnTo>
                    <a:lnTo>
                      <a:pt x="16102" y="36235"/>
                    </a:lnTo>
                    <a:lnTo>
                      <a:pt x="1610" y="27378"/>
                    </a:lnTo>
                    <a:lnTo>
                      <a:pt x="1610" y="24157"/>
                    </a:lnTo>
                    <a:lnTo>
                      <a:pt x="7246" y="28183"/>
                    </a:lnTo>
                    <a:lnTo>
                      <a:pt x="7246" y="4832"/>
                    </a:lnTo>
                    <a:lnTo>
                      <a:pt x="1610" y="5637"/>
                    </a:lnTo>
                    <a:lnTo>
                      <a:pt x="0" y="2416"/>
                    </a:lnTo>
                    <a:lnTo>
                      <a:pt x="8051" y="0"/>
                    </a:lnTo>
                    <a:lnTo>
                      <a:pt x="10466" y="1611"/>
                    </a:lnTo>
                    <a:close/>
                  </a:path>
                </a:pathLst>
              </a:custGeom>
              <a:solidFill>
                <a:srgbClr val="0078D4"/>
              </a:solidFill>
              <a:ln w="585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C7EB02E-8F73-40A8-81DA-C2AE278CE842}"/>
                  </a:ext>
                </a:extLst>
              </p:cNvPr>
              <p:cNvSpPr/>
              <p:nvPr/>
            </p:nvSpPr>
            <p:spPr>
              <a:xfrm>
                <a:off x="1285623" y="426320"/>
                <a:ext cx="16104" cy="36235"/>
              </a:xfrm>
              <a:custGeom>
                <a:avLst/>
                <a:gdLst>
                  <a:gd name="connsiteX0" fmla="*/ 10468 w 16104"/>
                  <a:gd name="connsiteY0" fmla="*/ 1611 h 36235"/>
                  <a:gd name="connsiteX1" fmla="*/ 10468 w 16104"/>
                  <a:gd name="connsiteY1" fmla="*/ 28988 h 36235"/>
                  <a:gd name="connsiteX2" fmla="*/ 16104 w 16104"/>
                  <a:gd name="connsiteY2" fmla="*/ 33014 h 36235"/>
                  <a:gd name="connsiteX3" fmla="*/ 16104 w 16104"/>
                  <a:gd name="connsiteY3" fmla="*/ 36235 h 36235"/>
                  <a:gd name="connsiteX4" fmla="*/ 1610 w 16104"/>
                  <a:gd name="connsiteY4" fmla="*/ 27378 h 36235"/>
                  <a:gd name="connsiteX5" fmla="*/ 1610 w 16104"/>
                  <a:gd name="connsiteY5" fmla="*/ 24157 h 36235"/>
                  <a:gd name="connsiteX6" fmla="*/ 7247 w 16104"/>
                  <a:gd name="connsiteY6" fmla="*/ 27378 h 36235"/>
                  <a:gd name="connsiteX7" fmla="*/ 7247 w 16104"/>
                  <a:gd name="connsiteY7" fmla="*/ 4027 h 36235"/>
                  <a:gd name="connsiteX8" fmla="*/ 1610 w 16104"/>
                  <a:gd name="connsiteY8" fmla="*/ 5637 h 36235"/>
                  <a:gd name="connsiteX9" fmla="*/ 0 w 16104"/>
                  <a:gd name="connsiteY9" fmla="*/ 2416 h 36235"/>
                  <a:gd name="connsiteX10" fmla="*/ 8052 w 16104"/>
                  <a:gd name="connsiteY10" fmla="*/ 0 h 36235"/>
                  <a:gd name="connsiteX11" fmla="*/ 10468 w 16104"/>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6235">
                    <a:moveTo>
                      <a:pt x="10468" y="1611"/>
                    </a:moveTo>
                    <a:lnTo>
                      <a:pt x="10468" y="28988"/>
                    </a:lnTo>
                    <a:lnTo>
                      <a:pt x="16104" y="33014"/>
                    </a:lnTo>
                    <a:lnTo>
                      <a:pt x="16104" y="36235"/>
                    </a:lnTo>
                    <a:lnTo>
                      <a:pt x="1610" y="27378"/>
                    </a:lnTo>
                    <a:lnTo>
                      <a:pt x="1610" y="24157"/>
                    </a:lnTo>
                    <a:lnTo>
                      <a:pt x="7247" y="27378"/>
                    </a:lnTo>
                    <a:lnTo>
                      <a:pt x="7247" y="4027"/>
                    </a:lnTo>
                    <a:lnTo>
                      <a:pt x="1610" y="5637"/>
                    </a:lnTo>
                    <a:lnTo>
                      <a:pt x="0" y="2416"/>
                    </a:lnTo>
                    <a:lnTo>
                      <a:pt x="8052" y="0"/>
                    </a:lnTo>
                    <a:lnTo>
                      <a:pt x="10468" y="1611"/>
                    </a:lnTo>
                    <a:close/>
                  </a:path>
                </a:pathLst>
              </a:custGeom>
              <a:solidFill>
                <a:srgbClr val="0078D4"/>
              </a:solidFill>
              <a:ln w="5856"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98AE1ED-59C6-4CB2-8DCA-95D5B460A182}"/>
                  </a:ext>
                </a:extLst>
              </p:cNvPr>
              <p:cNvSpPr/>
              <p:nvPr/>
            </p:nvSpPr>
            <p:spPr>
              <a:xfrm>
                <a:off x="1307361" y="437593"/>
                <a:ext cx="19325" cy="35429"/>
              </a:xfrm>
              <a:custGeom>
                <a:avLst/>
                <a:gdLst>
                  <a:gd name="connsiteX0" fmla="*/ 18520 w 19325"/>
                  <a:gd name="connsiteY0" fmla="*/ 16104 h 35429"/>
                  <a:gd name="connsiteX1" fmla="*/ 19325 w 19325"/>
                  <a:gd name="connsiteY1" fmla="*/ 23351 h 35429"/>
                  <a:gd name="connsiteX2" fmla="*/ 18520 w 19325"/>
                  <a:gd name="connsiteY2" fmla="*/ 29793 h 35429"/>
                  <a:gd name="connsiteX3" fmla="*/ 16910 w 19325"/>
                  <a:gd name="connsiteY3" fmla="*/ 33819 h 35429"/>
                  <a:gd name="connsiteX4" fmla="*/ 13689 w 19325"/>
                  <a:gd name="connsiteY4" fmla="*/ 35429 h 35429"/>
                  <a:gd name="connsiteX5" fmla="*/ 9663 w 19325"/>
                  <a:gd name="connsiteY5" fmla="*/ 33819 h 35429"/>
                  <a:gd name="connsiteX6" fmla="*/ 5637 w 19325"/>
                  <a:gd name="connsiteY6" fmla="*/ 29793 h 35429"/>
                  <a:gd name="connsiteX7" fmla="*/ 2416 w 19325"/>
                  <a:gd name="connsiteY7" fmla="*/ 24961 h 35429"/>
                  <a:gd name="connsiteX8" fmla="*/ 805 w 19325"/>
                  <a:gd name="connsiteY8" fmla="*/ 18520 h 35429"/>
                  <a:gd name="connsiteX9" fmla="*/ 0 w 19325"/>
                  <a:gd name="connsiteY9" fmla="*/ 12078 h 35429"/>
                  <a:gd name="connsiteX10" fmla="*/ 805 w 19325"/>
                  <a:gd name="connsiteY10" fmla="*/ 5636 h 35429"/>
                  <a:gd name="connsiteX11" fmla="*/ 2416 w 19325"/>
                  <a:gd name="connsiteY11" fmla="*/ 1610 h 35429"/>
                  <a:gd name="connsiteX12" fmla="*/ 5637 w 19325"/>
                  <a:gd name="connsiteY12" fmla="*/ 0 h 35429"/>
                  <a:gd name="connsiteX13" fmla="*/ 9663 w 19325"/>
                  <a:gd name="connsiteY13" fmla="*/ 1610 h 35429"/>
                  <a:gd name="connsiteX14" fmla="*/ 13689 w 19325"/>
                  <a:gd name="connsiteY14" fmla="*/ 4831 h 35429"/>
                  <a:gd name="connsiteX15" fmla="*/ 16910 w 19325"/>
                  <a:gd name="connsiteY15" fmla="*/ 9663 h 35429"/>
                  <a:gd name="connsiteX16" fmla="*/ 18520 w 19325"/>
                  <a:gd name="connsiteY16" fmla="*/ 16104 h 35429"/>
                  <a:gd name="connsiteX17" fmla="*/ 14494 w 19325"/>
                  <a:gd name="connsiteY17" fmla="*/ 30598 h 35429"/>
                  <a:gd name="connsiteX18" fmla="*/ 16104 w 19325"/>
                  <a:gd name="connsiteY18" fmla="*/ 21741 h 35429"/>
                  <a:gd name="connsiteX19" fmla="*/ 16104 w 19325"/>
                  <a:gd name="connsiteY19" fmla="*/ 16909 h 35429"/>
                  <a:gd name="connsiteX20" fmla="*/ 4831 w 19325"/>
                  <a:gd name="connsiteY20" fmla="*/ 22546 h 35429"/>
                  <a:gd name="connsiteX21" fmla="*/ 6442 w 19325"/>
                  <a:gd name="connsiteY21" fmla="*/ 27377 h 35429"/>
                  <a:gd name="connsiteX22" fmla="*/ 9663 w 19325"/>
                  <a:gd name="connsiteY22" fmla="*/ 30598 h 35429"/>
                  <a:gd name="connsiteX23" fmla="*/ 14494 w 19325"/>
                  <a:gd name="connsiteY23" fmla="*/ 30598 h 35429"/>
                  <a:gd name="connsiteX24" fmla="*/ 3221 w 19325"/>
                  <a:gd name="connsiteY24" fmla="*/ 18520 h 35429"/>
                  <a:gd name="connsiteX25" fmla="*/ 14494 w 19325"/>
                  <a:gd name="connsiteY25" fmla="*/ 12884 h 35429"/>
                  <a:gd name="connsiteX26" fmla="*/ 12884 w 19325"/>
                  <a:gd name="connsiteY26" fmla="*/ 8052 h 35429"/>
                  <a:gd name="connsiteX27" fmla="*/ 9663 w 19325"/>
                  <a:gd name="connsiteY27" fmla="*/ 4831 h 35429"/>
                  <a:gd name="connsiteX28" fmla="*/ 4831 w 19325"/>
                  <a:gd name="connsiteY28" fmla="*/ 5636 h 35429"/>
                  <a:gd name="connsiteX29" fmla="*/ 3221 w 19325"/>
                  <a:gd name="connsiteY29" fmla="*/ 14494 h 35429"/>
                  <a:gd name="connsiteX30" fmla="*/ 3221 w 19325"/>
                  <a:gd name="connsiteY30" fmla="*/ 16909 h 35429"/>
                  <a:gd name="connsiteX31" fmla="*/ 3221 w 19325"/>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5" h="35429">
                    <a:moveTo>
                      <a:pt x="18520" y="16104"/>
                    </a:moveTo>
                    <a:cubicBezTo>
                      <a:pt x="18520" y="18520"/>
                      <a:pt x="19325" y="20935"/>
                      <a:pt x="19325" y="23351"/>
                    </a:cubicBezTo>
                    <a:cubicBezTo>
                      <a:pt x="19325" y="25767"/>
                      <a:pt x="19325" y="28182"/>
                      <a:pt x="18520" y="29793"/>
                    </a:cubicBezTo>
                    <a:cubicBezTo>
                      <a:pt x="18520" y="31403"/>
                      <a:pt x="17715" y="33014"/>
                      <a:pt x="16910" y="33819"/>
                    </a:cubicBezTo>
                    <a:cubicBezTo>
                      <a:pt x="16104" y="34624"/>
                      <a:pt x="15299" y="35429"/>
                      <a:pt x="13689" y="35429"/>
                    </a:cubicBezTo>
                    <a:cubicBezTo>
                      <a:pt x="12884" y="35429"/>
                      <a:pt x="11273" y="35429"/>
                      <a:pt x="9663" y="33819"/>
                    </a:cubicBezTo>
                    <a:cubicBezTo>
                      <a:pt x="8052" y="33014"/>
                      <a:pt x="6442" y="31403"/>
                      <a:pt x="5637" y="29793"/>
                    </a:cubicBezTo>
                    <a:cubicBezTo>
                      <a:pt x="4831" y="28182"/>
                      <a:pt x="3221" y="26572"/>
                      <a:pt x="2416" y="24961"/>
                    </a:cubicBezTo>
                    <a:cubicBezTo>
                      <a:pt x="1610" y="23351"/>
                      <a:pt x="805" y="20935"/>
                      <a:pt x="805" y="18520"/>
                    </a:cubicBezTo>
                    <a:cubicBezTo>
                      <a:pt x="805" y="16104"/>
                      <a:pt x="0" y="14494"/>
                      <a:pt x="0" y="12078"/>
                    </a:cubicBezTo>
                    <a:cubicBezTo>
                      <a:pt x="0" y="9663"/>
                      <a:pt x="0" y="7247"/>
                      <a:pt x="805" y="5636"/>
                    </a:cubicBezTo>
                    <a:cubicBezTo>
                      <a:pt x="805" y="4026"/>
                      <a:pt x="1610" y="2415"/>
                      <a:pt x="2416" y="1610"/>
                    </a:cubicBezTo>
                    <a:cubicBezTo>
                      <a:pt x="3221" y="805"/>
                      <a:pt x="4026" y="0"/>
                      <a:pt x="5637" y="0"/>
                    </a:cubicBezTo>
                    <a:cubicBezTo>
                      <a:pt x="6442" y="0"/>
                      <a:pt x="8052" y="805"/>
                      <a:pt x="9663" y="1610"/>
                    </a:cubicBezTo>
                    <a:cubicBezTo>
                      <a:pt x="11273" y="2415"/>
                      <a:pt x="12884" y="4026"/>
                      <a:pt x="13689" y="4831"/>
                    </a:cubicBezTo>
                    <a:cubicBezTo>
                      <a:pt x="14494" y="6442"/>
                      <a:pt x="16104" y="8052"/>
                      <a:pt x="16910" y="9663"/>
                    </a:cubicBezTo>
                    <a:cubicBezTo>
                      <a:pt x="17715" y="12078"/>
                      <a:pt x="18520" y="13689"/>
                      <a:pt x="18520" y="16104"/>
                    </a:cubicBezTo>
                    <a:close/>
                    <a:moveTo>
                      <a:pt x="14494" y="30598"/>
                    </a:moveTo>
                    <a:cubicBezTo>
                      <a:pt x="15299" y="28988"/>
                      <a:pt x="16104" y="25767"/>
                      <a:pt x="16104" y="21741"/>
                    </a:cubicBezTo>
                    <a:cubicBezTo>
                      <a:pt x="16104" y="20130"/>
                      <a:pt x="16104" y="18520"/>
                      <a:pt x="16104" y="16909"/>
                    </a:cubicBezTo>
                    <a:lnTo>
                      <a:pt x="4831" y="22546"/>
                    </a:lnTo>
                    <a:cubicBezTo>
                      <a:pt x="5637" y="24156"/>
                      <a:pt x="5637" y="26572"/>
                      <a:pt x="6442" y="27377"/>
                    </a:cubicBezTo>
                    <a:cubicBezTo>
                      <a:pt x="7247" y="28987"/>
                      <a:pt x="8858" y="29793"/>
                      <a:pt x="9663" y="30598"/>
                    </a:cubicBezTo>
                    <a:cubicBezTo>
                      <a:pt x="12078" y="32209"/>
                      <a:pt x="13689" y="32209"/>
                      <a:pt x="14494" y="30598"/>
                    </a:cubicBezTo>
                    <a:close/>
                    <a:moveTo>
                      <a:pt x="3221" y="18520"/>
                    </a:moveTo>
                    <a:lnTo>
                      <a:pt x="14494" y="12884"/>
                    </a:lnTo>
                    <a:cubicBezTo>
                      <a:pt x="13689" y="11273"/>
                      <a:pt x="13689" y="9663"/>
                      <a:pt x="12884" y="8052"/>
                    </a:cubicBezTo>
                    <a:cubicBezTo>
                      <a:pt x="12078" y="6442"/>
                      <a:pt x="10468" y="5636"/>
                      <a:pt x="9663" y="4831"/>
                    </a:cubicBezTo>
                    <a:cubicBezTo>
                      <a:pt x="7247" y="3221"/>
                      <a:pt x="5637" y="4026"/>
                      <a:pt x="4831" y="5636"/>
                    </a:cubicBezTo>
                    <a:cubicBezTo>
                      <a:pt x="4026" y="7247"/>
                      <a:pt x="3221" y="10468"/>
                      <a:pt x="3221" y="14494"/>
                    </a:cubicBezTo>
                    <a:cubicBezTo>
                      <a:pt x="3221" y="15299"/>
                      <a:pt x="3221" y="16104"/>
                      <a:pt x="3221" y="16909"/>
                    </a:cubicBezTo>
                    <a:cubicBezTo>
                      <a:pt x="3221" y="16909"/>
                      <a:pt x="3221" y="17715"/>
                      <a:pt x="3221" y="18520"/>
                    </a:cubicBezTo>
                    <a:close/>
                  </a:path>
                </a:pathLst>
              </a:custGeom>
              <a:solidFill>
                <a:srgbClr val="0078D4"/>
              </a:solidFill>
              <a:ln w="5856"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E3D83E9-A340-45E0-B02F-653398891700}"/>
                  </a:ext>
                </a:extLst>
              </p:cNvPr>
              <p:cNvSpPr/>
              <p:nvPr/>
            </p:nvSpPr>
            <p:spPr>
              <a:xfrm>
                <a:off x="1330715" y="451281"/>
                <a:ext cx="19326" cy="35429"/>
              </a:xfrm>
              <a:custGeom>
                <a:avLst/>
                <a:gdLst>
                  <a:gd name="connsiteX0" fmla="*/ 18521 w 19326"/>
                  <a:gd name="connsiteY0" fmla="*/ 16104 h 35429"/>
                  <a:gd name="connsiteX1" fmla="*/ 19326 w 19326"/>
                  <a:gd name="connsiteY1" fmla="*/ 23351 h 35429"/>
                  <a:gd name="connsiteX2" fmla="*/ 18521 w 19326"/>
                  <a:gd name="connsiteY2" fmla="*/ 29793 h 35429"/>
                  <a:gd name="connsiteX3" fmla="*/ 16911 w 19326"/>
                  <a:gd name="connsiteY3" fmla="*/ 33820 h 35429"/>
                  <a:gd name="connsiteX4" fmla="*/ 13691 w 19326"/>
                  <a:gd name="connsiteY4" fmla="*/ 35430 h 35429"/>
                  <a:gd name="connsiteX5" fmla="*/ 9666 w 19326"/>
                  <a:gd name="connsiteY5" fmla="*/ 33820 h 35429"/>
                  <a:gd name="connsiteX6" fmla="*/ 5637 w 19326"/>
                  <a:gd name="connsiteY6" fmla="*/ 29793 h 35429"/>
                  <a:gd name="connsiteX7" fmla="*/ 2416 w 19326"/>
                  <a:gd name="connsiteY7" fmla="*/ 24962 h 35429"/>
                  <a:gd name="connsiteX8" fmla="*/ 805 w 19326"/>
                  <a:gd name="connsiteY8" fmla="*/ 18520 h 35429"/>
                  <a:gd name="connsiteX9" fmla="*/ 0 w 19326"/>
                  <a:gd name="connsiteY9" fmla="*/ 12078 h 35429"/>
                  <a:gd name="connsiteX10" fmla="*/ 805 w 19326"/>
                  <a:gd name="connsiteY10" fmla="*/ 5637 h 35429"/>
                  <a:gd name="connsiteX11" fmla="*/ 2416 w 19326"/>
                  <a:gd name="connsiteY11" fmla="*/ 1611 h 35429"/>
                  <a:gd name="connsiteX12" fmla="*/ 5637 w 19326"/>
                  <a:gd name="connsiteY12" fmla="*/ 0 h 35429"/>
                  <a:gd name="connsiteX13" fmla="*/ 9666 w 19326"/>
                  <a:gd name="connsiteY13" fmla="*/ 1611 h 35429"/>
                  <a:gd name="connsiteX14" fmla="*/ 13691 w 19326"/>
                  <a:gd name="connsiteY14" fmla="*/ 4832 h 35429"/>
                  <a:gd name="connsiteX15" fmla="*/ 16911 w 19326"/>
                  <a:gd name="connsiteY15" fmla="*/ 9663 h 35429"/>
                  <a:gd name="connsiteX16" fmla="*/ 18521 w 19326"/>
                  <a:gd name="connsiteY16" fmla="*/ 16104 h 35429"/>
                  <a:gd name="connsiteX17" fmla="*/ 14496 w 19326"/>
                  <a:gd name="connsiteY17" fmla="*/ 29793 h 35429"/>
                  <a:gd name="connsiteX18" fmla="*/ 16106 w 19326"/>
                  <a:gd name="connsiteY18" fmla="*/ 20936 h 35429"/>
                  <a:gd name="connsiteX19" fmla="*/ 16106 w 19326"/>
                  <a:gd name="connsiteY19" fmla="*/ 16104 h 35429"/>
                  <a:gd name="connsiteX20" fmla="*/ 4832 w 19326"/>
                  <a:gd name="connsiteY20" fmla="*/ 21741 h 35429"/>
                  <a:gd name="connsiteX21" fmla="*/ 6442 w 19326"/>
                  <a:gd name="connsiteY21" fmla="*/ 26572 h 35429"/>
                  <a:gd name="connsiteX22" fmla="*/ 9666 w 19326"/>
                  <a:gd name="connsiteY22" fmla="*/ 29793 h 35429"/>
                  <a:gd name="connsiteX23" fmla="*/ 14496 w 19326"/>
                  <a:gd name="connsiteY23" fmla="*/ 29793 h 35429"/>
                  <a:gd name="connsiteX24" fmla="*/ 3221 w 19326"/>
                  <a:gd name="connsiteY24" fmla="*/ 17715 h 35429"/>
                  <a:gd name="connsiteX25" fmla="*/ 14496 w 19326"/>
                  <a:gd name="connsiteY25" fmla="*/ 12078 h 35429"/>
                  <a:gd name="connsiteX26" fmla="*/ 12886 w 19326"/>
                  <a:gd name="connsiteY26" fmla="*/ 7247 h 35429"/>
                  <a:gd name="connsiteX27" fmla="*/ 9666 w 19326"/>
                  <a:gd name="connsiteY27" fmla="*/ 4027 h 35429"/>
                  <a:gd name="connsiteX28" fmla="*/ 4832 w 19326"/>
                  <a:gd name="connsiteY28" fmla="*/ 4832 h 35429"/>
                  <a:gd name="connsiteX29" fmla="*/ 3221 w 19326"/>
                  <a:gd name="connsiteY29" fmla="*/ 13689 h 35429"/>
                  <a:gd name="connsiteX30" fmla="*/ 3221 w 19326"/>
                  <a:gd name="connsiteY30" fmla="*/ 16104 h 35429"/>
                  <a:gd name="connsiteX31" fmla="*/ 3221 w 19326"/>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6" h="35429">
                    <a:moveTo>
                      <a:pt x="18521" y="16104"/>
                    </a:moveTo>
                    <a:cubicBezTo>
                      <a:pt x="18521" y="18520"/>
                      <a:pt x="19326" y="20936"/>
                      <a:pt x="19326" y="23351"/>
                    </a:cubicBezTo>
                    <a:cubicBezTo>
                      <a:pt x="19326" y="25767"/>
                      <a:pt x="19326" y="28183"/>
                      <a:pt x="18521" y="29793"/>
                    </a:cubicBezTo>
                    <a:cubicBezTo>
                      <a:pt x="18521" y="31404"/>
                      <a:pt x="17716" y="33014"/>
                      <a:pt x="16911" y="33820"/>
                    </a:cubicBezTo>
                    <a:cubicBezTo>
                      <a:pt x="16106" y="34625"/>
                      <a:pt x="15301" y="35430"/>
                      <a:pt x="13691" y="35430"/>
                    </a:cubicBezTo>
                    <a:cubicBezTo>
                      <a:pt x="12886" y="35430"/>
                      <a:pt x="11276" y="35430"/>
                      <a:pt x="9666" y="33820"/>
                    </a:cubicBezTo>
                    <a:cubicBezTo>
                      <a:pt x="8053" y="33014"/>
                      <a:pt x="6442" y="31404"/>
                      <a:pt x="5637" y="29793"/>
                    </a:cubicBezTo>
                    <a:cubicBezTo>
                      <a:pt x="4832" y="28183"/>
                      <a:pt x="3221" y="26572"/>
                      <a:pt x="2416" y="24962"/>
                    </a:cubicBezTo>
                    <a:cubicBezTo>
                      <a:pt x="1611" y="23351"/>
                      <a:pt x="805" y="20936"/>
                      <a:pt x="805" y="18520"/>
                    </a:cubicBezTo>
                    <a:cubicBezTo>
                      <a:pt x="805" y="16104"/>
                      <a:pt x="0" y="14494"/>
                      <a:pt x="0" y="12078"/>
                    </a:cubicBezTo>
                    <a:cubicBezTo>
                      <a:pt x="0" y="9663"/>
                      <a:pt x="0" y="7247"/>
                      <a:pt x="805" y="5637"/>
                    </a:cubicBezTo>
                    <a:cubicBezTo>
                      <a:pt x="805" y="4027"/>
                      <a:pt x="1611" y="2416"/>
                      <a:pt x="2416" y="1611"/>
                    </a:cubicBezTo>
                    <a:cubicBezTo>
                      <a:pt x="3221" y="806"/>
                      <a:pt x="4026" y="0"/>
                      <a:pt x="5637" y="0"/>
                    </a:cubicBezTo>
                    <a:cubicBezTo>
                      <a:pt x="6442" y="0"/>
                      <a:pt x="8053" y="806"/>
                      <a:pt x="9666" y="1611"/>
                    </a:cubicBezTo>
                    <a:cubicBezTo>
                      <a:pt x="11276" y="2416"/>
                      <a:pt x="12886" y="4027"/>
                      <a:pt x="13691" y="4832"/>
                    </a:cubicBezTo>
                    <a:cubicBezTo>
                      <a:pt x="14496" y="6442"/>
                      <a:pt x="16106" y="8052"/>
                      <a:pt x="16911" y="9663"/>
                    </a:cubicBezTo>
                    <a:cubicBezTo>
                      <a:pt x="17716" y="11273"/>
                      <a:pt x="18521" y="13689"/>
                      <a:pt x="18521" y="16104"/>
                    </a:cubicBezTo>
                    <a:close/>
                    <a:moveTo>
                      <a:pt x="14496" y="29793"/>
                    </a:moveTo>
                    <a:cubicBezTo>
                      <a:pt x="15301" y="28183"/>
                      <a:pt x="16106" y="24962"/>
                      <a:pt x="16106" y="20936"/>
                    </a:cubicBezTo>
                    <a:cubicBezTo>
                      <a:pt x="16106" y="19325"/>
                      <a:pt x="16106" y="17715"/>
                      <a:pt x="16106" y="16104"/>
                    </a:cubicBezTo>
                    <a:lnTo>
                      <a:pt x="4832" y="21741"/>
                    </a:lnTo>
                    <a:cubicBezTo>
                      <a:pt x="5637" y="23351"/>
                      <a:pt x="5637" y="25767"/>
                      <a:pt x="6442" y="26572"/>
                    </a:cubicBezTo>
                    <a:cubicBezTo>
                      <a:pt x="7247" y="28183"/>
                      <a:pt x="8858" y="28988"/>
                      <a:pt x="9666" y="29793"/>
                    </a:cubicBezTo>
                    <a:cubicBezTo>
                      <a:pt x="11276" y="32209"/>
                      <a:pt x="13691" y="31404"/>
                      <a:pt x="14496" y="29793"/>
                    </a:cubicBezTo>
                    <a:close/>
                    <a:moveTo>
                      <a:pt x="3221" y="17715"/>
                    </a:moveTo>
                    <a:lnTo>
                      <a:pt x="14496" y="12078"/>
                    </a:lnTo>
                    <a:cubicBezTo>
                      <a:pt x="13691" y="10468"/>
                      <a:pt x="13691" y="8858"/>
                      <a:pt x="12886" y="7247"/>
                    </a:cubicBezTo>
                    <a:cubicBezTo>
                      <a:pt x="12081" y="5637"/>
                      <a:pt x="10471" y="4832"/>
                      <a:pt x="9666" y="4027"/>
                    </a:cubicBezTo>
                    <a:cubicBezTo>
                      <a:pt x="7247" y="3221"/>
                      <a:pt x="5637" y="3221"/>
                      <a:pt x="4832" y="4832"/>
                    </a:cubicBezTo>
                    <a:cubicBezTo>
                      <a:pt x="4026" y="6442"/>
                      <a:pt x="3221" y="9663"/>
                      <a:pt x="3221" y="13689"/>
                    </a:cubicBezTo>
                    <a:cubicBezTo>
                      <a:pt x="3221" y="14494"/>
                      <a:pt x="3221" y="15299"/>
                      <a:pt x="3221" y="16104"/>
                    </a:cubicBezTo>
                    <a:cubicBezTo>
                      <a:pt x="3221" y="16909"/>
                      <a:pt x="3221" y="17715"/>
                      <a:pt x="3221" y="17715"/>
                    </a:cubicBezTo>
                    <a:close/>
                  </a:path>
                </a:pathLst>
              </a:custGeom>
              <a:solidFill>
                <a:srgbClr val="0078D4"/>
              </a:solidFill>
              <a:ln w="5856"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D7EE151-32BB-442E-99EA-07D89BB710A9}"/>
                  </a:ext>
                </a:extLst>
              </p:cNvPr>
              <p:cNvSpPr/>
              <p:nvPr/>
            </p:nvSpPr>
            <p:spPr>
              <a:xfrm>
                <a:off x="1354067" y="464165"/>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20 h 35429"/>
                  <a:gd name="connsiteX4" fmla="*/ 13686 w 19321"/>
                  <a:gd name="connsiteY4" fmla="*/ 35430 h 35429"/>
                  <a:gd name="connsiteX5" fmla="*/ 9661 w 19321"/>
                  <a:gd name="connsiteY5" fmla="*/ 33820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2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6"/>
                      <a:pt x="19322" y="23351"/>
                    </a:cubicBezTo>
                    <a:cubicBezTo>
                      <a:pt x="19322" y="25767"/>
                      <a:pt x="19322" y="28183"/>
                      <a:pt x="18517" y="29793"/>
                    </a:cubicBezTo>
                    <a:cubicBezTo>
                      <a:pt x="18517" y="31404"/>
                      <a:pt x="17712" y="33014"/>
                      <a:pt x="16907" y="33820"/>
                    </a:cubicBezTo>
                    <a:cubicBezTo>
                      <a:pt x="16101" y="34625"/>
                      <a:pt x="15296" y="35430"/>
                      <a:pt x="13686"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2"/>
                    </a:cubicBezTo>
                    <a:cubicBezTo>
                      <a:pt x="14491" y="6442"/>
                      <a:pt x="16101" y="8052"/>
                      <a:pt x="16907" y="9663"/>
                    </a:cubicBezTo>
                    <a:cubicBezTo>
                      <a:pt x="17712" y="12078"/>
                      <a:pt x="17712" y="14494"/>
                      <a:pt x="18517" y="16104"/>
                    </a:cubicBezTo>
                    <a:close/>
                    <a:moveTo>
                      <a:pt x="14491" y="30598"/>
                    </a:moveTo>
                    <a:cubicBezTo>
                      <a:pt x="15296" y="28988"/>
                      <a:pt x="16101" y="25767"/>
                      <a:pt x="16101" y="21741"/>
                    </a:cubicBezTo>
                    <a:cubicBezTo>
                      <a:pt x="16101" y="20130"/>
                      <a:pt x="16101" y="18520"/>
                      <a:pt x="16101" y="16909"/>
                    </a:cubicBezTo>
                    <a:lnTo>
                      <a:pt x="4025" y="22546"/>
                    </a:lnTo>
                    <a:cubicBezTo>
                      <a:pt x="4830" y="24157"/>
                      <a:pt x="4830" y="26572"/>
                      <a:pt x="5636" y="27377"/>
                    </a:cubicBezTo>
                    <a:cubicBezTo>
                      <a:pt x="6441" y="28988"/>
                      <a:pt x="8051" y="29793"/>
                      <a:pt x="8856" y="30598"/>
                    </a:cubicBezTo>
                    <a:cubicBezTo>
                      <a:pt x="11271" y="32209"/>
                      <a:pt x="12881" y="32209"/>
                      <a:pt x="14491" y="30598"/>
                    </a:cubicBezTo>
                    <a:close/>
                    <a:moveTo>
                      <a:pt x="3220" y="18520"/>
                    </a:moveTo>
                    <a:lnTo>
                      <a:pt x="14491" y="12884"/>
                    </a:lnTo>
                    <a:cubicBezTo>
                      <a:pt x="13686" y="11273"/>
                      <a:pt x="13686" y="9663"/>
                      <a:pt x="12881" y="8052"/>
                    </a:cubicBezTo>
                    <a:cubicBezTo>
                      <a:pt x="12076" y="6442"/>
                      <a:pt x="10466" y="5637"/>
                      <a:pt x="9661" y="4832"/>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68059F-9830-4F86-B958-5E0C7A991482}"/>
                  </a:ext>
                </a:extLst>
              </p:cNvPr>
              <p:cNvSpPr/>
              <p:nvPr/>
            </p:nvSpPr>
            <p:spPr>
              <a:xfrm>
                <a:off x="1377414" y="477854"/>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3692 w 19327"/>
                  <a:gd name="connsiteY17" fmla="*/ 30598 h 35429"/>
                  <a:gd name="connsiteX18" fmla="*/ 15302 w 19327"/>
                  <a:gd name="connsiteY18" fmla="*/ 21741 h 35429"/>
                  <a:gd name="connsiteX19" fmla="*/ 15302 w 19327"/>
                  <a:gd name="connsiteY19" fmla="*/ 16909 h 35429"/>
                  <a:gd name="connsiteX20" fmla="*/ 4031 w 19327"/>
                  <a:gd name="connsiteY20" fmla="*/ 22546 h 35429"/>
                  <a:gd name="connsiteX21" fmla="*/ 5641 w 19327"/>
                  <a:gd name="connsiteY21" fmla="*/ 27377 h 35429"/>
                  <a:gd name="connsiteX22" fmla="*/ 8862 w 19327"/>
                  <a:gd name="connsiteY22" fmla="*/ 30598 h 35429"/>
                  <a:gd name="connsiteX23" fmla="*/ 13692 w 19327"/>
                  <a:gd name="connsiteY23" fmla="*/ 30598 h 35429"/>
                  <a:gd name="connsiteX24" fmla="*/ 3226 w 19327"/>
                  <a:gd name="connsiteY24" fmla="*/ 18520 h 35429"/>
                  <a:gd name="connsiteX25" fmla="*/ 14497 w 19327"/>
                  <a:gd name="connsiteY25" fmla="*/ 12884 h 35429"/>
                  <a:gd name="connsiteX26" fmla="*/ 12887 w 19327"/>
                  <a:gd name="connsiteY26" fmla="*/ 8052 h 35429"/>
                  <a:gd name="connsiteX27" fmla="*/ 9667 w 19327"/>
                  <a:gd name="connsiteY27" fmla="*/ 4831 h 35429"/>
                  <a:gd name="connsiteX28" fmla="*/ 4836 w 19327"/>
                  <a:gd name="connsiteY28" fmla="*/ 5636 h 35429"/>
                  <a:gd name="connsiteX29" fmla="*/ 3226 w 19327"/>
                  <a:gd name="connsiteY29" fmla="*/ 14494 h 35429"/>
                  <a:gd name="connsiteX30" fmla="*/ 3226 w 19327"/>
                  <a:gd name="connsiteY30" fmla="*/ 16909 h 35429"/>
                  <a:gd name="connsiteX31" fmla="*/ 3226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7" y="35430"/>
                      <a:pt x="11277" y="35430"/>
                      <a:pt x="9667" y="33819"/>
                    </a:cubicBezTo>
                    <a:cubicBezTo>
                      <a:pt x="8057" y="33014"/>
                      <a:pt x="6446" y="31403"/>
                      <a:pt x="5641" y="29793"/>
                    </a:cubicBezTo>
                    <a:cubicBezTo>
                      <a:pt x="4836" y="28182"/>
                      <a:pt x="3226" y="26572"/>
                      <a:pt x="2421" y="24961"/>
                    </a:cubicBezTo>
                    <a:cubicBezTo>
                      <a:pt x="1616" y="23351"/>
                      <a:pt x="805" y="20935"/>
                      <a:pt x="805" y="18520"/>
                    </a:cubicBezTo>
                    <a:cubicBezTo>
                      <a:pt x="805" y="16104"/>
                      <a:pt x="0" y="14494"/>
                      <a:pt x="0" y="12078"/>
                    </a:cubicBezTo>
                    <a:cubicBezTo>
                      <a:pt x="0" y="9663"/>
                      <a:pt x="0" y="7247"/>
                      <a:pt x="805" y="5636"/>
                    </a:cubicBezTo>
                    <a:cubicBezTo>
                      <a:pt x="805" y="4026"/>
                      <a:pt x="1616" y="2415"/>
                      <a:pt x="2421" y="1610"/>
                    </a:cubicBezTo>
                    <a:cubicBezTo>
                      <a:pt x="3226" y="805"/>
                      <a:pt x="4031" y="0"/>
                      <a:pt x="5641" y="0"/>
                    </a:cubicBezTo>
                    <a:cubicBezTo>
                      <a:pt x="6446" y="0"/>
                      <a:pt x="8057" y="805"/>
                      <a:pt x="9667" y="1610"/>
                    </a:cubicBezTo>
                    <a:cubicBezTo>
                      <a:pt x="11277" y="2415"/>
                      <a:pt x="12887" y="4026"/>
                      <a:pt x="13692" y="4831"/>
                    </a:cubicBezTo>
                    <a:cubicBezTo>
                      <a:pt x="14497" y="6442"/>
                      <a:pt x="16107" y="8052"/>
                      <a:pt x="16912" y="9663"/>
                    </a:cubicBezTo>
                    <a:cubicBezTo>
                      <a:pt x="17717" y="12078"/>
                      <a:pt x="17717" y="13689"/>
                      <a:pt x="18523" y="16104"/>
                    </a:cubicBezTo>
                    <a:close/>
                    <a:moveTo>
                      <a:pt x="13692" y="30598"/>
                    </a:moveTo>
                    <a:cubicBezTo>
                      <a:pt x="14497" y="28988"/>
                      <a:pt x="15302" y="25767"/>
                      <a:pt x="15302" y="21741"/>
                    </a:cubicBezTo>
                    <a:cubicBezTo>
                      <a:pt x="15302" y="20130"/>
                      <a:pt x="15302" y="18520"/>
                      <a:pt x="15302" y="16909"/>
                    </a:cubicBezTo>
                    <a:lnTo>
                      <a:pt x="4031" y="22546"/>
                    </a:lnTo>
                    <a:cubicBezTo>
                      <a:pt x="4836" y="24156"/>
                      <a:pt x="4836" y="26572"/>
                      <a:pt x="5641" y="27377"/>
                    </a:cubicBezTo>
                    <a:cubicBezTo>
                      <a:pt x="6446" y="28988"/>
                      <a:pt x="8057" y="29793"/>
                      <a:pt x="8862" y="30598"/>
                    </a:cubicBezTo>
                    <a:cubicBezTo>
                      <a:pt x="11277" y="32209"/>
                      <a:pt x="12887" y="32209"/>
                      <a:pt x="13692" y="30598"/>
                    </a:cubicBezTo>
                    <a:close/>
                    <a:moveTo>
                      <a:pt x="3226" y="18520"/>
                    </a:moveTo>
                    <a:lnTo>
                      <a:pt x="14497" y="12884"/>
                    </a:lnTo>
                    <a:cubicBezTo>
                      <a:pt x="13692" y="11273"/>
                      <a:pt x="13692" y="9663"/>
                      <a:pt x="12887" y="8052"/>
                    </a:cubicBezTo>
                    <a:cubicBezTo>
                      <a:pt x="12082" y="6442"/>
                      <a:pt x="10472" y="5636"/>
                      <a:pt x="9667" y="4831"/>
                    </a:cubicBezTo>
                    <a:cubicBezTo>
                      <a:pt x="7252" y="3221"/>
                      <a:pt x="5641" y="4026"/>
                      <a:pt x="4836" y="5636"/>
                    </a:cubicBezTo>
                    <a:cubicBezTo>
                      <a:pt x="4031" y="7247"/>
                      <a:pt x="3226" y="10468"/>
                      <a:pt x="3226" y="14494"/>
                    </a:cubicBezTo>
                    <a:cubicBezTo>
                      <a:pt x="3226" y="15299"/>
                      <a:pt x="3226" y="16104"/>
                      <a:pt x="3226" y="16909"/>
                    </a:cubicBezTo>
                    <a:cubicBezTo>
                      <a:pt x="3226" y="16909"/>
                      <a:pt x="3226" y="17715"/>
                      <a:pt x="3226" y="18520"/>
                    </a:cubicBezTo>
                    <a:close/>
                  </a:path>
                </a:pathLst>
              </a:custGeom>
              <a:solidFill>
                <a:srgbClr val="0078D4"/>
              </a:solidFill>
              <a:ln w="5856"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1307FDF-CA40-4AC4-831C-D3D4DFEEF7FC}"/>
                  </a:ext>
                </a:extLst>
              </p:cNvPr>
              <p:cNvSpPr/>
              <p:nvPr/>
            </p:nvSpPr>
            <p:spPr>
              <a:xfrm>
                <a:off x="1400767" y="491543"/>
                <a:ext cx="19327" cy="35429"/>
              </a:xfrm>
              <a:custGeom>
                <a:avLst/>
                <a:gdLst>
                  <a:gd name="connsiteX0" fmla="*/ 18523 w 19327"/>
                  <a:gd name="connsiteY0" fmla="*/ 16104 h 35429"/>
                  <a:gd name="connsiteX1" fmla="*/ 19328 w 19327"/>
                  <a:gd name="connsiteY1" fmla="*/ 23352 h 35429"/>
                  <a:gd name="connsiteX2" fmla="*/ 18523 w 19327"/>
                  <a:gd name="connsiteY2" fmla="*/ 29794 h 35429"/>
                  <a:gd name="connsiteX3" fmla="*/ 16912 w 19327"/>
                  <a:gd name="connsiteY3" fmla="*/ 33820 h 35429"/>
                  <a:gd name="connsiteX4" fmla="*/ 13692 w 19327"/>
                  <a:gd name="connsiteY4" fmla="*/ 35430 h 35429"/>
                  <a:gd name="connsiteX5" fmla="*/ 9661 w 19327"/>
                  <a:gd name="connsiteY5" fmla="*/ 33820 h 35429"/>
                  <a:gd name="connsiteX6" fmla="*/ 5636 w 19327"/>
                  <a:gd name="connsiteY6" fmla="*/ 29794 h 35429"/>
                  <a:gd name="connsiteX7" fmla="*/ 2415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1 h 35429"/>
                  <a:gd name="connsiteX12" fmla="*/ 5636 w 19327"/>
                  <a:gd name="connsiteY12" fmla="*/ 0 h 35429"/>
                  <a:gd name="connsiteX13" fmla="*/ 9661 w 19327"/>
                  <a:gd name="connsiteY13" fmla="*/ 1611 h 35429"/>
                  <a:gd name="connsiteX14" fmla="*/ 13692 w 19327"/>
                  <a:gd name="connsiteY14" fmla="*/ 4832 h 35429"/>
                  <a:gd name="connsiteX15" fmla="*/ 16912 w 19327"/>
                  <a:gd name="connsiteY15" fmla="*/ 9663 h 35429"/>
                  <a:gd name="connsiteX16" fmla="*/ 18523 w 19327"/>
                  <a:gd name="connsiteY16" fmla="*/ 16104 h 35429"/>
                  <a:gd name="connsiteX17" fmla="*/ 13692 w 19327"/>
                  <a:gd name="connsiteY17" fmla="*/ 29794 h 35429"/>
                  <a:gd name="connsiteX18" fmla="*/ 15302 w 19327"/>
                  <a:gd name="connsiteY18" fmla="*/ 20936 h 35429"/>
                  <a:gd name="connsiteX19" fmla="*/ 15302 w 19327"/>
                  <a:gd name="connsiteY19" fmla="*/ 16104 h 35429"/>
                  <a:gd name="connsiteX20" fmla="*/ 4025 w 19327"/>
                  <a:gd name="connsiteY20" fmla="*/ 21741 h 35429"/>
                  <a:gd name="connsiteX21" fmla="*/ 5636 w 19327"/>
                  <a:gd name="connsiteY21" fmla="*/ 26573 h 35429"/>
                  <a:gd name="connsiteX22" fmla="*/ 8856 w 19327"/>
                  <a:gd name="connsiteY22" fmla="*/ 29794 h 35429"/>
                  <a:gd name="connsiteX23" fmla="*/ 13692 w 19327"/>
                  <a:gd name="connsiteY23" fmla="*/ 29794 h 35429"/>
                  <a:gd name="connsiteX24" fmla="*/ 3220 w 19327"/>
                  <a:gd name="connsiteY24" fmla="*/ 17715 h 35429"/>
                  <a:gd name="connsiteX25" fmla="*/ 14497 w 19327"/>
                  <a:gd name="connsiteY25" fmla="*/ 12078 h 35429"/>
                  <a:gd name="connsiteX26" fmla="*/ 12881 w 19327"/>
                  <a:gd name="connsiteY26" fmla="*/ 7247 h 35429"/>
                  <a:gd name="connsiteX27" fmla="*/ 9661 w 19327"/>
                  <a:gd name="connsiteY27" fmla="*/ 4027 h 35429"/>
                  <a:gd name="connsiteX28" fmla="*/ 4830 w 19327"/>
                  <a:gd name="connsiteY28" fmla="*/ 4832 h 35429"/>
                  <a:gd name="connsiteX29" fmla="*/ 3220 w 19327"/>
                  <a:gd name="connsiteY29" fmla="*/ 13689 h 35429"/>
                  <a:gd name="connsiteX30" fmla="*/ 3220 w 19327"/>
                  <a:gd name="connsiteY30" fmla="*/ 16104 h 35429"/>
                  <a:gd name="connsiteX31" fmla="*/ 3220 w 19327"/>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2"/>
                    </a:cubicBezTo>
                    <a:cubicBezTo>
                      <a:pt x="19328" y="25767"/>
                      <a:pt x="19328" y="28183"/>
                      <a:pt x="18523" y="29794"/>
                    </a:cubicBezTo>
                    <a:cubicBezTo>
                      <a:pt x="18523" y="31404"/>
                      <a:pt x="17717" y="33014"/>
                      <a:pt x="16912" y="33820"/>
                    </a:cubicBezTo>
                    <a:cubicBezTo>
                      <a:pt x="16107" y="34625"/>
                      <a:pt x="15302" y="35430"/>
                      <a:pt x="13692" y="35430"/>
                    </a:cubicBezTo>
                    <a:cubicBezTo>
                      <a:pt x="12881" y="35430"/>
                      <a:pt x="11271" y="35430"/>
                      <a:pt x="9661" y="33820"/>
                    </a:cubicBezTo>
                    <a:cubicBezTo>
                      <a:pt x="8051" y="33014"/>
                      <a:pt x="6441" y="31404"/>
                      <a:pt x="5636" y="29794"/>
                    </a:cubicBezTo>
                    <a:cubicBezTo>
                      <a:pt x="4830" y="28183"/>
                      <a:pt x="3220" y="26573"/>
                      <a:pt x="2415" y="24962"/>
                    </a:cubicBezTo>
                    <a:cubicBezTo>
                      <a:pt x="1610" y="23352"/>
                      <a:pt x="805" y="20936"/>
                      <a:pt x="805" y="18520"/>
                    </a:cubicBezTo>
                    <a:cubicBezTo>
                      <a:pt x="805" y="16104"/>
                      <a:pt x="0" y="14494"/>
                      <a:pt x="0" y="12078"/>
                    </a:cubicBezTo>
                    <a:cubicBezTo>
                      <a:pt x="0" y="9663"/>
                      <a:pt x="0" y="7247"/>
                      <a:pt x="805" y="5637"/>
                    </a:cubicBezTo>
                    <a:cubicBezTo>
                      <a:pt x="805" y="4027"/>
                      <a:pt x="1610" y="2416"/>
                      <a:pt x="2415" y="1611"/>
                    </a:cubicBezTo>
                    <a:cubicBezTo>
                      <a:pt x="3220" y="806"/>
                      <a:pt x="4025" y="0"/>
                      <a:pt x="5636" y="0"/>
                    </a:cubicBezTo>
                    <a:cubicBezTo>
                      <a:pt x="6441" y="0"/>
                      <a:pt x="8051" y="806"/>
                      <a:pt x="9661" y="1611"/>
                    </a:cubicBezTo>
                    <a:cubicBezTo>
                      <a:pt x="11271" y="2416"/>
                      <a:pt x="12881" y="4027"/>
                      <a:pt x="13692" y="4832"/>
                    </a:cubicBezTo>
                    <a:cubicBezTo>
                      <a:pt x="14497" y="6442"/>
                      <a:pt x="16107" y="8052"/>
                      <a:pt x="16912" y="9663"/>
                    </a:cubicBezTo>
                    <a:cubicBezTo>
                      <a:pt x="16912" y="11273"/>
                      <a:pt x="17717" y="13689"/>
                      <a:pt x="18523" y="16104"/>
                    </a:cubicBezTo>
                    <a:close/>
                    <a:moveTo>
                      <a:pt x="13692" y="29794"/>
                    </a:moveTo>
                    <a:cubicBezTo>
                      <a:pt x="14497" y="28183"/>
                      <a:pt x="15302" y="24962"/>
                      <a:pt x="15302" y="20936"/>
                    </a:cubicBezTo>
                    <a:cubicBezTo>
                      <a:pt x="15302" y="19325"/>
                      <a:pt x="15302" y="17715"/>
                      <a:pt x="15302" y="16104"/>
                    </a:cubicBezTo>
                    <a:lnTo>
                      <a:pt x="4025" y="21741"/>
                    </a:lnTo>
                    <a:cubicBezTo>
                      <a:pt x="4830" y="23352"/>
                      <a:pt x="4830" y="25767"/>
                      <a:pt x="5636" y="26573"/>
                    </a:cubicBezTo>
                    <a:cubicBezTo>
                      <a:pt x="6441" y="28183"/>
                      <a:pt x="8051" y="28988"/>
                      <a:pt x="8856" y="29794"/>
                    </a:cubicBezTo>
                    <a:cubicBezTo>
                      <a:pt x="11271" y="32209"/>
                      <a:pt x="12881" y="31404"/>
                      <a:pt x="13692" y="29794"/>
                    </a:cubicBezTo>
                    <a:close/>
                    <a:moveTo>
                      <a:pt x="3220" y="17715"/>
                    </a:moveTo>
                    <a:lnTo>
                      <a:pt x="14497" y="12078"/>
                    </a:lnTo>
                    <a:cubicBezTo>
                      <a:pt x="13692" y="10468"/>
                      <a:pt x="13692" y="8858"/>
                      <a:pt x="12881" y="7247"/>
                    </a:cubicBezTo>
                    <a:cubicBezTo>
                      <a:pt x="12076" y="5637"/>
                      <a:pt x="10466" y="4832"/>
                      <a:pt x="9661" y="4027"/>
                    </a:cubicBezTo>
                    <a:cubicBezTo>
                      <a:pt x="7246" y="2416"/>
                      <a:pt x="5636" y="3221"/>
                      <a:pt x="4830" y="4832"/>
                    </a:cubicBezTo>
                    <a:cubicBezTo>
                      <a:pt x="4025" y="6442"/>
                      <a:pt x="3220" y="9663"/>
                      <a:pt x="3220" y="13689"/>
                    </a:cubicBezTo>
                    <a:cubicBezTo>
                      <a:pt x="3220" y="14494"/>
                      <a:pt x="3220" y="15299"/>
                      <a:pt x="3220" y="16104"/>
                    </a:cubicBezTo>
                    <a:cubicBezTo>
                      <a:pt x="3220" y="16910"/>
                      <a:pt x="3220" y="17715"/>
                      <a:pt x="3220" y="17715"/>
                    </a:cubicBezTo>
                    <a:close/>
                  </a:path>
                </a:pathLst>
              </a:custGeom>
              <a:solidFill>
                <a:srgbClr val="0078D4"/>
              </a:solidFill>
              <a:ln w="5856"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46E64D7-50F2-404F-A4EF-EB60308D9429}"/>
                  </a:ext>
                </a:extLst>
              </p:cNvPr>
              <p:cNvSpPr/>
              <p:nvPr/>
            </p:nvSpPr>
            <p:spPr>
              <a:xfrm>
                <a:off x="1423315" y="50442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4491 w 19321"/>
                  <a:gd name="connsiteY17" fmla="*/ 30598 h 35429"/>
                  <a:gd name="connsiteX18" fmla="*/ 16102 w 19321"/>
                  <a:gd name="connsiteY18" fmla="*/ 21741 h 35429"/>
                  <a:gd name="connsiteX19" fmla="*/ 16102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2 h 35429"/>
                  <a:gd name="connsiteX28" fmla="*/ 5636 w 19321"/>
                  <a:gd name="connsiteY28" fmla="*/ 5637 h 35429"/>
                  <a:gd name="connsiteX29" fmla="*/ 3220 w 19321"/>
                  <a:gd name="connsiteY29" fmla="*/ 14494 h 35429"/>
                  <a:gd name="connsiteX30" fmla="*/ 3220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3"/>
                      <a:pt x="18517" y="29793"/>
                    </a:cubicBezTo>
                    <a:cubicBezTo>
                      <a:pt x="18517" y="31404"/>
                      <a:pt x="17712" y="33014"/>
                      <a:pt x="16907" y="33819"/>
                    </a:cubicBezTo>
                    <a:cubicBezTo>
                      <a:pt x="16102" y="34625"/>
                      <a:pt x="15296" y="35430"/>
                      <a:pt x="13686" y="35430"/>
                    </a:cubicBezTo>
                    <a:cubicBezTo>
                      <a:pt x="12881" y="35430"/>
                      <a:pt x="11271" y="35430"/>
                      <a:pt x="9661" y="33819"/>
                    </a:cubicBezTo>
                    <a:cubicBezTo>
                      <a:pt x="8051" y="33014"/>
                      <a:pt x="6441" y="31404"/>
                      <a:pt x="5636" y="29793"/>
                    </a:cubicBezTo>
                    <a:cubicBezTo>
                      <a:pt x="4830" y="28183"/>
                      <a:pt x="3220" y="26572"/>
                      <a:pt x="2415" y="24962"/>
                    </a:cubicBezTo>
                    <a:cubicBezTo>
                      <a:pt x="1610" y="23351"/>
                      <a:pt x="805" y="20935"/>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2"/>
                    </a:cubicBezTo>
                    <a:cubicBezTo>
                      <a:pt x="14491" y="6442"/>
                      <a:pt x="16102" y="8052"/>
                      <a:pt x="16907" y="9663"/>
                    </a:cubicBezTo>
                    <a:cubicBezTo>
                      <a:pt x="17712" y="12078"/>
                      <a:pt x="18517" y="13689"/>
                      <a:pt x="18517" y="16104"/>
                    </a:cubicBezTo>
                    <a:close/>
                    <a:moveTo>
                      <a:pt x="14491" y="30598"/>
                    </a:moveTo>
                    <a:cubicBezTo>
                      <a:pt x="15296" y="28988"/>
                      <a:pt x="16102" y="25767"/>
                      <a:pt x="16102" y="21741"/>
                    </a:cubicBezTo>
                    <a:cubicBezTo>
                      <a:pt x="16102" y="20130"/>
                      <a:pt x="16102" y="18520"/>
                      <a:pt x="16102" y="16909"/>
                    </a:cubicBezTo>
                    <a:lnTo>
                      <a:pt x="4025" y="22546"/>
                    </a:lnTo>
                    <a:cubicBezTo>
                      <a:pt x="4830" y="24156"/>
                      <a:pt x="4830" y="26572"/>
                      <a:pt x="5636" y="27377"/>
                    </a:cubicBezTo>
                    <a:cubicBezTo>
                      <a:pt x="6441" y="28988"/>
                      <a:pt x="8051" y="29793"/>
                      <a:pt x="8856"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7"/>
                      <a:pt x="10466" y="4832"/>
                    </a:cubicBezTo>
                    <a:cubicBezTo>
                      <a:pt x="8051" y="3221"/>
                      <a:pt x="6441" y="4026"/>
                      <a:pt x="5636" y="5637"/>
                    </a:cubicBezTo>
                    <a:cubicBezTo>
                      <a:pt x="4025" y="7247"/>
                      <a:pt x="3220" y="9663"/>
                      <a:pt x="3220" y="14494"/>
                    </a:cubicBezTo>
                    <a:cubicBezTo>
                      <a:pt x="3220" y="15299"/>
                      <a:pt x="3220" y="16104"/>
                      <a:pt x="3220" y="16909"/>
                    </a:cubicBezTo>
                    <a:cubicBezTo>
                      <a:pt x="3220" y="16909"/>
                      <a:pt x="4025" y="17715"/>
                      <a:pt x="4025" y="18520"/>
                    </a:cubicBezTo>
                    <a:close/>
                  </a:path>
                </a:pathLst>
              </a:custGeom>
              <a:solidFill>
                <a:srgbClr val="0078D4"/>
              </a:solidFill>
              <a:ln w="5856"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51FA559-656E-479E-99B3-B14796DE828E}"/>
                  </a:ext>
                </a:extLst>
              </p:cNvPr>
              <p:cNvSpPr/>
              <p:nvPr/>
            </p:nvSpPr>
            <p:spPr>
              <a:xfrm>
                <a:off x="1446668" y="518115"/>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6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1741 h 35429"/>
                  <a:gd name="connsiteX21" fmla="*/ 5636 w 19321"/>
                  <a:gd name="connsiteY21" fmla="*/ 26572 h 35429"/>
                  <a:gd name="connsiteX22" fmla="*/ 8856 w 19321"/>
                  <a:gd name="connsiteY22" fmla="*/ 29793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1 h 35429"/>
                  <a:gd name="connsiteX28" fmla="*/ 4830 w 19321"/>
                  <a:gd name="connsiteY28" fmla="*/ 5636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86" y="4831"/>
                    </a:cubicBezTo>
                    <a:cubicBezTo>
                      <a:pt x="14491" y="6442"/>
                      <a:pt x="16101" y="8052"/>
                      <a:pt x="16907" y="9663"/>
                    </a:cubicBezTo>
                    <a:cubicBezTo>
                      <a:pt x="17712" y="12078"/>
                      <a:pt x="18517" y="13689"/>
                      <a:pt x="18517" y="16104"/>
                    </a:cubicBezTo>
                    <a:close/>
                    <a:moveTo>
                      <a:pt x="14491" y="30598"/>
                    </a:moveTo>
                    <a:cubicBezTo>
                      <a:pt x="15296" y="28988"/>
                      <a:pt x="16101" y="25767"/>
                      <a:pt x="16101" y="21741"/>
                    </a:cubicBezTo>
                    <a:cubicBezTo>
                      <a:pt x="16101" y="20130"/>
                      <a:pt x="16101" y="18520"/>
                      <a:pt x="16101" y="16909"/>
                    </a:cubicBezTo>
                    <a:lnTo>
                      <a:pt x="4025" y="21741"/>
                    </a:lnTo>
                    <a:cubicBezTo>
                      <a:pt x="4830" y="23351"/>
                      <a:pt x="4830" y="25767"/>
                      <a:pt x="5636" y="26572"/>
                    </a:cubicBezTo>
                    <a:cubicBezTo>
                      <a:pt x="6441" y="28182"/>
                      <a:pt x="8051" y="28988"/>
                      <a:pt x="8856" y="29793"/>
                    </a:cubicBezTo>
                    <a:cubicBezTo>
                      <a:pt x="12076" y="32209"/>
                      <a:pt x="13686" y="32209"/>
                      <a:pt x="14491" y="30598"/>
                    </a:cubicBezTo>
                    <a:close/>
                    <a:moveTo>
                      <a:pt x="3220" y="18520"/>
                    </a:moveTo>
                    <a:lnTo>
                      <a:pt x="14491" y="12884"/>
                    </a:lnTo>
                    <a:cubicBezTo>
                      <a:pt x="13686" y="11273"/>
                      <a:pt x="13686" y="9663"/>
                      <a:pt x="12881" y="8052"/>
                    </a:cubicBezTo>
                    <a:cubicBezTo>
                      <a:pt x="12076" y="6442"/>
                      <a:pt x="10466" y="5636"/>
                      <a:pt x="9661" y="4831"/>
                    </a:cubicBezTo>
                    <a:cubicBezTo>
                      <a:pt x="7246" y="3221"/>
                      <a:pt x="5636" y="4026"/>
                      <a:pt x="4830" y="5636"/>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A8E88F18-C9A1-478E-8761-3C175D5B53AA}"/>
                  </a:ext>
                </a:extLst>
              </p:cNvPr>
              <p:cNvSpPr/>
              <p:nvPr/>
            </p:nvSpPr>
            <p:spPr>
              <a:xfrm>
                <a:off x="1284011" y="477854"/>
                <a:ext cx="19324" cy="35429"/>
              </a:xfrm>
              <a:custGeom>
                <a:avLst/>
                <a:gdLst>
                  <a:gd name="connsiteX0" fmla="*/ 18520 w 19324"/>
                  <a:gd name="connsiteY0" fmla="*/ 16104 h 35429"/>
                  <a:gd name="connsiteX1" fmla="*/ 19325 w 19324"/>
                  <a:gd name="connsiteY1" fmla="*/ 23351 h 35429"/>
                  <a:gd name="connsiteX2" fmla="*/ 18520 w 19324"/>
                  <a:gd name="connsiteY2" fmla="*/ 29793 h 35429"/>
                  <a:gd name="connsiteX3" fmla="*/ 16910 w 19324"/>
                  <a:gd name="connsiteY3" fmla="*/ 33819 h 35429"/>
                  <a:gd name="connsiteX4" fmla="*/ 13689 w 19324"/>
                  <a:gd name="connsiteY4" fmla="*/ 35430 h 35429"/>
                  <a:gd name="connsiteX5" fmla="*/ 9662 w 19324"/>
                  <a:gd name="connsiteY5" fmla="*/ 33819 h 35429"/>
                  <a:gd name="connsiteX6" fmla="*/ 5636 w 19324"/>
                  <a:gd name="connsiteY6" fmla="*/ 29793 h 35429"/>
                  <a:gd name="connsiteX7" fmla="*/ 2415 w 19324"/>
                  <a:gd name="connsiteY7" fmla="*/ 24961 h 35429"/>
                  <a:gd name="connsiteX8" fmla="*/ 805 w 19324"/>
                  <a:gd name="connsiteY8" fmla="*/ 18520 h 35429"/>
                  <a:gd name="connsiteX9" fmla="*/ 0 w 19324"/>
                  <a:gd name="connsiteY9" fmla="*/ 12078 h 35429"/>
                  <a:gd name="connsiteX10" fmla="*/ 805 w 19324"/>
                  <a:gd name="connsiteY10" fmla="*/ 5636 h 35429"/>
                  <a:gd name="connsiteX11" fmla="*/ 2415 w 19324"/>
                  <a:gd name="connsiteY11" fmla="*/ 1610 h 35429"/>
                  <a:gd name="connsiteX12" fmla="*/ 5636 w 19324"/>
                  <a:gd name="connsiteY12" fmla="*/ 0 h 35429"/>
                  <a:gd name="connsiteX13" fmla="*/ 9662 w 19324"/>
                  <a:gd name="connsiteY13" fmla="*/ 1610 h 35429"/>
                  <a:gd name="connsiteX14" fmla="*/ 13689 w 19324"/>
                  <a:gd name="connsiteY14" fmla="*/ 4831 h 35429"/>
                  <a:gd name="connsiteX15" fmla="*/ 16910 w 19324"/>
                  <a:gd name="connsiteY15" fmla="*/ 9663 h 35429"/>
                  <a:gd name="connsiteX16" fmla="*/ 18520 w 19324"/>
                  <a:gd name="connsiteY16" fmla="*/ 16104 h 35429"/>
                  <a:gd name="connsiteX17" fmla="*/ 14494 w 19324"/>
                  <a:gd name="connsiteY17" fmla="*/ 29793 h 35429"/>
                  <a:gd name="connsiteX18" fmla="*/ 16104 w 19324"/>
                  <a:gd name="connsiteY18" fmla="*/ 20935 h 35429"/>
                  <a:gd name="connsiteX19" fmla="*/ 16104 w 19324"/>
                  <a:gd name="connsiteY19" fmla="*/ 16104 h 35429"/>
                  <a:gd name="connsiteX20" fmla="*/ 4831 w 19324"/>
                  <a:gd name="connsiteY20" fmla="*/ 21741 h 35429"/>
                  <a:gd name="connsiteX21" fmla="*/ 6441 w 19324"/>
                  <a:gd name="connsiteY21" fmla="*/ 26572 h 35429"/>
                  <a:gd name="connsiteX22" fmla="*/ 9662 w 19324"/>
                  <a:gd name="connsiteY22" fmla="*/ 29793 h 35429"/>
                  <a:gd name="connsiteX23" fmla="*/ 14494 w 19324"/>
                  <a:gd name="connsiteY23" fmla="*/ 29793 h 35429"/>
                  <a:gd name="connsiteX24" fmla="*/ 3220 w 19324"/>
                  <a:gd name="connsiteY24" fmla="*/ 17715 h 35429"/>
                  <a:gd name="connsiteX25" fmla="*/ 14494 w 19324"/>
                  <a:gd name="connsiteY25" fmla="*/ 12078 h 35429"/>
                  <a:gd name="connsiteX26" fmla="*/ 12883 w 19324"/>
                  <a:gd name="connsiteY26" fmla="*/ 7247 h 35429"/>
                  <a:gd name="connsiteX27" fmla="*/ 9662 w 19324"/>
                  <a:gd name="connsiteY27" fmla="*/ 4026 h 35429"/>
                  <a:gd name="connsiteX28" fmla="*/ 4831 w 19324"/>
                  <a:gd name="connsiteY28" fmla="*/ 4831 h 35429"/>
                  <a:gd name="connsiteX29" fmla="*/ 3220 w 19324"/>
                  <a:gd name="connsiteY29" fmla="*/ 13689 h 35429"/>
                  <a:gd name="connsiteX30" fmla="*/ 3220 w 19324"/>
                  <a:gd name="connsiteY30" fmla="*/ 16104 h 35429"/>
                  <a:gd name="connsiteX31" fmla="*/ 3220 w 19324"/>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4" h="35429">
                    <a:moveTo>
                      <a:pt x="18520" y="16104"/>
                    </a:moveTo>
                    <a:cubicBezTo>
                      <a:pt x="18520" y="18520"/>
                      <a:pt x="19325" y="20935"/>
                      <a:pt x="19325" y="23351"/>
                    </a:cubicBezTo>
                    <a:cubicBezTo>
                      <a:pt x="19325" y="25767"/>
                      <a:pt x="19325" y="28182"/>
                      <a:pt x="18520" y="29793"/>
                    </a:cubicBezTo>
                    <a:cubicBezTo>
                      <a:pt x="18520" y="31403"/>
                      <a:pt x="17715" y="33014"/>
                      <a:pt x="16910" y="33819"/>
                    </a:cubicBezTo>
                    <a:cubicBezTo>
                      <a:pt x="16104" y="34624"/>
                      <a:pt x="15299" y="35430"/>
                      <a:pt x="13689" y="35430"/>
                    </a:cubicBezTo>
                    <a:cubicBezTo>
                      <a:pt x="12883" y="35430"/>
                      <a:pt x="11273" y="35430"/>
                      <a:pt x="9662" y="33819"/>
                    </a:cubicBezTo>
                    <a:cubicBezTo>
                      <a:pt x="8052" y="33014"/>
                      <a:pt x="6441" y="31403"/>
                      <a:pt x="5636" y="29793"/>
                    </a:cubicBezTo>
                    <a:cubicBezTo>
                      <a:pt x="4831"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6" y="0"/>
                      <a:pt x="5636" y="0"/>
                    </a:cubicBezTo>
                    <a:cubicBezTo>
                      <a:pt x="7247" y="0"/>
                      <a:pt x="8052" y="805"/>
                      <a:pt x="9662" y="1610"/>
                    </a:cubicBezTo>
                    <a:cubicBezTo>
                      <a:pt x="11273" y="2415"/>
                      <a:pt x="12883" y="4026"/>
                      <a:pt x="13689" y="4831"/>
                    </a:cubicBezTo>
                    <a:cubicBezTo>
                      <a:pt x="14494" y="6442"/>
                      <a:pt x="16104" y="8052"/>
                      <a:pt x="16910" y="9663"/>
                    </a:cubicBezTo>
                    <a:cubicBezTo>
                      <a:pt x="17715" y="11273"/>
                      <a:pt x="18520" y="13689"/>
                      <a:pt x="18520" y="16104"/>
                    </a:cubicBezTo>
                    <a:close/>
                    <a:moveTo>
                      <a:pt x="14494" y="29793"/>
                    </a:moveTo>
                    <a:cubicBezTo>
                      <a:pt x="15299" y="28182"/>
                      <a:pt x="16104" y="24961"/>
                      <a:pt x="16104" y="20935"/>
                    </a:cubicBezTo>
                    <a:cubicBezTo>
                      <a:pt x="16104" y="19325"/>
                      <a:pt x="16104" y="17715"/>
                      <a:pt x="16104" y="16104"/>
                    </a:cubicBezTo>
                    <a:lnTo>
                      <a:pt x="4831" y="21741"/>
                    </a:lnTo>
                    <a:cubicBezTo>
                      <a:pt x="5636" y="23351"/>
                      <a:pt x="5636" y="25767"/>
                      <a:pt x="6441" y="26572"/>
                    </a:cubicBezTo>
                    <a:cubicBezTo>
                      <a:pt x="7247" y="28182"/>
                      <a:pt x="8857" y="28988"/>
                      <a:pt x="9662" y="29793"/>
                    </a:cubicBezTo>
                    <a:cubicBezTo>
                      <a:pt x="12078" y="32209"/>
                      <a:pt x="13689" y="31403"/>
                      <a:pt x="14494" y="29793"/>
                    </a:cubicBezTo>
                    <a:close/>
                    <a:moveTo>
                      <a:pt x="3220" y="17715"/>
                    </a:moveTo>
                    <a:lnTo>
                      <a:pt x="14494" y="12078"/>
                    </a:lnTo>
                    <a:cubicBezTo>
                      <a:pt x="13689" y="10468"/>
                      <a:pt x="13689" y="8857"/>
                      <a:pt x="12883" y="7247"/>
                    </a:cubicBezTo>
                    <a:cubicBezTo>
                      <a:pt x="12078" y="5636"/>
                      <a:pt x="10468" y="4831"/>
                      <a:pt x="9662" y="4026"/>
                    </a:cubicBezTo>
                    <a:cubicBezTo>
                      <a:pt x="7247" y="2416"/>
                      <a:pt x="5636" y="3221"/>
                      <a:pt x="4831" y="4831"/>
                    </a:cubicBezTo>
                    <a:cubicBezTo>
                      <a:pt x="4026" y="6442"/>
                      <a:pt x="3220" y="9663"/>
                      <a:pt x="3220" y="13689"/>
                    </a:cubicBezTo>
                    <a:cubicBezTo>
                      <a:pt x="3220" y="14494"/>
                      <a:pt x="3220" y="15299"/>
                      <a:pt x="3220" y="16104"/>
                    </a:cubicBezTo>
                    <a:cubicBezTo>
                      <a:pt x="3220" y="16909"/>
                      <a:pt x="3220" y="17715"/>
                      <a:pt x="3220" y="17715"/>
                    </a:cubicBezTo>
                    <a:close/>
                  </a:path>
                </a:pathLst>
              </a:custGeom>
              <a:solidFill>
                <a:srgbClr val="0078D4"/>
              </a:solidFill>
              <a:ln w="5856"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4C3F488-4193-430E-9841-F45608BBAC44}"/>
                  </a:ext>
                </a:extLst>
              </p:cNvPr>
              <p:cNvSpPr/>
              <p:nvPr/>
            </p:nvSpPr>
            <p:spPr>
              <a:xfrm>
                <a:off x="1308168" y="493153"/>
                <a:ext cx="16909" cy="36234"/>
              </a:xfrm>
              <a:custGeom>
                <a:avLst/>
                <a:gdLst>
                  <a:gd name="connsiteX0" fmla="*/ 11273 w 16909"/>
                  <a:gd name="connsiteY0" fmla="*/ 1610 h 36234"/>
                  <a:gd name="connsiteX1" fmla="*/ 11273 w 16909"/>
                  <a:gd name="connsiteY1" fmla="*/ 28988 h 36234"/>
                  <a:gd name="connsiteX2" fmla="*/ 16910 w 16909"/>
                  <a:gd name="connsiteY2" fmla="*/ 33014 h 36234"/>
                  <a:gd name="connsiteX3" fmla="*/ 16910 w 16909"/>
                  <a:gd name="connsiteY3" fmla="*/ 36235 h 36234"/>
                  <a:gd name="connsiteX4" fmla="*/ 1610 w 16909"/>
                  <a:gd name="connsiteY4" fmla="*/ 27377 h 36234"/>
                  <a:gd name="connsiteX5" fmla="*/ 1610 w 16909"/>
                  <a:gd name="connsiteY5" fmla="*/ 24156 h 36234"/>
                  <a:gd name="connsiteX6" fmla="*/ 8052 w 16909"/>
                  <a:gd name="connsiteY6" fmla="*/ 27377 h 36234"/>
                  <a:gd name="connsiteX7" fmla="*/ 8052 w 16909"/>
                  <a:gd name="connsiteY7" fmla="*/ 4026 h 36234"/>
                  <a:gd name="connsiteX8" fmla="*/ 1610 w 16909"/>
                  <a:gd name="connsiteY8" fmla="*/ 5637 h 36234"/>
                  <a:gd name="connsiteX9" fmla="*/ 0 w 16909"/>
                  <a:gd name="connsiteY9" fmla="*/ 2416 h 36234"/>
                  <a:gd name="connsiteX10" fmla="*/ 8858 w 16909"/>
                  <a:gd name="connsiteY10" fmla="*/ 0 h 36234"/>
                  <a:gd name="connsiteX11" fmla="*/ 11273 w 16909"/>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6234">
                    <a:moveTo>
                      <a:pt x="11273" y="1610"/>
                    </a:moveTo>
                    <a:lnTo>
                      <a:pt x="11273" y="28988"/>
                    </a:lnTo>
                    <a:lnTo>
                      <a:pt x="16910" y="33014"/>
                    </a:lnTo>
                    <a:lnTo>
                      <a:pt x="16910" y="36235"/>
                    </a:lnTo>
                    <a:lnTo>
                      <a:pt x="1610" y="27377"/>
                    </a:lnTo>
                    <a:lnTo>
                      <a:pt x="1610" y="24156"/>
                    </a:lnTo>
                    <a:lnTo>
                      <a:pt x="8052" y="27377"/>
                    </a:lnTo>
                    <a:lnTo>
                      <a:pt x="8052" y="4026"/>
                    </a:lnTo>
                    <a:lnTo>
                      <a:pt x="1610" y="5637"/>
                    </a:lnTo>
                    <a:lnTo>
                      <a:pt x="0" y="2416"/>
                    </a:lnTo>
                    <a:lnTo>
                      <a:pt x="8858" y="0"/>
                    </a:lnTo>
                    <a:lnTo>
                      <a:pt x="11273" y="1610"/>
                    </a:lnTo>
                    <a:close/>
                  </a:path>
                </a:pathLst>
              </a:custGeom>
              <a:solidFill>
                <a:srgbClr val="0078D4"/>
              </a:solidFill>
              <a:ln w="5856"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5E02807-15C5-4012-B848-89E8EE1A6C7D}"/>
                  </a:ext>
                </a:extLst>
              </p:cNvPr>
              <p:cNvSpPr/>
              <p:nvPr/>
            </p:nvSpPr>
            <p:spPr>
              <a:xfrm>
                <a:off x="1331518" y="506841"/>
                <a:ext cx="16907" cy="35429"/>
              </a:xfrm>
              <a:custGeom>
                <a:avLst/>
                <a:gdLst>
                  <a:gd name="connsiteX0" fmla="*/ 11272 w 16907"/>
                  <a:gd name="connsiteY0" fmla="*/ 806 h 35429"/>
                  <a:gd name="connsiteX1" fmla="*/ 10467 w 16907"/>
                  <a:gd name="connsiteY1" fmla="*/ 28988 h 35429"/>
                  <a:gd name="connsiteX2" fmla="*/ 16907 w 16907"/>
                  <a:gd name="connsiteY2" fmla="*/ 32209 h 35429"/>
                  <a:gd name="connsiteX3" fmla="*/ 16907 w 16907"/>
                  <a:gd name="connsiteY3" fmla="*/ 35430 h 35429"/>
                  <a:gd name="connsiteX4" fmla="*/ 1611 w 16907"/>
                  <a:gd name="connsiteY4" fmla="*/ 27378 h 35429"/>
                  <a:gd name="connsiteX5" fmla="*/ 1611 w 16907"/>
                  <a:gd name="connsiteY5" fmla="*/ 24157 h 35429"/>
                  <a:gd name="connsiteX6" fmla="*/ 8053 w 16907"/>
                  <a:gd name="connsiteY6" fmla="*/ 27378 h 35429"/>
                  <a:gd name="connsiteX7" fmla="*/ 8053 w 16907"/>
                  <a:gd name="connsiteY7" fmla="*/ 4027 h 35429"/>
                  <a:gd name="connsiteX8" fmla="*/ 1611 w 16907"/>
                  <a:gd name="connsiteY8" fmla="*/ 5637 h 35429"/>
                  <a:gd name="connsiteX9" fmla="*/ 0 w 16907"/>
                  <a:gd name="connsiteY9" fmla="*/ 1611 h 35429"/>
                  <a:gd name="connsiteX10" fmla="*/ 8856 w 16907"/>
                  <a:gd name="connsiteY10" fmla="*/ 0 h 35429"/>
                  <a:gd name="connsiteX11" fmla="*/ 11272 w 16907"/>
                  <a:gd name="connsiteY11" fmla="*/ 806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7" h="35429">
                    <a:moveTo>
                      <a:pt x="11272" y="806"/>
                    </a:moveTo>
                    <a:lnTo>
                      <a:pt x="10467" y="28988"/>
                    </a:lnTo>
                    <a:lnTo>
                      <a:pt x="16907" y="32209"/>
                    </a:lnTo>
                    <a:lnTo>
                      <a:pt x="16907" y="35430"/>
                    </a:lnTo>
                    <a:lnTo>
                      <a:pt x="1611" y="27378"/>
                    </a:lnTo>
                    <a:lnTo>
                      <a:pt x="1611" y="24157"/>
                    </a:lnTo>
                    <a:lnTo>
                      <a:pt x="8053" y="27378"/>
                    </a:lnTo>
                    <a:lnTo>
                      <a:pt x="8053" y="4027"/>
                    </a:lnTo>
                    <a:lnTo>
                      <a:pt x="1611" y="5637"/>
                    </a:lnTo>
                    <a:lnTo>
                      <a:pt x="0" y="1611"/>
                    </a:lnTo>
                    <a:lnTo>
                      <a:pt x="8856" y="0"/>
                    </a:lnTo>
                    <a:lnTo>
                      <a:pt x="11272" y="806"/>
                    </a:lnTo>
                    <a:close/>
                  </a:path>
                </a:pathLst>
              </a:custGeom>
              <a:solidFill>
                <a:srgbClr val="0078D4"/>
              </a:solidFill>
              <a:ln w="5856"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D67E317-07D9-4F18-A6AE-66956AC15CC7}"/>
                  </a:ext>
                </a:extLst>
              </p:cNvPr>
              <p:cNvSpPr/>
              <p:nvPr/>
            </p:nvSpPr>
            <p:spPr>
              <a:xfrm>
                <a:off x="1354872" y="519725"/>
                <a:ext cx="16906" cy="36234"/>
              </a:xfrm>
              <a:custGeom>
                <a:avLst/>
                <a:gdLst>
                  <a:gd name="connsiteX0" fmla="*/ 10466 w 16906"/>
                  <a:gd name="connsiteY0" fmla="*/ 1611 h 36234"/>
                  <a:gd name="connsiteX1" fmla="*/ 10466 w 16906"/>
                  <a:gd name="connsiteY1" fmla="*/ 29793 h 36234"/>
                  <a:gd name="connsiteX2" fmla="*/ 16907 w 16906"/>
                  <a:gd name="connsiteY2" fmla="*/ 33014 h 36234"/>
                  <a:gd name="connsiteX3" fmla="*/ 16907 w 16906"/>
                  <a:gd name="connsiteY3" fmla="*/ 36235 h 36234"/>
                  <a:gd name="connsiteX4" fmla="*/ 1610 w 16906"/>
                  <a:gd name="connsiteY4" fmla="*/ 27378 h 36234"/>
                  <a:gd name="connsiteX5" fmla="*/ 1610 w 16906"/>
                  <a:gd name="connsiteY5" fmla="*/ 24157 h 36234"/>
                  <a:gd name="connsiteX6" fmla="*/ 8051 w 16906"/>
                  <a:gd name="connsiteY6" fmla="*/ 28183 h 36234"/>
                  <a:gd name="connsiteX7" fmla="*/ 8051 w 16906"/>
                  <a:gd name="connsiteY7" fmla="*/ 4026 h 36234"/>
                  <a:gd name="connsiteX8" fmla="*/ 1610 w 16906"/>
                  <a:gd name="connsiteY8" fmla="*/ 5637 h 36234"/>
                  <a:gd name="connsiteX9" fmla="*/ 0 w 16906"/>
                  <a:gd name="connsiteY9" fmla="*/ 2416 h 36234"/>
                  <a:gd name="connsiteX10" fmla="*/ 8856 w 16906"/>
                  <a:gd name="connsiteY10" fmla="*/ 0 h 36234"/>
                  <a:gd name="connsiteX11" fmla="*/ 10466 w 16906"/>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4">
                    <a:moveTo>
                      <a:pt x="10466" y="1611"/>
                    </a:moveTo>
                    <a:lnTo>
                      <a:pt x="10466" y="29793"/>
                    </a:lnTo>
                    <a:lnTo>
                      <a:pt x="16907" y="33014"/>
                    </a:lnTo>
                    <a:lnTo>
                      <a:pt x="16907" y="36235"/>
                    </a:lnTo>
                    <a:lnTo>
                      <a:pt x="1610" y="27378"/>
                    </a:lnTo>
                    <a:lnTo>
                      <a:pt x="1610" y="24157"/>
                    </a:lnTo>
                    <a:lnTo>
                      <a:pt x="8051" y="28183"/>
                    </a:lnTo>
                    <a:lnTo>
                      <a:pt x="8051" y="4026"/>
                    </a:lnTo>
                    <a:lnTo>
                      <a:pt x="1610" y="5637"/>
                    </a:lnTo>
                    <a:lnTo>
                      <a:pt x="0" y="2416"/>
                    </a:lnTo>
                    <a:lnTo>
                      <a:pt x="8856" y="0"/>
                    </a:lnTo>
                    <a:lnTo>
                      <a:pt x="10466" y="1611"/>
                    </a:lnTo>
                    <a:close/>
                  </a:path>
                </a:pathLst>
              </a:custGeom>
              <a:solidFill>
                <a:srgbClr val="0078D4"/>
              </a:solidFill>
              <a:ln w="5856"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50D0D9C-B5B4-4C38-96F7-2F509C82FEEE}"/>
                  </a:ext>
                </a:extLst>
              </p:cNvPr>
              <p:cNvSpPr/>
              <p:nvPr/>
            </p:nvSpPr>
            <p:spPr>
              <a:xfrm>
                <a:off x="1376609" y="530998"/>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29 h 35429"/>
                  <a:gd name="connsiteX5" fmla="*/ 9667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15 w 19327"/>
                  <a:gd name="connsiteY11" fmla="*/ 1610 h 35429"/>
                  <a:gd name="connsiteX12" fmla="*/ 5636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7 h 35429"/>
                  <a:gd name="connsiteX22" fmla="*/ 9667 w 19327"/>
                  <a:gd name="connsiteY22" fmla="*/ 30598 h 35429"/>
                  <a:gd name="connsiteX23" fmla="*/ 14497 w 19327"/>
                  <a:gd name="connsiteY23" fmla="*/ 30598 h 35429"/>
                  <a:gd name="connsiteX24" fmla="*/ 4025 w 19327"/>
                  <a:gd name="connsiteY24" fmla="*/ 18520 h 35429"/>
                  <a:gd name="connsiteX25" fmla="*/ 15302 w 19327"/>
                  <a:gd name="connsiteY25" fmla="*/ 12884 h 35429"/>
                  <a:gd name="connsiteX26" fmla="*/ 13692 w 19327"/>
                  <a:gd name="connsiteY26" fmla="*/ 8052 h 35429"/>
                  <a:gd name="connsiteX27" fmla="*/ 10472 w 19327"/>
                  <a:gd name="connsiteY27" fmla="*/ 4831 h 35429"/>
                  <a:gd name="connsiteX28" fmla="*/ 5636 w 19327"/>
                  <a:gd name="connsiteY28" fmla="*/ 5636 h 35429"/>
                  <a:gd name="connsiteX29" fmla="*/ 4025 w 19327"/>
                  <a:gd name="connsiteY29" fmla="*/ 14494 h 35429"/>
                  <a:gd name="connsiteX30" fmla="*/ 4025 w 19327"/>
                  <a:gd name="connsiteY30" fmla="*/ 16909 h 35429"/>
                  <a:gd name="connsiteX31" fmla="*/ 4025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29"/>
                      <a:pt x="13692" y="35429"/>
                    </a:cubicBezTo>
                    <a:cubicBezTo>
                      <a:pt x="12887" y="35429"/>
                      <a:pt x="11277" y="35429"/>
                      <a:pt x="9667" y="33819"/>
                    </a:cubicBezTo>
                    <a:cubicBezTo>
                      <a:pt x="8057"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7" y="805"/>
                      <a:pt x="9667" y="1610"/>
                    </a:cubicBezTo>
                    <a:cubicBezTo>
                      <a:pt x="11277" y="2415"/>
                      <a:pt x="12887" y="4026"/>
                      <a:pt x="13692" y="4831"/>
                    </a:cubicBezTo>
                    <a:cubicBezTo>
                      <a:pt x="14497" y="6442"/>
                      <a:pt x="16107" y="8052"/>
                      <a:pt x="16912" y="9663"/>
                    </a:cubicBezTo>
                    <a:cubicBezTo>
                      <a:pt x="17717" y="12078"/>
                      <a:pt x="18523" y="13689"/>
                      <a:pt x="18523" y="16104"/>
                    </a:cubicBezTo>
                    <a:close/>
                    <a:moveTo>
                      <a:pt x="14497" y="30598"/>
                    </a:moveTo>
                    <a:cubicBezTo>
                      <a:pt x="15302" y="28987"/>
                      <a:pt x="16107" y="25767"/>
                      <a:pt x="16107" y="21741"/>
                    </a:cubicBezTo>
                    <a:cubicBezTo>
                      <a:pt x="16107" y="20130"/>
                      <a:pt x="16107" y="18520"/>
                      <a:pt x="16107" y="16909"/>
                    </a:cubicBezTo>
                    <a:lnTo>
                      <a:pt x="4830" y="22546"/>
                    </a:lnTo>
                    <a:cubicBezTo>
                      <a:pt x="5636" y="24156"/>
                      <a:pt x="5636" y="26572"/>
                      <a:pt x="6441" y="27377"/>
                    </a:cubicBezTo>
                    <a:cubicBezTo>
                      <a:pt x="7246" y="28988"/>
                      <a:pt x="8862" y="29793"/>
                      <a:pt x="9667" y="30598"/>
                    </a:cubicBezTo>
                    <a:cubicBezTo>
                      <a:pt x="12082" y="32208"/>
                      <a:pt x="13692" y="32208"/>
                      <a:pt x="14497" y="30598"/>
                    </a:cubicBezTo>
                    <a:close/>
                    <a:moveTo>
                      <a:pt x="4025" y="18520"/>
                    </a:moveTo>
                    <a:lnTo>
                      <a:pt x="15302" y="12884"/>
                    </a:lnTo>
                    <a:cubicBezTo>
                      <a:pt x="14497" y="11273"/>
                      <a:pt x="14497" y="9663"/>
                      <a:pt x="13692" y="8052"/>
                    </a:cubicBezTo>
                    <a:cubicBezTo>
                      <a:pt x="12887" y="6442"/>
                      <a:pt x="11277" y="5636"/>
                      <a:pt x="10472" y="4831"/>
                    </a:cubicBezTo>
                    <a:cubicBezTo>
                      <a:pt x="8057" y="3221"/>
                      <a:pt x="6441" y="4026"/>
                      <a:pt x="5636" y="5636"/>
                    </a:cubicBezTo>
                    <a:cubicBezTo>
                      <a:pt x="4830" y="7247"/>
                      <a:pt x="4025" y="10468"/>
                      <a:pt x="4025" y="14494"/>
                    </a:cubicBezTo>
                    <a:cubicBezTo>
                      <a:pt x="4025" y="15299"/>
                      <a:pt x="4025" y="16104"/>
                      <a:pt x="4025" y="16909"/>
                    </a:cubicBezTo>
                    <a:cubicBezTo>
                      <a:pt x="4025" y="16909"/>
                      <a:pt x="4025" y="17715"/>
                      <a:pt x="4025" y="18520"/>
                    </a:cubicBezTo>
                    <a:close/>
                  </a:path>
                </a:pathLst>
              </a:custGeom>
              <a:solidFill>
                <a:srgbClr val="0078D4"/>
              </a:solidFill>
              <a:ln w="5856"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08B163D-A935-4507-997B-992CD56D3508}"/>
                  </a:ext>
                </a:extLst>
              </p:cNvPr>
              <p:cNvSpPr/>
              <p:nvPr/>
            </p:nvSpPr>
            <p:spPr>
              <a:xfrm>
                <a:off x="1399962" y="54468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2 w 19321"/>
                  <a:gd name="connsiteY18" fmla="*/ 21741 h 35429"/>
                  <a:gd name="connsiteX19" fmla="*/ 16102 w 19321"/>
                  <a:gd name="connsiteY19" fmla="*/ 16909 h 35429"/>
                  <a:gd name="connsiteX20" fmla="*/ 4830 w 19321"/>
                  <a:gd name="connsiteY20" fmla="*/ 22546 h 35429"/>
                  <a:gd name="connsiteX21" fmla="*/ 6441 w 19321"/>
                  <a:gd name="connsiteY21" fmla="*/ 27377 h 35429"/>
                  <a:gd name="connsiteX22" fmla="*/ 9661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1 h 35429"/>
                  <a:gd name="connsiteX28" fmla="*/ 5636 w 19321"/>
                  <a:gd name="connsiteY28" fmla="*/ 5637 h 35429"/>
                  <a:gd name="connsiteX29" fmla="*/ 4025 w 19321"/>
                  <a:gd name="connsiteY29" fmla="*/ 14494 h 35429"/>
                  <a:gd name="connsiteX30" fmla="*/ 4025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3"/>
                      <a:pt x="18517" y="29793"/>
                    </a:cubicBezTo>
                    <a:cubicBezTo>
                      <a:pt x="18517" y="31404"/>
                      <a:pt x="17712" y="33014"/>
                      <a:pt x="16907" y="33819"/>
                    </a:cubicBezTo>
                    <a:cubicBezTo>
                      <a:pt x="16102" y="34625"/>
                      <a:pt x="15296" y="35430"/>
                      <a:pt x="13686" y="35430"/>
                    </a:cubicBezTo>
                    <a:cubicBezTo>
                      <a:pt x="12881" y="35430"/>
                      <a:pt x="11271" y="35430"/>
                      <a:pt x="9661" y="33819"/>
                    </a:cubicBezTo>
                    <a:cubicBezTo>
                      <a:pt x="8051" y="33014"/>
                      <a:pt x="6441" y="31404"/>
                      <a:pt x="5636" y="29793"/>
                    </a:cubicBezTo>
                    <a:cubicBezTo>
                      <a:pt x="4830" y="28183"/>
                      <a:pt x="3220" y="26572"/>
                      <a:pt x="2415" y="24962"/>
                    </a:cubicBezTo>
                    <a:cubicBezTo>
                      <a:pt x="1610" y="23351"/>
                      <a:pt x="805" y="20935"/>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1"/>
                    </a:cubicBezTo>
                    <a:cubicBezTo>
                      <a:pt x="14491" y="6442"/>
                      <a:pt x="16102" y="8052"/>
                      <a:pt x="16907" y="9663"/>
                    </a:cubicBezTo>
                    <a:cubicBezTo>
                      <a:pt x="17712" y="12078"/>
                      <a:pt x="18517" y="13689"/>
                      <a:pt x="18517" y="16104"/>
                    </a:cubicBezTo>
                    <a:close/>
                    <a:moveTo>
                      <a:pt x="14491" y="30598"/>
                    </a:moveTo>
                    <a:cubicBezTo>
                      <a:pt x="15296" y="28988"/>
                      <a:pt x="16102" y="25767"/>
                      <a:pt x="16102" y="21741"/>
                    </a:cubicBezTo>
                    <a:cubicBezTo>
                      <a:pt x="16102" y="20130"/>
                      <a:pt x="16102" y="18520"/>
                      <a:pt x="16102" y="16909"/>
                    </a:cubicBezTo>
                    <a:lnTo>
                      <a:pt x="4830" y="22546"/>
                    </a:lnTo>
                    <a:cubicBezTo>
                      <a:pt x="5636" y="24156"/>
                      <a:pt x="5636" y="26572"/>
                      <a:pt x="6441" y="27377"/>
                    </a:cubicBezTo>
                    <a:cubicBezTo>
                      <a:pt x="7246" y="28988"/>
                      <a:pt x="8856" y="29793"/>
                      <a:pt x="9661"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7"/>
                      <a:pt x="10466" y="4831"/>
                    </a:cubicBezTo>
                    <a:cubicBezTo>
                      <a:pt x="8051" y="3221"/>
                      <a:pt x="6441" y="4026"/>
                      <a:pt x="5636" y="5637"/>
                    </a:cubicBezTo>
                    <a:cubicBezTo>
                      <a:pt x="4830" y="7247"/>
                      <a:pt x="4025" y="10468"/>
                      <a:pt x="4025" y="14494"/>
                    </a:cubicBezTo>
                    <a:cubicBezTo>
                      <a:pt x="4025" y="15299"/>
                      <a:pt x="4025" y="16104"/>
                      <a:pt x="4025" y="16909"/>
                    </a:cubicBezTo>
                    <a:cubicBezTo>
                      <a:pt x="3220" y="16909"/>
                      <a:pt x="3220" y="17715"/>
                      <a:pt x="4025" y="18520"/>
                    </a:cubicBezTo>
                    <a:close/>
                  </a:path>
                </a:pathLst>
              </a:custGeom>
              <a:solidFill>
                <a:srgbClr val="0078D4"/>
              </a:solidFill>
              <a:ln w="5856"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A4B846D-034D-4EB3-9E64-F0C0FA62811B}"/>
                  </a:ext>
                </a:extLst>
              </p:cNvPr>
              <p:cNvSpPr/>
              <p:nvPr/>
            </p:nvSpPr>
            <p:spPr>
              <a:xfrm>
                <a:off x="1424925" y="559986"/>
                <a:ext cx="16101" cy="36234"/>
              </a:xfrm>
              <a:custGeom>
                <a:avLst/>
                <a:gdLst>
                  <a:gd name="connsiteX0" fmla="*/ 10466 w 16101"/>
                  <a:gd name="connsiteY0" fmla="*/ 1611 h 36234"/>
                  <a:gd name="connsiteX1" fmla="*/ 10466 w 16101"/>
                  <a:gd name="connsiteY1" fmla="*/ 29793 h 36234"/>
                  <a:gd name="connsiteX2" fmla="*/ 16101 w 16101"/>
                  <a:gd name="connsiteY2" fmla="*/ 33014 h 36234"/>
                  <a:gd name="connsiteX3" fmla="*/ 16101 w 16101"/>
                  <a:gd name="connsiteY3" fmla="*/ 36235 h 36234"/>
                  <a:gd name="connsiteX4" fmla="*/ 1610 w 16101"/>
                  <a:gd name="connsiteY4" fmla="*/ 27378 h 36234"/>
                  <a:gd name="connsiteX5" fmla="*/ 1610 w 16101"/>
                  <a:gd name="connsiteY5" fmla="*/ 24157 h 36234"/>
                  <a:gd name="connsiteX6" fmla="*/ 7246 w 16101"/>
                  <a:gd name="connsiteY6" fmla="*/ 28183 h 36234"/>
                  <a:gd name="connsiteX7" fmla="*/ 7246 w 16101"/>
                  <a:gd name="connsiteY7" fmla="*/ 4026 h 36234"/>
                  <a:gd name="connsiteX8" fmla="*/ 1610 w 16101"/>
                  <a:gd name="connsiteY8" fmla="*/ 5637 h 36234"/>
                  <a:gd name="connsiteX9" fmla="*/ 0 w 16101"/>
                  <a:gd name="connsiteY9" fmla="*/ 2416 h 36234"/>
                  <a:gd name="connsiteX10" fmla="*/ 8051 w 16101"/>
                  <a:gd name="connsiteY10" fmla="*/ 0 h 36234"/>
                  <a:gd name="connsiteX11" fmla="*/ 10466 w 16101"/>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6234">
                    <a:moveTo>
                      <a:pt x="10466" y="1611"/>
                    </a:moveTo>
                    <a:lnTo>
                      <a:pt x="10466" y="29793"/>
                    </a:lnTo>
                    <a:lnTo>
                      <a:pt x="16101" y="33014"/>
                    </a:lnTo>
                    <a:lnTo>
                      <a:pt x="16101" y="36235"/>
                    </a:lnTo>
                    <a:lnTo>
                      <a:pt x="1610" y="27378"/>
                    </a:lnTo>
                    <a:lnTo>
                      <a:pt x="1610" y="24157"/>
                    </a:lnTo>
                    <a:lnTo>
                      <a:pt x="7246" y="28183"/>
                    </a:lnTo>
                    <a:lnTo>
                      <a:pt x="7246" y="4026"/>
                    </a:lnTo>
                    <a:lnTo>
                      <a:pt x="1610" y="5637"/>
                    </a:lnTo>
                    <a:lnTo>
                      <a:pt x="0" y="2416"/>
                    </a:lnTo>
                    <a:lnTo>
                      <a:pt x="8051" y="0"/>
                    </a:lnTo>
                    <a:lnTo>
                      <a:pt x="10466" y="1611"/>
                    </a:lnTo>
                    <a:close/>
                  </a:path>
                </a:pathLst>
              </a:custGeom>
              <a:solidFill>
                <a:srgbClr val="0078D4"/>
              </a:solidFill>
              <a:ln w="5856"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6304272-FE34-4718-BABF-D41F8E5FBFFC}"/>
                  </a:ext>
                </a:extLst>
              </p:cNvPr>
              <p:cNvSpPr/>
              <p:nvPr/>
            </p:nvSpPr>
            <p:spPr>
              <a:xfrm>
                <a:off x="1446668" y="571260"/>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1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7"/>
                    </a:cubicBezTo>
                    <a:cubicBezTo>
                      <a:pt x="805" y="4026"/>
                      <a:pt x="1610" y="2416"/>
                      <a:pt x="2415" y="1610"/>
                    </a:cubicBezTo>
                    <a:cubicBezTo>
                      <a:pt x="3220" y="805"/>
                      <a:pt x="4025" y="0"/>
                      <a:pt x="5636" y="0"/>
                    </a:cubicBezTo>
                    <a:cubicBezTo>
                      <a:pt x="6441" y="0"/>
                      <a:pt x="8051" y="805"/>
                      <a:pt x="9661" y="1610"/>
                    </a:cubicBezTo>
                    <a:cubicBezTo>
                      <a:pt x="11271" y="2416"/>
                      <a:pt x="12881" y="4026"/>
                      <a:pt x="13686" y="4831"/>
                    </a:cubicBezTo>
                    <a:cubicBezTo>
                      <a:pt x="14491" y="6442"/>
                      <a:pt x="16101" y="8052"/>
                      <a:pt x="16907" y="9663"/>
                    </a:cubicBezTo>
                    <a:cubicBezTo>
                      <a:pt x="17712" y="12078"/>
                      <a:pt x="18517" y="13689"/>
                      <a:pt x="18517" y="16104"/>
                    </a:cubicBezTo>
                    <a:close/>
                    <a:moveTo>
                      <a:pt x="14491" y="30598"/>
                    </a:moveTo>
                    <a:cubicBezTo>
                      <a:pt x="15296" y="28988"/>
                      <a:pt x="16101" y="25767"/>
                      <a:pt x="16101" y="21741"/>
                    </a:cubicBezTo>
                    <a:cubicBezTo>
                      <a:pt x="16101" y="20130"/>
                      <a:pt x="16101" y="18520"/>
                      <a:pt x="16101" y="16909"/>
                    </a:cubicBezTo>
                    <a:lnTo>
                      <a:pt x="4025" y="22546"/>
                    </a:lnTo>
                    <a:cubicBezTo>
                      <a:pt x="4830" y="24156"/>
                      <a:pt x="4830" y="26572"/>
                      <a:pt x="5636" y="27377"/>
                    </a:cubicBezTo>
                    <a:cubicBezTo>
                      <a:pt x="6441" y="28988"/>
                      <a:pt x="8051" y="29793"/>
                      <a:pt x="8856" y="30598"/>
                    </a:cubicBezTo>
                    <a:cubicBezTo>
                      <a:pt x="12076" y="32209"/>
                      <a:pt x="13686" y="32209"/>
                      <a:pt x="14491" y="30598"/>
                    </a:cubicBezTo>
                    <a:close/>
                    <a:moveTo>
                      <a:pt x="3220" y="18520"/>
                    </a:moveTo>
                    <a:lnTo>
                      <a:pt x="14491" y="12884"/>
                    </a:lnTo>
                    <a:cubicBezTo>
                      <a:pt x="13686" y="11273"/>
                      <a:pt x="13686" y="9663"/>
                      <a:pt x="12881" y="8052"/>
                    </a:cubicBezTo>
                    <a:cubicBezTo>
                      <a:pt x="12076" y="6442"/>
                      <a:pt x="10466" y="5636"/>
                      <a:pt x="9661" y="4831"/>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grpSp>
        <p:grpSp>
          <p:nvGrpSpPr>
            <p:cNvPr id="174" name="Group 173">
              <a:extLst>
                <a:ext uri="{FF2B5EF4-FFF2-40B4-BE49-F238E27FC236}">
                  <a16:creationId xmlns:a16="http://schemas.microsoft.com/office/drawing/2014/main" id="{E6EEF4A7-5A0B-4B81-B091-D63F0C25E8E9}"/>
                </a:ext>
              </a:extLst>
            </p:cNvPr>
            <p:cNvGrpSpPr/>
            <p:nvPr/>
          </p:nvGrpSpPr>
          <p:grpSpPr>
            <a:xfrm>
              <a:off x="2853355" y="2595831"/>
              <a:ext cx="240215" cy="519761"/>
              <a:chOff x="1284011" y="212937"/>
              <a:chExt cx="181978" cy="393752"/>
            </a:xfrm>
            <a:solidFill>
              <a:schemeClr val="accent3"/>
            </a:solidFill>
          </p:grpSpPr>
          <p:sp>
            <p:nvSpPr>
              <p:cNvPr id="175" name="Freeform: Shape 174">
                <a:extLst>
                  <a:ext uri="{FF2B5EF4-FFF2-40B4-BE49-F238E27FC236}">
                    <a16:creationId xmlns:a16="http://schemas.microsoft.com/office/drawing/2014/main" id="{DDE4C069-C493-4331-914E-A0673C4CFD9B}"/>
                  </a:ext>
                </a:extLst>
              </p:cNvPr>
              <p:cNvSpPr/>
              <p:nvPr/>
            </p:nvSpPr>
            <p:spPr>
              <a:xfrm>
                <a:off x="1286427" y="212937"/>
                <a:ext cx="16104" cy="36234"/>
              </a:xfrm>
              <a:custGeom>
                <a:avLst/>
                <a:gdLst>
                  <a:gd name="connsiteX0" fmla="*/ 10468 w 16104"/>
                  <a:gd name="connsiteY0" fmla="*/ 1610 h 36234"/>
                  <a:gd name="connsiteX1" fmla="*/ 10468 w 16104"/>
                  <a:gd name="connsiteY1" fmla="*/ 28988 h 36234"/>
                  <a:gd name="connsiteX2" fmla="*/ 16104 w 16104"/>
                  <a:gd name="connsiteY2" fmla="*/ 33014 h 36234"/>
                  <a:gd name="connsiteX3" fmla="*/ 16104 w 16104"/>
                  <a:gd name="connsiteY3" fmla="*/ 36235 h 36234"/>
                  <a:gd name="connsiteX4" fmla="*/ 805 w 16104"/>
                  <a:gd name="connsiteY4" fmla="*/ 27377 h 36234"/>
                  <a:gd name="connsiteX5" fmla="*/ 805 w 16104"/>
                  <a:gd name="connsiteY5" fmla="*/ 24157 h 36234"/>
                  <a:gd name="connsiteX6" fmla="*/ 7247 w 16104"/>
                  <a:gd name="connsiteY6" fmla="*/ 27377 h 36234"/>
                  <a:gd name="connsiteX7" fmla="*/ 7247 w 16104"/>
                  <a:gd name="connsiteY7" fmla="*/ 4026 h 36234"/>
                  <a:gd name="connsiteX8" fmla="*/ 805 w 16104"/>
                  <a:gd name="connsiteY8" fmla="*/ 5637 h 36234"/>
                  <a:gd name="connsiteX9" fmla="*/ 0 w 16104"/>
                  <a:gd name="connsiteY9" fmla="*/ 2416 h 36234"/>
                  <a:gd name="connsiteX10" fmla="*/ 8052 w 16104"/>
                  <a:gd name="connsiteY10" fmla="*/ 0 h 36234"/>
                  <a:gd name="connsiteX11" fmla="*/ 10468 w 16104"/>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6234">
                    <a:moveTo>
                      <a:pt x="10468" y="1610"/>
                    </a:moveTo>
                    <a:lnTo>
                      <a:pt x="10468" y="28988"/>
                    </a:lnTo>
                    <a:lnTo>
                      <a:pt x="16104" y="33014"/>
                    </a:lnTo>
                    <a:lnTo>
                      <a:pt x="16104" y="36235"/>
                    </a:lnTo>
                    <a:lnTo>
                      <a:pt x="805" y="27377"/>
                    </a:lnTo>
                    <a:lnTo>
                      <a:pt x="805" y="24157"/>
                    </a:lnTo>
                    <a:lnTo>
                      <a:pt x="7247" y="27377"/>
                    </a:lnTo>
                    <a:lnTo>
                      <a:pt x="7247" y="4026"/>
                    </a:lnTo>
                    <a:lnTo>
                      <a:pt x="805" y="5637"/>
                    </a:lnTo>
                    <a:lnTo>
                      <a:pt x="0" y="2416"/>
                    </a:lnTo>
                    <a:lnTo>
                      <a:pt x="8052" y="0"/>
                    </a:lnTo>
                    <a:lnTo>
                      <a:pt x="10468" y="1610"/>
                    </a:lnTo>
                    <a:close/>
                  </a:path>
                </a:pathLst>
              </a:custGeom>
              <a:grpFill/>
              <a:ln w="5856"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0D4D7F4-5541-4BD5-8CE9-43CE717D4A2C}"/>
                  </a:ext>
                </a:extLst>
              </p:cNvPr>
              <p:cNvSpPr/>
              <p:nvPr/>
            </p:nvSpPr>
            <p:spPr>
              <a:xfrm>
                <a:off x="1308974" y="226625"/>
                <a:ext cx="16909" cy="35429"/>
              </a:xfrm>
              <a:custGeom>
                <a:avLst/>
                <a:gdLst>
                  <a:gd name="connsiteX0" fmla="*/ 11273 w 16909"/>
                  <a:gd name="connsiteY0" fmla="*/ 805 h 35429"/>
                  <a:gd name="connsiteX1" fmla="*/ 11273 w 16909"/>
                  <a:gd name="connsiteY1" fmla="*/ 28988 h 35429"/>
                  <a:gd name="connsiteX2" fmla="*/ 16910 w 16909"/>
                  <a:gd name="connsiteY2" fmla="*/ 32209 h 35429"/>
                  <a:gd name="connsiteX3" fmla="*/ 16910 w 16909"/>
                  <a:gd name="connsiteY3" fmla="*/ 35430 h 35429"/>
                  <a:gd name="connsiteX4" fmla="*/ 1610 w 16909"/>
                  <a:gd name="connsiteY4" fmla="*/ 26572 h 35429"/>
                  <a:gd name="connsiteX5" fmla="*/ 1610 w 16909"/>
                  <a:gd name="connsiteY5" fmla="*/ 23351 h 35429"/>
                  <a:gd name="connsiteX6" fmla="*/ 8052 w 16909"/>
                  <a:gd name="connsiteY6" fmla="*/ 27377 h 35429"/>
                  <a:gd name="connsiteX7" fmla="*/ 8052 w 16909"/>
                  <a:gd name="connsiteY7" fmla="*/ 4026 h 35429"/>
                  <a:gd name="connsiteX8" fmla="*/ 1610 w 16909"/>
                  <a:gd name="connsiteY8" fmla="*/ 4831 h 35429"/>
                  <a:gd name="connsiteX9" fmla="*/ 0 w 16909"/>
                  <a:gd name="connsiteY9" fmla="*/ 1610 h 35429"/>
                  <a:gd name="connsiteX10" fmla="*/ 8858 w 16909"/>
                  <a:gd name="connsiteY10" fmla="*/ 0 h 35429"/>
                  <a:gd name="connsiteX11" fmla="*/ 11273 w 16909"/>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1273" y="805"/>
                    </a:moveTo>
                    <a:lnTo>
                      <a:pt x="11273" y="28988"/>
                    </a:lnTo>
                    <a:lnTo>
                      <a:pt x="16910" y="32209"/>
                    </a:lnTo>
                    <a:lnTo>
                      <a:pt x="16910" y="35430"/>
                    </a:lnTo>
                    <a:lnTo>
                      <a:pt x="1610" y="26572"/>
                    </a:lnTo>
                    <a:lnTo>
                      <a:pt x="1610" y="23351"/>
                    </a:lnTo>
                    <a:lnTo>
                      <a:pt x="8052" y="27377"/>
                    </a:lnTo>
                    <a:lnTo>
                      <a:pt x="8052" y="4026"/>
                    </a:lnTo>
                    <a:lnTo>
                      <a:pt x="1610" y="4831"/>
                    </a:lnTo>
                    <a:lnTo>
                      <a:pt x="0" y="1610"/>
                    </a:lnTo>
                    <a:lnTo>
                      <a:pt x="8858" y="0"/>
                    </a:lnTo>
                    <a:lnTo>
                      <a:pt x="11273" y="805"/>
                    </a:lnTo>
                    <a:close/>
                  </a:path>
                </a:pathLst>
              </a:custGeom>
              <a:grpFill/>
              <a:ln w="5856"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65B6AF9-70BC-4D25-8CE3-37BB1E9F4636}"/>
                  </a:ext>
                </a:extLst>
              </p:cNvPr>
              <p:cNvSpPr/>
              <p:nvPr/>
            </p:nvSpPr>
            <p:spPr>
              <a:xfrm>
                <a:off x="1332325" y="239509"/>
                <a:ext cx="16911" cy="36235"/>
              </a:xfrm>
              <a:custGeom>
                <a:avLst/>
                <a:gdLst>
                  <a:gd name="connsiteX0" fmla="*/ 11270 w 16911"/>
                  <a:gd name="connsiteY0" fmla="*/ 1610 h 36235"/>
                  <a:gd name="connsiteX1" fmla="*/ 10465 w 16911"/>
                  <a:gd name="connsiteY1" fmla="*/ 29793 h 36235"/>
                  <a:gd name="connsiteX2" fmla="*/ 16912 w 16911"/>
                  <a:gd name="connsiteY2" fmla="*/ 33014 h 36235"/>
                  <a:gd name="connsiteX3" fmla="*/ 16912 w 16911"/>
                  <a:gd name="connsiteY3" fmla="*/ 36235 h 36235"/>
                  <a:gd name="connsiteX4" fmla="*/ 1611 w 16911"/>
                  <a:gd name="connsiteY4" fmla="*/ 27377 h 36235"/>
                  <a:gd name="connsiteX5" fmla="*/ 1611 w 16911"/>
                  <a:gd name="connsiteY5" fmla="*/ 24157 h 36235"/>
                  <a:gd name="connsiteX6" fmla="*/ 8050 w 16911"/>
                  <a:gd name="connsiteY6" fmla="*/ 27377 h 36235"/>
                  <a:gd name="connsiteX7" fmla="*/ 8050 w 16911"/>
                  <a:gd name="connsiteY7" fmla="*/ 4026 h 36235"/>
                  <a:gd name="connsiteX8" fmla="*/ 1611 w 16911"/>
                  <a:gd name="connsiteY8" fmla="*/ 5637 h 36235"/>
                  <a:gd name="connsiteX9" fmla="*/ 0 w 16911"/>
                  <a:gd name="connsiteY9" fmla="*/ 2416 h 36235"/>
                  <a:gd name="connsiteX10" fmla="*/ 8855 w 16911"/>
                  <a:gd name="connsiteY10" fmla="*/ 0 h 36235"/>
                  <a:gd name="connsiteX11" fmla="*/ 11270 w 16911"/>
                  <a:gd name="connsiteY11" fmla="*/ 1610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11" h="36235">
                    <a:moveTo>
                      <a:pt x="11270" y="1610"/>
                    </a:moveTo>
                    <a:lnTo>
                      <a:pt x="10465" y="29793"/>
                    </a:lnTo>
                    <a:lnTo>
                      <a:pt x="16912" y="33014"/>
                    </a:lnTo>
                    <a:lnTo>
                      <a:pt x="16912" y="36235"/>
                    </a:lnTo>
                    <a:lnTo>
                      <a:pt x="1611" y="27377"/>
                    </a:lnTo>
                    <a:lnTo>
                      <a:pt x="1611" y="24157"/>
                    </a:lnTo>
                    <a:lnTo>
                      <a:pt x="8050" y="27377"/>
                    </a:lnTo>
                    <a:lnTo>
                      <a:pt x="8050" y="4026"/>
                    </a:lnTo>
                    <a:lnTo>
                      <a:pt x="1611" y="5637"/>
                    </a:lnTo>
                    <a:lnTo>
                      <a:pt x="0" y="2416"/>
                    </a:lnTo>
                    <a:lnTo>
                      <a:pt x="8855" y="0"/>
                    </a:lnTo>
                    <a:lnTo>
                      <a:pt x="11270" y="1610"/>
                    </a:lnTo>
                    <a:close/>
                  </a:path>
                </a:pathLst>
              </a:custGeom>
              <a:grpFill/>
              <a:ln w="5856"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3C8BDF6-0FC9-4CA5-AB7C-098DDA386AD9}"/>
                  </a:ext>
                </a:extLst>
              </p:cNvPr>
              <p:cNvSpPr/>
              <p:nvPr/>
            </p:nvSpPr>
            <p:spPr>
              <a:xfrm>
                <a:off x="1355677" y="253197"/>
                <a:ext cx="16906" cy="35429"/>
              </a:xfrm>
              <a:custGeom>
                <a:avLst/>
                <a:gdLst>
                  <a:gd name="connsiteX0" fmla="*/ 10466 w 16906"/>
                  <a:gd name="connsiteY0" fmla="*/ 1610 h 35429"/>
                  <a:gd name="connsiteX1" fmla="*/ 10466 w 16906"/>
                  <a:gd name="connsiteY1" fmla="*/ 28988 h 35429"/>
                  <a:gd name="connsiteX2" fmla="*/ 16907 w 16906"/>
                  <a:gd name="connsiteY2" fmla="*/ 33014 h 35429"/>
                  <a:gd name="connsiteX3" fmla="*/ 16907 w 16906"/>
                  <a:gd name="connsiteY3" fmla="*/ 35430 h 35429"/>
                  <a:gd name="connsiteX4" fmla="*/ 1610 w 16906"/>
                  <a:gd name="connsiteY4" fmla="*/ 27377 h 35429"/>
                  <a:gd name="connsiteX5" fmla="*/ 1610 w 16906"/>
                  <a:gd name="connsiteY5" fmla="*/ 24156 h 35429"/>
                  <a:gd name="connsiteX6" fmla="*/ 8051 w 16906"/>
                  <a:gd name="connsiteY6" fmla="*/ 27377 h 35429"/>
                  <a:gd name="connsiteX7" fmla="*/ 8051 w 16906"/>
                  <a:gd name="connsiteY7" fmla="*/ 4026 h 35429"/>
                  <a:gd name="connsiteX8" fmla="*/ 1610 w 16906"/>
                  <a:gd name="connsiteY8" fmla="*/ 5637 h 35429"/>
                  <a:gd name="connsiteX9" fmla="*/ 0 w 16906"/>
                  <a:gd name="connsiteY9" fmla="*/ 2416 h 35429"/>
                  <a:gd name="connsiteX10" fmla="*/ 8856 w 16906"/>
                  <a:gd name="connsiteY10" fmla="*/ 0 h 35429"/>
                  <a:gd name="connsiteX11" fmla="*/ 10466 w 16906"/>
                  <a:gd name="connsiteY11" fmla="*/ 161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0466" y="1610"/>
                    </a:moveTo>
                    <a:lnTo>
                      <a:pt x="10466" y="28988"/>
                    </a:lnTo>
                    <a:lnTo>
                      <a:pt x="16907" y="33014"/>
                    </a:lnTo>
                    <a:lnTo>
                      <a:pt x="16907" y="35430"/>
                    </a:lnTo>
                    <a:lnTo>
                      <a:pt x="1610" y="27377"/>
                    </a:lnTo>
                    <a:lnTo>
                      <a:pt x="1610" y="24156"/>
                    </a:lnTo>
                    <a:lnTo>
                      <a:pt x="8051" y="27377"/>
                    </a:lnTo>
                    <a:lnTo>
                      <a:pt x="8051" y="4026"/>
                    </a:lnTo>
                    <a:lnTo>
                      <a:pt x="1610" y="5637"/>
                    </a:lnTo>
                    <a:lnTo>
                      <a:pt x="0" y="2416"/>
                    </a:lnTo>
                    <a:lnTo>
                      <a:pt x="8856" y="0"/>
                    </a:lnTo>
                    <a:lnTo>
                      <a:pt x="10466" y="1610"/>
                    </a:lnTo>
                    <a:close/>
                  </a:path>
                </a:pathLst>
              </a:custGeom>
              <a:grpFill/>
              <a:ln w="5856"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2E398B2-474A-4655-BAFD-DDD5BF4336FD}"/>
                  </a:ext>
                </a:extLst>
              </p:cNvPr>
              <p:cNvSpPr/>
              <p:nvPr/>
            </p:nvSpPr>
            <p:spPr>
              <a:xfrm>
                <a:off x="1377414" y="264470"/>
                <a:ext cx="19327" cy="35429"/>
              </a:xfrm>
              <a:custGeom>
                <a:avLst/>
                <a:gdLst>
                  <a:gd name="connsiteX0" fmla="*/ 18523 w 19327"/>
                  <a:gd name="connsiteY0" fmla="*/ 16104 h 35429"/>
                  <a:gd name="connsiteX1" fmla="*/ 19328 w 19327"/>
                  <a:gd name="connsiteY1" fmla="*/ 23352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2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10 h 35429"/>
                  <a:gd name="connsiteX20" fmla="*/ 4836 w 19327"/>
                  <a:gd name="connsiteY20" fmla="*/ 22546 h 35429"/>
                  <a:gd name="connsiteX21" fmla="*/ 6446 w 19327"/>
                  <a:gd name="connsiteY21" fmla="*/ 27378 h 35429"/>
                  <a:gd name="connsiteX22" fmla="*/ 9667 w 19327"/>
                  <a:gd name="connsiteY22" fmla="*/ 30598 h 35429"/>
                  <a:gd name="connsiteX23" fmla="*/ 14497 w 19327"/>
                  <a:gd name="connsiteY23" fmla="*/ 30598 h 35429"/>
                  <a:gd name="connsiteX24" fmla="*/ 4031 w 19327"/>
                  <a:gd name="connsiteY24" fmla="*/ 18520 h 35429"/>
                  <a:gd name="connsiteX25" fmla="*/ 15302 w 19327"/>
                  <a:gd name="connsiteY25" fmla="*/ 12883 h 35429"/>
                  <a:gd name="connsiteX26" fmla="*/ 13692 w 19327"/>
                  <a:gd name="connsiteY26" fmla="*/ 8052 h 35429"/>
                  <a:gd name="connsiteX27" fmla="*/ 10472 w 19327"/>
                  <a:gd name="connsiteY27" fmla="*/ 4831 h 35429"/>
                  <a:gd name="connsiteX28" fmla="*/ 5641 w 19327"/>
                  <a:gd name="connsiteY28" fmla="*/ 5637 h 35429"/>
                  <a:gd name="connsiteX29" fmla="*/ 4031 w 19327"/>
                  <a:gd name="connsiteY29" fmla="*/ 14494 h 35429"/>
                  <a:gd name="connsiteX30" fmla="*/ 4031 w 19327"/>
                  <a:gd name="connsiteY30" fmla="*/ 16910 h 35429"/>
                  <a:gd name="connsiteX31" fmla="*/ 4031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2"/>
                    </a:cubicBezTo>
                    <a:cubicBezTo>
                      <a:pt x="19328" y="25767"/>
                      <a:pt x="19328" y="28183"/>
                      <a:pt x="18523" y="29793"/>
                    </a:cubicBezTo>
                    <a:cubicBezTo>
                      <a:pt x="18523" y="31404"/>
                      <a:pt x="17717" y="33014"/>
                      <a:pt x="16912" y="33819"/>
                    </a:cubicBezTo>
                    <a:cubicBezTo>
                      <a:pt x="16107" y="34624"/>
                      <a:pt x="15302" y="35430"/>
                      <a:pt x="13692" y="35430"/>
                    </a:cubicBezTo>
                    <a:cubicBezTo>
                      <a:pt x="12887" y="35430"/>
                      <a:pt x="11277" y="35430"/>
                      <a:pt x="9667" y="33819"/>
                    </a:cubicBezTo>
                    <a:cubicBezTo>
                      <a:pt x="8057" y="33014"/>
                      <a:pt x="6446" y="31404"/>
                      <a:pt x="5641" y="29793"/>
                    </a:cubicBezTo>
                    <a:cubicBezTo>
                      <a:pt x="4836" y="28183"/>
                      <a:pt x="3226" y="26572"/>
                      <a:pt x="2421" y="24962"/>
                    </a:cubicBezTo>
                    <a:cubicBezTo>
                      <a:pt x="1616" y="23351"/>
                      <a:pt x="805" y="20936"/>
                      <a:pt x="805" y="18520"/>
                    </a:cubicBezTo>
                    <a:cubicBezTo>
                      <a:pt x="805" y="16104"/>
                      <a:pt x="0" y="14494"/>
                      <a:pt x="0" y="12078"/>
                    </a:cubicBezTo>
                    <a:cubicBezTo>
                      <a:pt x="0" y="9662"/>
                      <a:pt x="0" y="7247"/>
                      <a:pt x="805" y="5637"/>
                    </a:cubicBezTo>
                    <a:cubicBezTo>
                      <a:pt x="805" y="4026"/>
                      <a:pt x="1616" y="2416"/>
                      <a:pt x="2421" y="1610"/>
                    </a:cubicBezTo>
                    <a:cubicBezTo>
                      <a:pt x="3226" y="805"/>
                      <a:pt x="4031" y="0"/>
                      <a:pt x="5641" y="0"/>
                    </a:cubicBezTo>
                    <a:cubicBezTo>
                      <a:pt x="6446" y="0"/>
                      <a:pt x="8057" y="805"/>
                      <a:pt x="9667" y="1610"/>
                    </a:cubicBezTo>
                    <a:cubicBezTo>
                      <a:pt x="11277" y="2416"/>
                      <a:pt x="12887" y="4026"/>
                      <a:pt x="13692" y="4831"/>
                    </a:cubicBezTo>
                    <a:cubicBezTo>
                      <a:pt x="14497" y="6442"/>
                      <a:pt x="16107" y="8052"/>
                      <a:pt x="16912" y="9662"/>
                    </a:cubicBezTo>
                    <a:cubicBezTo>
                      <a:pt x="17717" y="12078"/>
                      <a:pt x="18523" y="13689"/>
                      <a:pt x="18523" y="16104"/>
                    </a:cubicBezTo>
                    <a:close/>
                    <a:moveTo>
                      <a:pt x="14497" y="30598"/>
                    </a:moveTo>
                    <a:cubicBezTo>
                      <a:pt x="15302" y="28988"/>
                      <a:pt x="16107" y="25767"/>
                      <a:pt x="16107" y="21741"/>
                    </a:cubicBezTo>
                    <a:cubicBezTo>
                      <a:pt x="16107" y="20131"/>
                      <a:pt x="16107" y="18520"/>
                      <a:pt x="16107" y="16910"/>
                    </a:cubicBezTo>
                    <a:lnTo>
                      <a:pt x="4836" y="22546"/>
                    </a:lnTo>
                    <a:cubicBezTo>
                      <a:pt x="5641" y="24157"/>
                      <a:pt x="5641" y="26572"/>
                      <a:pt x="6446" y="27378"/>
                    </a:cubicBezTo>
                    <a:cubicBezTo>
                      <a:pt x="7252" y="28988"/>
                      <a:pt x="8862" y="29793"/>
                      <a:pt x="9667" y="30598"/>
                    </a:cubicBezTo>
                    <a:cubicBezTo>
                      <a:pt x="12082" y="32209"/>
                      <a:pt x="13692" y="32209"/>
                      <a:pt x="14497" y="30598"/>
                    </a:cubicBezTo>
                    <a:close/>
                    <a:moveTo>
                      <a:pt x="4031" y="18520"/>
                    </a:moveTo>
                    <a:lnTo>
                      <a:pt x="15302" y="12883"/>
                    </a:lnTo>
                    <a:cubicBezTo>
                      <a:pt x="14497" y="11273"/>
                      <a:pt x="14497" y="9662"/>
                      <a:pt x="13692" y="8052"/>
                    </a:cubicBezTo>
                    <a:cubicBezTo>
                      <a:pt x="12887" y="6442"/>
                      <a:pt x="11277" y="5637"/>
                      <a:pt x="10472" y="4831"/>
                    </a:cubicBezTo>
                    <a:cubicBezTo>
                      <a:pt x="8057" y="3221"/>
                      <a:pt x="6446" y="4026"/>
                      <a:pt x="5641" y="5637"/>
                    </a:cubicBezTo>
                    <a:cubicBezTo>
                      <a:pt x="4836" y="7247"/>
                      <a:pt x="4031" y="10468"/>
                      <a:pt x="4031" y="14494"/>
                    </a:cubicBezTo>
                    <a:cubicBezTo>
                      <a:pt x="4031" y="15299"/>
                      <a:pt x="4031" y="16104"/>
                      <a:pt x="4031" y="16910"/>
                    </a:cubicBezTo>
                    <a:cubicBezTo>
                      <a:pt x="4031" y="16910"/>
                      <a:pt x="4031" y="17715"/>
                      <a:pt x="4031" y="18520"/>
                    </a:cubicBezTo>
                    <a:close/>
                  </a:path>
                </a:pathLst>
              </a:custGeom>
              <a:grpFill/>
              <a:ln w="5856"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8CC4C6F-42F5-4B7E-AE6D-013CDD769C2A}"/>
                  </a:ext>
                </a:extLst>
              </p:cNvPr>
              <p:cNvSpPr/>
              <p:nvPr/>
            </p:nvSpPr>
            <p:spPr>
              <a:xfrm>
                <a:off x="1400767" y="277354"/>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20 h 35429"/>
                  <a:gd name="connsiteX4" fmla="*/ 13692 w 19327"/>
                  <a:gd name="connsiteY4" fmla="*/ 35430 h 35429"/>
                  <a:gd name="connsiteX5" fmla="*/ 9661 w 19327"/>
                  <a:gd name="connsiteY5" fmla="*/ 33820 h 35429"/>
                  <a:gd name="connsiteX6" fmla="*/ 5636 w 19327"/>
                  <a:gd name="connsiteY6" fmla="*/ 29793 h 35429"/>
                  <a:gd name="connsiteX7" fmla="*/ 2415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1 h 35429"/>
                  <a:gd name="connsiteX12" fmla="*/ 5636 w 19327"/>
                  <a:gd name="connsiteY12" fmla="*/ 0 h 35429"/>
                  <a:gd name="connsiteX13" fmla="*/ 9661 w 19327"/>
                  <a:gd name="connsiteY13" fmla="*/ 1611 h 35429"/>
                  <a:gd name="connsiteX14" fmla="*/ 13692 w 19327"/>
                  <a:gd name="connsiteY14" fmla="*/ 4832 h 35429"/>
                  <a:gd name="connsiteX15" fmla="*/ 16912 w 19327"/>
                  <a:gd name="connsiteY15" fmla="*/ 9663 h 35429"/>
                  <a:gd name="connsiteX16" fmla="*/ 18523 w 19327"/>
                  <a:gd name="connsiteY16" fmla="*/ 16104 h 35429"/>
                  <a:gd name="connsiteX17" fmla="*/ 14497 w 19327"/>
                  <a:gd name="connsiteY17" fmla="*/ 30599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8 h 35429"/>
                  <a:gd name="connsiteX22" fmla="*/ 9661 w 19327"/>
                  <a:gd name="connsiteY22" fmla="*/ 30599 h 35429"/>
                  <a:gd name="connsiteX23" fmla="*/ 14497 w 19327"/>
                  <a:gd name="connsiteY23" fmla="*/ 30599 h 35429"/>
                  <a:gd name="connsiteX24" fmla="*/ 4025 w 19327"/>
                  <a:gd name="connsiteY24" fmla="*/ 18520 h 35429"/>
                  <a:gd name="connsiteX25" fmla="*/ 15302 w 19327"/>
                  <a:gd name="connsiteY25" fmla="*/ 12884 h 35429"/>
                  <a:gd name="connsiteX26" fmla="*/ 13692 w 19327"/>
                  <a:gd name="connsiteY26" fmla="*/ 8052 h 35429"/>
                  <a:gd name="connsiteX27" fmla="*/ 10466 w 19327"/>
                  <a:gd name="connsiteY27" fmla="*/ 4832 h 35429"/>
                  <a:gd name="connsiteX28" fmla="*/ 5636 w 19327"/>
                  <a:gd name="connsiteY28" fmla="*/ 5637 h 35429"/>
                  <a:gd name="connsiteX29" fmla="*/ 4025 w 19327"/>
                  <a:gd name="connsiteY29" fmla="*/ 14494 h 35429"/>
                  <a:gd name="connsiteX30" fmla="*/ 4025 w 19327"/>
                  <a:gd name="connsiteY30" fmla="*/ 16909 h 35429"/>
                  <a:gd name="connsiteX31" fmla="*/ 4025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1"/>
                    </a:cubicBezTo>
                    <a:cubicBezTo>
                      <a:pt x="19328" y="25767"/>
                      <a:pt x="19328" y="28183"/>
                      <a:pt x="18523" y="29793"/>
                    </a:cubicBezTo>
                    <a:cubicBezTo>
                      <a:pt x="18523" y="31404"/>
                      <a:pt x="17717" y="33014"/>
                      <a:pt x="16912" y="33820"/>
                    </a:cubicBezTo>
                    <a:cubicBezTo>
                      <a:pt x="16107" y="34625"/>
                      <a:pt x="15302" y="35430"/>
                      <a:pt x="13692"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92" y="4832"/>
                    </a:cubicBezTo>
                    <a:cubicBezTo>
                      <a:pt x="14497" y="6442"/>
                      <a:pt x="16107" y="8052"/>
                      <a:pt x="16912" y="9663"/>
                    </a:cubicBezTo>
                    <a:cubicBezTo>
                      <a:pt x="17717" y="12078"/>
                      <a:pt x="18523" y="14494"/>
                      <a:pt x="18523" y="16104"/>
                    </a:cubicBezTo>
                    <a:close/>
                    <a:moveTo>
                      <a:pt x="14497" y="30599"/>
                    </a:moveTo>
                    <a:cubicBezTo>
                      <a:pt x="15302" y="28988"/>
                      <a:pt x="16107" y="25767"/>
                      <a:pt x="16107" y="21741"/>
                    </a:cubicBezTo>
                    <a:cubicBezTo>
                      <a:pt x="16107" y="20130"/>
                      <a:pt x="16107" y="18520"/>
                      <a:pt x="16107" y="16909"/>
                    </a:cubicBezTo>
                    <a:lnTo>
                      <a:pt x="4830" y="22546"/>
                    </a:lnTo>
                    <a:cubicBezTo>
                      <a:pt x="5636" y="24157"/>
                      <a:pt x="5636" y="26572"/>
                      <a:pt x="6441" y="27378"/>
                    </a:cubicBezTo>
                    <a:cubicBezTo>
                      <a:pt x="7246" y="28988"/>
                      <a:pt x="8856" y="29793"/>
                      <a:pt x="9661" y="30599"/>
                    </a:cubicBezTo>
                    <a:cubicBezTo>
                      <a:pt x="12076" y="32209"/>
                      <a:pt x="13692" y="32209"/>
                      <a:pt x="14497" y="30599"/>
                    </a:cubicBezTo>
                    <a:close/>
                    <a:moveTo>
                      <a:pt x="4025" y="18520"/>
                    </a:moveTo>
                    <a:lnTo>
                      <a:pt x="15302" y="12884"/>
                    </a:lnTo>
                    <a:cubicBezTo>
                      <a:pt x="14497" y="11273"/>
                      <a:pt x="14497" y="9663"/>
                      <a:pt x="13692" y="8052"/>
                    </a:cubicBezTo>
                    <a:cubicBezTo>
                      <a:pt x="12881" y="6442"/>
                      <a:pt x="11271" y="5637"/>
                      <a:pt x="10466" y="4832"/>
                    </a:cubicBezTo>
                    <a:cubicBezTo>
                      <a:pt x="8051" y="3221"/>
                      <a:pt x="6441" y="4026"/>
                      <a:pt x="5636" y="5637"/>
                    </a:cubicBezTo>
                    <a:cubicBezTo>
                      <a:pt x="4830" y="7247"/>
                      <a:pt x="4025" y="10468"/>
                      <a:pt x="4025" y="14494"/>
                    </a:cubicBezTo>
                    <a:cubicBezTo>
                      <a:pt x="4025" y="15299"/>
                      <a:pt x="4025" y="16104"/>
                      <a:pt x="4025" y="16909"/>
                    </a:cubicBezTo>
                    <a:cubicBezTo>
                      <a:pt x="3220" y="17715"/>
                      <a:pt x="3220" y="17715"/>
                      <a:pt x="4025" y="18520"/>
                    </a:cubicBezTo>
                    <a:close/>
                  </a:path>
                </a:pathLst>
              </a:custGeom>
              <a:grpFill/>
              <a:ln w="5856"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C6C16FF-3C7C-476B-8DB0-2D6E3A5ABA89}"/>
                  </a:ext>
                </a:extLst>
              </p:cNvPr>
              <p:cNvSpPr/>
              <p:nvPr/>
            </p:nvSpPr>
            <p:spPr>
              <a:xfrm>
                <a:off x="1425730" y="293458"/>
                <a:ext cx="16101" cy="35429"/>
              </a:xfrm>
              <a:custGeom>
                <a:avLst/>
                <a:gdLst>
                  <a:gd name="connsiteX0" fmla="*/ 10466 w 16101"/>
                  <a:gd name="connsiteY0" fmla="*/ 805 h 35429"/>
                  <a:gd name="connsiteX1" fmla="*/ 10466 w 16101"/>
                  <a:gd name="connsiteY1" fmla="*/ 28988 h 35429"/>
                  <a:gd name="connsiteX2" fmla="*/ 16101 w 16101"/>
                  <a:gd name="connsiteY2" fmla="*/ 32209 h 35429"/>
                  <a:gd name="connsiteX3" fmla="*/ 16101 w 16101"/>
                  <a:gd name="connsiteY3" fmla="*/ 35430 h 35429"/>
                  <a:gd name="connsiteX4" fmla="*/ 1610 w 16101"/>
                  <a:gd name="connsiteY4" fmla="*/ 27377 h 35429"/>
                  <a:gd name="connsiteX5" fmla="*/ 1610 w 16101"/>
                  <a:gd name="connsiteY5" fmla="*/ 24156 h 35429"/>
                  <a:gd name="connsiteX6" fmla="*/ 7246 w 16101"/>
                  <a:gd name="connsiteY6" fmla="*/ 27377 h 35429"/>
                  <a:gd name="connsiteX7" fmla="*/ 7246 w 16101"/>
                  <a:gd name="connsiteY7" fmla="*/ 4026 h 35429"/>
                  <a:gd name="connsiteX8" fmla="*/ 805 w 16101"/>
                  <a:gd name="connsiteY8" fmla="*/ 5637 h 35429"/>
                  <a:gd name="connsiteX9" fmla="*/ 0 w 16101"/>
                  <a:gd name="connsiteY9" fmla="*/ 2416 h 35429"/>
                  <a:gd name="connsiteX10" fmla="*/ 8051 w 16101"/>
                  <a:gd name="connsiteY10" fmla="*/ 0 h 35429"/>
                  <a:gd name="connsiteX11" fmla="*/ 10466 w 16101"/>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5"/>
                    </a:moveTo>
                    <a:lnTo>
                      <a:pt x="10466" y="28988"/>
                    </a:lnTo>
                    <a:lnTo>
                      <a:pt x="16101" y="32209"/>
                    </a:lnTo>
                    <a:lnTo>
                      <a:pt x="16101" y="35430"/>
                    </a:lnTo>
                    <a:lnTo>
                      <a:pt x="1610" y="27377"/>
                    </a:lnTo>
                    <a:lnTo>
                      <a:pt x="1610" y="24156"/>
                    </a:lnTo>
                    <a:lnTo>
                      <a:pt x="7246" y="27377"/>
                    </a:lnTo>
                    <a:lnTo>
                      <a:pt x="7246" y="4026"/>
                    </a:lnTo>
                    <a:lnTo>
                      <a:pt x="805" y="5637"/>
                    </a:lnTo>
                    <a:lnTo>
                      <a:pt x="0" y="2416"/>
                    </a:lnTo>
                    <a:lnTo>
                      <a:pt x="8051" y="0"/>
                    </a:lnTo>
                    <a:lnTo>
                      <a:pt x="10466" y="805"/>
                    </a:lnTo>
                    <a:close/>
                  </a:path>
                </a:pathLst>
              </a:custGeom>
              <a:grpFill/>
              <a:ln w="5856"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ED38AF4-3C32-4057-9E4E-048CE7A3D6FF}"/>
                  </a:ext>
                </a:extLst>
              </p:cNvPr>
              <p:cNvSpPr/>
              <p:nvPr/>
            </p:nvSpPr>
            <p:spPr>
              <a:xfrm>
                <a:off x="1448278" y="307147"/>
                <a:ext cx="16906" cy="35429"/>
              </a:xfrm>
              <a:custGeom>
                <a:avLst/>
                <a:gdLst>
                  <a:gd name="connsiteX0" fmla="*/ 11271 w 16906"/>
                  <a:gd name="connsiteY0" fmla="*/ 805 h 35429"/>
                  <a:gd name="connsiteX1" fmla="*/ 11271 w 16906"/>
                  <a:gd name="connsiteY1" fmla="*/ 28988 h 35429"/>
                  <a:gd name="connsiteX2" fmla="*/ 16907 w 16906"/>
                  <a:gd name="connsiteY2" fmla="*/ 32209 h 35429"/>
                  <a:gd name="connsiteX3" fmla="*/ 16907 w 16906"/>
                  <a:gd name="connsiteY3" fmla="*/ 35430 h 35429"/>
                  <a:gd name="connsiteX4" fmla="*/ 1610 w 16906"/>
                  <a:gd name="connsiteY4" fmla="*/ 26572 h 35429"/>
                  <a:gd name="connsiteX5" fmla="*/ 1610 w 16906"/>
                  <a:gd name="connsiteY5" fmla="*/ 23351 h 35429"/>
                  <a:gd name="connsiteX6" fmla="*/ 8051 w 16906"/>
                  <a:gd name="connsiteY6" fmla="*/ 27377 h 35429"/>
                  <a:gd name="connsiteX7" fmla="*/ 8051 w 16906"/>
                  <a:gd name="connsiteY7" fmla="*/ 4026 h 35429"/>
                  <a:gd name="connsiteX8" fmla="*/ 1610 w 16906"/>
                  <a:gd name="connsiteY8" fmla="*/ 4831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1271" y="28988"/>
                    </a:lnTo>
                    <a:lnTo>
                      <a:pt x="16907" y="32209"/>
                    </a:lnTo>
                    <a:lnTo>
                      <a:pt x="16907" y="35430"/>
                    </a:lnTo>
                    <a:lnTo>
                      <a:pt x="1610" y="26572"/>
                    </a:lnTo>
                    <a:lnTo>
                      <a:pt x="1610" y="23351"/>
                    </a:lnTo>
                    <a:lnTo>
                      <a:pt x="8051" y="27377"/>
                    </a:lnTo>
                    <a:lnTo>
                      <a:pt x="8051" y="4026"/>
                    </a:lnTo>
                    <a:lnTo>
                      <a:pt x="1610" y="4831"/>
                    </a:lnTo>
                    <a:lnTo>
                      <a:pt x="0" y="1610"/>
                    </a:lnTo>
                    <a:lnTo>
                      <a:pt x="8856" y="0"/>
                    </a:lnTo>
                    <a:lnTo>
                      <a:pt x="11271" y="805"/>
                    </a:lnTo>
                    <a:close/>
                  </a:path>
                </a:pathLst>
              </a:custGeom>
              <a:grpFill/>
              <a:ln w="5856"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F7C285D-842C-46A4-8EFB-DF2FEC5A2C51}"/>
                  </a:ext>
                </a:extLst>
              </p:cNvPr>
              <p:cNvSpPr/>
              <p:nvPr/>
            </p:nvSpPr>
            <p:spPr>
              <a:xfrm>
                <a:off x="1284814" y="263665"/>
                <a:ext cx="19325" cy="35429"/>
              </a:xfrm>
              <a:custGeom>
                <a:avLst/>
                <a:gdLst>
                  <a:gd name="connsiteX0" fmla="*/ 18520 w 19325"/>
                  <a:gd name="connsiteY0" fmla="*/ 16105 h 35429"/>
                  <a:gd name="connsiteX1" fmla="*/ 19325 w 19325"/>
                  <a:gd name="connsiteY1" fmla="*/ 23351 h 35429"/>
                  <a:gd name="connsiteX2" fmla="*/ 18520 w 19325"/>
                  <a:gd name="connsiteY2" fmla="*/ 29793 h 35429"/>
                  <a:gd name="connsiteX3" fmla="*/ 16909 w 19325"/>
                  <a:gd name="connsiteY3" fmla="*/ 33819 h 35429"/>
                  <a:gd name="connsiteX4" fmla="*/ 13689 w 19325"/>
                  <a:gd name="connsiteY4" fmla="*/ 35430 h 35429"/>
                  <a:gd name="connsiteX5" fmla="*/ 9663 w 19325"/>
                  <a:gd name="connsiteY5" fmla="*/ 33819 h 35429"/>
                  <a:gd name="connsiteX6" fmla="*/ 5636 w 19325"/>
                  <a:gd name="connsiteY6" fmla="*/ 29793 h 35429"/>
                  <a:gd name="connsiteX7" fmla="*/ 2415 w 19325"/>
                  <a:gd name="connsiteY7" fmla="*/ 24962 h 35429"/>
                  <a:gd name="connsiteX8" fmla="*/ 805 w 19325"/>
                  <a:gd name="connsiteY8" fmla="*/ 18520 h 35429"/>
                  <a:gd name="connsiteX9" fmla="*/ 0 w 19325"/>
                  <a:gd name="connsiteY9" fmla="*/ 12078 h 35429"/>
                  <a:gd name="connsiteX10" fmla="*/ 805 w 19325"/>
                  <a:gd name="connsiteY10" fmla="*/ 5637 h 35429"/>
                  <a:gd name="connsiteX11" fmla="*/ 2415 w 19325"/>
                  <a:gd name="connsiteY11" fmla="*/ 1610 h 35429"/>
                  <a:gd name="connsiteX12" fmla="*/ 5636 w 19325"/>
                  <a:gd name="connsiteY12" fmla="*/ 0 h 35429"/>
                  <a:gd name="connsiteX13" fmla="*/ 9663 w 19325"/>
                  <a:gd name="connsiteY13" fmla="*/ 1610 h 35429"/>
                  <a:gd name="connsiteX14" fmla="*/ 13689 w 19325"/>
                  <a:gd name="connsiteY14" fmla="*/ 5637 h 35429"/>
                  <a:gd name="connsiteX15" fmla="*/ 16909 w 19325"/>
                  <a:gd name="connsiteY15" fmla="*/ 10468 h 35429"/>
                  <a:gd name="connsiteX16" fmla="*/ 18520 w 19325"/>
                  <a:gd name="connsiteY16" fmla="*/ 16105 h 35429"/>
                  <a:gd name="connsiteX17" fmla="*/ 14494 w 19325"/>
                  <a:gd name="connsiteY17" fmla="*/ 30598 h 35429"/>
                  <a:gd name="connsiteX18" fmla="*/ 16104 w 19325"/>
                  <a:gd name="connsiteY18" fmla="*/ 21741 h 35429"/>
                  <a:gd name="connsiteX19" fmla="*/ 16104 w 19325"/>
                  <a:gd name="connsiteY19" fmla="*/ 16910 h 35429"/>
                  <a:gd name="connsiteX20" fmla="*/ 4831 w 19325"/>
                  <a:gd name="connsiteY20" fmla="*/ 22546 h 35429"/>
                  <a:gd name="connsiteX21" fmla="*/ 6442 w 19325"/>
                  <a:gd name="connsiteY21" fmla="*/ 27377 h 35429"/>
                  <a:gd name="connsiteX22" fmla="*/ 9663 w 19325"/>
                  <a:gd name="connsiteY22" fmla="*/ 30598 h 35429"/>
                  <a:gd name="connsiteX23" fmla="*/ 14494 w 19325"/>
                  <a:gd name="connsiteY23" fmla="*/ 30598 h 35429"/>
                  <a:gd name="connsiteX24" fmla="*/ 3221 w 19325"/>
                  <a:gd name="connsiteY24" fmla="*/ 18520 h 35429"/>
                  <a:gd name="connsiteX25" fmla="*/ 14494 w 19325"/>
                  <a:gd name="connsiteY25" fmla="*/ 13689 h 35429"/>
                  <a:gd name="connsiteX26" fmla="*/ 12884 w 19325"/>
                  <a:gd name="connsiteY26" fmla="*/ 8857 h 35429"/>
                  <a:gd name="connsiteX27" fmla="*/ 9663 w 19325"/>
                  <a:gd name="connsiteY27" fmla="*/ 5637 h 35429"/>
                  <a:gd name="connsiteX28" fmla="*/ 4831 w 19325"/>
                  <a:gd name="connsiteY28" fmla="*/ 5637 h 35429"/>
                  <a:gd name="connsiteX29" fmla="*/ 3221 w 19325"/>
                  <a:gd name="connsiteY29" fmla="*/ 14494 h 35429"/>
                  <a:gd name="connsiteX30" fmla="*/ 3221 w 19325"/>
                  <a:gd name="connsiteY30" fmla="*/ 16910 h 35429"/>
                  <a:gd name="connsiteX31" fmla="*/ 3221 w 19325"/>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5" h="35429">
                    <a:moveTo>
                      <a:pt x="18520" y="16105"/>
                    </a:moveTo>
                    <a:cubicBezTo>
                      <a:pt x="18520" y="18520"/>
                      <a:pt x="19325" y="20936"/>
                      <a:pt x="19325" y="23351"/>
                    </a:cubicBezTo>
                    <a:cubicBezTo>
                      <a:pt x="19325" y="25767"/>
                      <a:pt x="19325" y="28182"/>
                      <a:pt x="18520" y="29793"/>
                    </a:cubicBezTo>
                    <a:cubicBezTo>
                      <a:pt x="18520" y="31403"/>
                      <a:pt x="17715" y="33014"/>
                      <a:pt x="16909" y="33819"/>
                    </a:cubicBezTo>
                    <a:cubicBezTo>
                      <a:pt x="16104" y="34624"/>
                      <a:pt x="15299" y="35430"/>
                      <a:pt x="13689" y="35430"/>
                    </a:cubicBezTo>
                    <a:cubicBezTo>
                      <a:pt x="12884" y="35430"/>
                      <a:pt x="11273" y="35430"/>
                      <a:pt x="9663" y="33819"/>
                    </a:cubicBezTo>
                    <a:cubicBezTo>
                      <a:pt x="8052" y="33014"/>
                      <a:pt x="6442" y="31403"/>
                      <a:pt x="5636" y="29793"/>
                    </a:cubicBezTo>
                    <a:cubicBezTo>
                      <a:pt x="4831" y="28182"/>
                      <a:pt x="3221" y="26572"/>
                      <a:pt x="2415" y="24962"/>
                    </a:cubicBezTo>
                    <a:cubicBezTo>
                      <a:pt x="1610" y="23351"/>
                      <a:pt x="805" y="20936"/>
                      <a:pt x="805" y="18520"/>
                    </a:cubicBezTo>
                    <a:cubicBezTo>
                      <a:pt x="805" y="16105"/>
                      <a:pt x="0" y="14494"/>
                      <a:pt x="0" y="12078"/>
                    </a:cubicBezTo>
                    <a:cubicBezTo>
                      <a:pt x="0" y="9663"/>
                      <a:pt x="0" y="7247"/>
                      <a:pt x="805" y="5637"/>
                    </a:cubicBezTo>
                    <a:cubicBezTo>
                      <a:pt x="805" y="4026"/>
                      <a:pt x="1610" y="2416"/>
                      <a:pt x="2415" y="1610"/>
                    </a:cubicBezTo>
                    <a:cubicBezTo>
                      <a:pt x="3221" y="805"/>
                      <a:pt x="4026" y="0"/>
                      <a:pt x="5636" y="0"/>
                    </a:cubicBezTo>
                    <a:cubicBezTo>
                      <a:pt x="6442" y="0"/>
                      <a:pt x="8052" y="805"/>
                      <a:pt x="9663" y="1610"/>
                    </a:cubicBezTo>
                    <a:cubicBezTo>
                      <a:pt x="11273" y="3221"/>
                      <a:pt x="12884" y="4026"/>
                      <a:pt x="13689" y="5637"/>
                    </a:cubicBezTo>
                    <a:cubicBezTo>
                      <a:pt x="14494" y="7247"/>
                      <a:pt x="16104" y="8857"/>
                      <a:pt x="16909" y="10468"/>
                    </a:cubicBezTo>
                    <a:cubicBezTo>
                      <a:pt x="17715" y="12078"/>
                      <a:pt x="17715" y="14494"/>
                      <a:pt x="18520" y="16105"/>
                    </a:cubicBezTo>
                    <a:close/>
                    <a:moveTo>
                      <a:pt x="14494" y="30598"/>
                    </a:moveTo>
                    <a:cubicBezTo>
                      <a:pt x="15299" y="28988"/>
                      <a:pt x="16104" y="25767"/>
                      <a:pt x="16104" y="21741"/>
                    </a:cubicBezTo>
                    <a:cubicBezTo>
                      <a:pt x="16104" y="20131"/>
                      <a:pt x="16104" y="18520"/>
                      <a:pt x="16104" y="16910"/>
                    </a:cubicBezTo>
                    <a:lnTo>
                      <a:pt x="4831" y="22546"/>
                    </a:lnTo>
                    <a:cubicBezTo>
                      <a:pt x="5636" y="24156"/>
                      <a:pt x="5636" y="26572"/>
                      <a:pt x="6442" y="27377"/>
                    </a:cubicBezTo>
                    <a:cubicBezTo>
                      <a:pt x="7247" y="28988"/>
                      <a:pt x="8857" y="29793"/>
                      <a:pt x="9663" y="30598"/>
                    </a:cubicBezTo>
                    <a:cubicBezTo>
                      <a:pt x="11273" y="32209"/>
                      <a:pt x="12884" y="32209"/>
                      <a:pt x="14494" y="30598"/>
                    </a:cubicBezTo>
                    <a:close/>
                    <a:moveTo>
                      <a:pt x="3221" y="18520"/>
                    </a:moveTo>
                    <a:lnTo>
                      <a:pt x="14494" y="13689"/>
                    </a:lnTo>
                    <a:cubicBezTo>
                      <a:pt x="13689" y="12078"/>
                      <a:pt x="13689" y="10468"/>
                      <a:pt x="12884" y="8857"/>
                    </a:cubicBezTo>
                    <a:cubicBezTo>
                      <a:pt x="12078" y="7247"/>
                      <a:pt x="10468" y="6442"/>
                      <a:pt x="9663" y="5637"/>
                    </a:cubicBezTo>
                    <a:cubicBezTo>
                      <a:pt x="7247" y="4026"/>
                      <a:pt x="5636" y="4026"/>
                      <a:pt x="4831" y="5637"/>
                    </a:cubicBezTo>
                    <a:cubicBezTo>
                      <a:pt x="4026" y="7247"/>
                      <a:pt x="3221" y="10468"/>
                      <a:pt x="3221" y="14494"/>
                    </a:cubicBezTo>
                    <a:cubicBezTo>
                      <a:pt x="3221" y="15299"/>
                      <a:pt x="3221" y="16105"/>
                      <a:pt x="3221" y="16910"/>
                    </a:cubicBezTo>
                    <a:cubicBezTo>
                      <a:pt x="3221" y="17715"/>
                      <a:pt x="3221" y="17715"/>
                      <a:pt x="3221" y="18520"/>
                    </a:cubicBezTo>
                    <a:close/>
                  </a:path>
                </a:pathLst>
              </a:custGeom>
              <a:grpFill/>
              <a:ln w="5856"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CE725AA-A439-4FA6-B166-E856C628BD35}"/>
                  </a:ext>
                </a:extLst>
              </p:cNvPr>
              <p:cNvSpPr/>
              <p:nvPr/>
            </p:nvSpPr>
            <p:spPr>
              <a:xfrm>
                <a:off x="1308974" y="279769"/>
                <a:ext cx="16909" cy="35429"/>
              </a:xfrm>
              <a:custGeom>
                <a:avLst/>
                <a:gdLst>
                  <a:gd name="connsiteX0" fmla="*/ 10468 w 16909"/>
                  <a:gd name="connsiteY0" fmla="*/ 1611 h 35429"/>
                  <a:gd name="connsiteX1" fmla="*/ 10468 w 16909"/>
                  <a:gd name="connsiteY1" fmla="*/ 28988 h 35429"/>
                  <a:gd name="connsiteX2" fmla="*/ 16910 w 16909"/>
                  <a:gd name="connsiteY2" fmla="*/ 32209 h 35429"/>
                  <a:gd name="connsiteX3" fmla="*/ 16910 w 16909"/>
                  <a:gd name="connsiteY3" fmla="*/ 35430 h 35429"/>
                  <a:gd name="connsiteX4" fmla="*/ 1610 w 16909"/>
                  <a:gd name="connsiteY4" fmla="*/ 27378 h 35429"/>
                  <a:gd name="connsiteX5" fmla="*/ 1610 w 16909"/>
                  <a:gd name="connsiteY5" fmla="*/ 24157 h 35429"/>
                  <a:gd name="connsiteX6" fmla="*/ 8052 w 16909"/>
                  <a:gd name="connsiteY6" fmla="*/ 27378 h 35429"/>
                  <a:gd name="connsiteX7" fmla="*/ 8052 w 16909"/>
                  <a:gd name="connsiteY7" fmla="*/ 4027 h 35429"/>
                  <a:gd name="connsiteX8" fmla="*/ 1610 w 16909"/>
                  <a:gd name="connsiteY8" fmla="*/ 5637 h 35429"/>
                  <a:gd name="connsiteX9" fmla="*/ 0 w 16909"/>
                  <a:gd name="connsiteY9" fmla="*/ 2416 h 35429"/>
                  <a:gd name="connsiteX10" fmla="*/ 8858 w 16909"/>
                  <a:gd name="connsiteY10" fmla="*/ 0 h 35429"/>
                  <a:gd name="connsiteX11" fmla="*/ 10468 w 16909"/>
                  <a:gd name="connsiteY11" fmla="*/ 1611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0468" y="1611"/>
                    </a:moveTo>
                    <a:lnTo>
                      <a:pt x="10468" y="28988"/>
                    </a:lnTo>
                    <a:lnTo>
                      <a:pt x="16910" y="32209"/>
                    </a:lnTo>
                    <a:lnTo>
                      <a:pt x="16910" y="35430"/>
                    </a:lnTo>
                    <a:lnTo>
                      <a:pt x="1610" y="27378"/>
                    </a:lnTo>
                    <a:lnTo>
                      <a:pt x="1610" y="24157"/>
                    </a:lnTo>
                    <a:lnTo>
                      <a:pt x="8052" y="27378"/>
                    </a:lnTo>
                    <a:lnTo>
                      <a:pt x="8052" y="4027"/>
                    </a:lnTo>
                    <a:lnTo>
                      <a:pt x="1610" y="5637"/>
                    </a:lnTo>
                    <a:lnTo>
                      <a:pt x="0" y="2416"/>
                    </a:lnTo>
                    <a:lnTo>
                      <a:pt x="8858" y="0"/>
                    </a:lnTo>
                    <a:lnTo>
                      <a:pt x="10468" y="1611"/>
                    </a:lnTo>
                    <a:close/>
                  </a:path>
                </a:pathLst>
              </a:custGeom>
              <a:grpFill/>
              <a:ln w="5856"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61F0C27-82CF-4761-BEFD-1A9C3CA01857}"/>
                  </a:ext>
                </a:extLst>
              </p:cNvPr>
              <p:cNvSpPr/>
              <p:nvPr/>
            </p:nvSpPr>
            <p:spPr>
              <a:xfrm>
                <a:off x="1331518" y="290238"/>
                <a:ext cx="19328" cy="35429"/>
              </a:xfrm>
              <a:custGeom>
                <a:avLst/>
                <a:gdLst>
                  <a:gd name="connsiteX0" fmla="*/ 18517 w 19328"/>
                  <a:gd name="connsiteY0" fmla="*/ 16909 h 35429"/>
                  <a:gd name="connsiteX1" fmla="*/ 19328 w 19328"/>
                  <a:gd name="connsiteY1" fmla="*/ 24157 h 35429"/>
                  <a:gd name="connsiteX2" fmla="*/ 18517 w 19328"/>
                  <a:gd name="connsiteY2" fmla="*/ 30599 h 35429"/>
                  <a:gd name="connsiteX3" fmla="*/ 16907 w 19328"/>
                  <a:gd name="connsiteY3" fmla="*/ 34625 h 35429"/>
                  <a:gd name="connsiteX4" fmla="*/ 13687 w 19328"/>
                  <a:gd name="connsiteY4" fmla="*/ 35430 h 35429"/>
                  <a:gd name="connsiteX5" fmla="*/ 9661 w 19328"/>
                  <a:gd name="connsiteY5" fmla="*/ 33820 h 35429"/>
                  <a:gd name="connsiteX6" fmla="*/ 5637 w 19328"/>
                  <a:gd name="connsiteY6" fmla="*/ 29793 h 35429"/>
                  <a:gd name="connsiteX7" fmla="*/ 2416 w 19328"/>
                  <a:gd name="connsiteY7" fmla="*/ 24962 h 35429"/>
                  <a:gd name="connsiteX8" fmla="*/ 806 w 19328"/>
                  <a:gd name="connsiteY8" fmla="*/ 18520 h 35429"/>
                  <a:gd name="connsiteX9" fmla="*/ 0 w 19328"/>
                  <a:gd name="connsiteY9" fmla="*/ 12078 h 35429"/>
                  <a:gd name="connsiteX10" fmla="*/ 806 w 19328"/>
                  <a:gd name="connsiteY10" fmla="*/ 5637 h 35429"/>
                  <a:gd name="connsiteX11" fmla="*/ 2416 w 19328"/>
                  <a:gd name="connsiteY11" fmla="*/ 1611 h 35429"/>
                  <a:gd name="connsiteX12" fmla="*/ 5637 w 19328"/>
                  <a:gd name="connsiteY12" fmla="*/ 0 h 35429"/>
                  <a:gd name="connsiteX13" fmla="*/ 9661 w 19328"/>
                  <a:gd name="connsiteY13" fmla="*/ 1611 h 35429"/>
                  <a:gd name="connsiteX14" fmla="*/ 13687 w 19328"/>
                  <a:gd name="connsiteY14" fmla="*/ 4832 h 35429"/>
                  <a:gd name="connsiteX15" fmla="*/ 16907 w 19328"/>
                  <a:gd name="connsiteY15" fmla="*/ 9663 h 35429"/>
                  <a:gd name="connsiteX16" fmla="*/ 18517 w 19328"/>
                  <a:gd name="connsiteY16" fmla="*/ 16909 h 35429"/>
                  <a:gd name="connsiteX17" fmla="*/ 13687 w 19328"/>
                  <a:gd name="connsiteY17" fmla="*/ 31404 h 35429"/>
                  <a:gd name="connsiteX18" fmla="*/ 15297 w 19328"/>
                  <a:gd name="connsiteY18" fmla="*/ 22546 h 35429"/>
                  <a:gd name="connsiteX19" fmla="*/ 15297 w 19328"/>
                  <a:gd name="connsiteY19" fmla="*/ 17715 h 35429"/>
                  <a:gd name="connsiteX20" fmla="*/ 4026 w 19328"/>
                  <a:gd name="connsiteY20" fmla="*/ 23351 h 35429"/>
                  <a:gd name="connsiteX21" fmla="*/ 5637 w 19328"/>
                  <a:gd name="connsiteY21" fmla="*/ 28183 h 35429"/>
                  <a:gd name="connsiteX22" fmla="*/ 8856 w 19328"/>
                  <a:gd name="connsiteY22" fmla="*/ 31404 h 35429"/>
                  <a:gd name="connsiteX23" fmla="*/ 13687 w 19328"/>
                  <a:gd name="connsiteY23" fmla="*/ 31404 h 35429"/>
                  <a:gd name="connsiteX24" fmla="*/ 3221 w 19328"/>
                  <a:gd name="connsiteY24" fmla="*/ 19325 h 35429"/>
                  <a:gd name="connsiteX25" fmla="*/ 14492 w 19328"/>
                  <a:gd name="connsiteY25" fmla="*/ 13689 h 35429"/>
                  <a:gd name="connsiteX26" fmla="*/ 12882 w 19328"/>
                  <a:gd name="connsiteY26" fmla="*/ 8858 h 35429"/>
                  <a:gd name="connsiteX27" fmla="*/ 9661 w 19328"/>
                  <a:gd name="connsiteY27" fmla="*/ 5637 h 35429"/>
                  <a:gd name="connsiteX28" fmla="*/ 4832 w 19328"/>
                  <a:gd name="connsiteY28" fmla="*/ 6442 h 35429"/>
                  <a:gd name="connsiteX29" fmla="*/ 3221 w 19328"/>
                  <a:gd name="connsiteY29" fmla="*/ 15299 h 35429"/>
                  <a:gd name="connsiteX30" fmla="*/ 3221 w 19328"/>
                  <a:gd name="connsiteY30" fmla="*/ 17715 h 35429"/>
                  <a:gd name="connsiteX31" fmla="*/ 3221 w 19328"/>
                  <a:gd name="connsiteY31" fmla="*/ 1932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8" h="35429">
                    <a:moveTo>
                      <a:pt x="18517" y="16909"/>
                    </a:moveTo>
                    <a:cubicBezTo>
                      <a:pt x="18517" y="19325"/>
                      <a:pt x="19328" y="21741"/>
                      <a:pt x="19328" y="24157"/>
                    </a:cubicBezTo>
                    <a:cubicBezTo>
                      <a:pt x="19328" y="26572"/>
                      <a:pt x="19328" y="28988"/>
                      <a:pt x="18517" y="30599"/>
                    </a:cubicBezTo>
                    <a:cubicBezTo>
                      <a:pt x="18517" y="32209"/>
                      <a:pt x="17712" y="33820"/>
                      <a:pt x="16907" y="34625"/>
                    </a:cubicBezTo>
                    <a:cubicBezTo>
                      <a:pt x="15297" y="35430"/>
                      <a:pt x="14492" y="35430"/>
                      <a:pt x="13687" y="35430"/>
                    </a:cubicBezTo>
                    <a:cubicBezTo>
                      <a:pt x="12882" y="35430"/>
                      <a:pt x="11272" y="35430"/>
                      <a:pt x="9661" y="33820"/>
                    </a:cubicBezTo>
                    <a:cubicBezTo>
                      <a:pt x="8053" y="33014"/>
                      <a:pt x="6442" y="31404"/>
                      <a:pt x="5637" y="29793"/>
                    </a:cubicBezTo>
                    <a:cubicBezTo>
                      <a:pt x="4832" y="28183"/>
                      <a:pt x="3221" y="26572"/>
                      <a:pt x="2416" y="24962"/>
                    </a:cubicBezTo>
                    <a:cubicBezTo>
                      <a:pt x="1611" y="23351"/>
                      <a:pt x="806" y="20936"/>
                      <a:pt x="806" y="18520"/>
                    </a:cubicBezTo>
                    <a:cubicBezTo>
                      <a:pt x="806" y="16104"/>
                      <a:pt x="0" y="14494"/>
                      <a:pt x="0" y="12078"/>
                    </a:cubicBezTo>
                    <a:cubicBezTo>
                      <a:pt x="0" y="9663"/>
                      <a:pt x="0" y="7247"/>
                      <a:pt x="806" y="5637"/>
                    </a:cubicBezTo>
                    <a:cubicBezTo>
                      <a:pt x="806" y="4026"/>
                      <a:pt x="1611" y="2416"/>
                      <a:pt x="2416" y="1611"/>
                    </a:cubicBezTo>
                    <a:cubicBezTo>
                      <a:pt x="3221" y="805"/>
                      <a:pt x="4027" y="0"/>
                      <a:pt x="5637" y="0"/>
                    </a:cubicBezTo>
                    <a:cubicBezTo>
                      <a:pt x="6442" y="0"/>
                      <a:pt x="8053" y="805"/>
                      <a:pt x="9661" y="1611"/>
                    </a:cubicBezTo>
                    <a:cubicBezTo>
                      <a:pt x="11272" y="2416"/>
                      <a:pt x="12882" y="4026"/>
                      <a:pt x="13687" y="4832"/>
                    </a:cubicBezTo>
                    <a:cubicBezTo>
                      <a:pt x="14492" y="6442"/>
                      <a:pt x="16102" y="8052"/>
                      <a:pt x="16907" y="9663"/>
                    </a:cubicBezTo>
                    <a:cubicBezTo>
                      <a:pt x="16907" y="12884"/>
                      <a:pt x="17712" y="14494"/>
                      <a:pt x="18517" y="16909"/>
                    </a:cubicBezTo>
                    <a:close/>
                    <a:moveTo>
                      <a:pt x="13687" y="31404"/>
                    </a:moveTo>
                    <a:cubicBezTo>
                      <a:pt x="14492" y="29793"/>
                      <a:pt x="15297" y="26572"/>
                      <a:pt x="15297" y="22546"/>
                    </a:cubicBezTo>
                    <a:cubicBezTo>
                      <a:pt x="15297" y="20936"/>
                      <a:pt x="15297" y="19325"/>
                      <a:pt x="15297" y="17715"/>
                    </a:cubicBezTo>
                    <a:lnTo>
                      <a:pt x="4026" y="23351"/>
                    </a:lnTo>
                    <a:cubicBezTo>
                      <a:pt x="4832" y="24962"/>
                      <a:pt x="4832" y="27378"/>
                      <a:pt x="5637" y="28183"/>
                    </a:cubicBezTo>
                    <a:cubicBezTo>
                      <a:pt x="6442" y="29793"/>
                      <a:pt x="8053" y="30599"/>
                      <a:pt x="8856" y="31404"/>
                    </a:cubicBezTo>
                    <a:cubicBezTo>
                      <a:pt x="11272" y="33014"/>
                      <a:pt x="12882" y="33014"/>
                      <a:pt x="13687" y="31404"/>
                    </a:cubicBezTo>
                    <a:close/>
                    <a:moveTo>
                      <a:pt x="3221" y="19325"/>
                    </a:moveTo>
                    <a:lnTo>
                      <a:pt x="14492" y="13689"/>
                    </a:lnTo>
                    <a:cubicBezTo>
                      <a:pt x="13687" y="12078"/>
                      <a:pt x="13687" y="10468"/>
                      <a:pt x="12882" y="8858"/>
                    </a:cubicBezTo>
                    <a:cubicBezTo>
                      <a:pt x="12077" y="7247"/>
                      <a:pt x="10467" y="6442"/>
                      <a:pt x="9661" y="5637"/>
                    </a:cubicBezTo>
                    <a:cubicBezTo>
                      <a:pt x="7247" y="4026"/>
                      <a:pt x="5637" y="4832"/>
                      <a:pt x="4832" y="6442"/>
                    </a:cubicBezTo>
                    <a:cubicBezTo>
                      <a:pt x="4027" y="8052"/>
                      <a:pt x="3221" y="11273"/>
                      <a:pt x="3221" y="15299"/>
                    </a:cubicBezTo>
                    <a:cubicBezTo>
                      <a:pt x="3221" y="16104"/>
                      <a:pt x="3221" y="16909"/>
                      <a:pt x="3221" y="17715"/>
                    </a:cubicBezTo>
                    <a:cubicBezTo>
                      <a:pt x="3221" y="17715"/>
                      <a:pt x="3221" y="18520"/>
                      <a:pt x="3221" y="19325"/>
                    </a:cubicBezTo>
                    <a:close/>
                  </a:path>
                </a:pathLst>
              </a:custGeom>
              <a:grpFill/>
              <a:ln w="5856"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8EECD83-C844-4FA2-840C-328E08B1BF2F}"/>
                  </a:ext>
                </a:extLst>
              </p:cNvPr>
              <p:cNvSpPr/>
              <p:nvPr/>
            </p:nvSpPr>
            <p:spPr>
              <a:xfrm>
                <a:off x="1354067" y="30392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6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830 w 19321"/>
                  <a:gd name="connsiteY20" fmla="*/ 22546 h 35429"/>
                  <a:gd name="connsiteX21" fmla="*/ 6441 w 19321"/>
                  <a:gd name="connsiteY21" fmla="*/ 27377 h 35429"/>
                  <a:gd name="connsiteX22" fmla="*/ 9661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1 h 35429"/>
                  <a:gd name="connsiteX28" fmla="*/ 5636 w 19321"/>
                  <a:gd name="connsiteY28" fmla="*/ 5636 h 35429"/>
                  <a:gd name="connsiteX29" fmla="*/ 4025 w 19321"/>
                  <a:gd name="connsiteY29" fmla="*/ 14494 h 35429"/>
                  <a:gd name="connsiteX30" fmla="*/ 4025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86" y="4831"/>
                    </a:cubicBezTo>
                    <a:cubicBezTo>
                      <a:pt x="14491" y="6442"/>
                      <a:pt x="16101" y="8052"/>
                      <a:pt x="16907" y="9663"/>
                    </a:cubicBezTo>
                    <a:cubicBezTo>
                      <a:pt x="17712" y="12078"/>
                      <a:pt x="18517" y="14494"/>
                      <a:pt x="18517" y="16104"/>
                    </a:cubicBezTo>
                    <a:close/>
                    <a:moveTo>
                      <a:pt x="14491" y="30598"/>
                    </a:moveTo>
                    <a:cubicBezTo>
                      <a:pt x="15296" y="28988"/>
                      <a:pt x="16101" y="25767"/>
                      <a:pt x="16101" y="21741"/>
                    </a:cubicBezTo>
                    <a:cubicBezTo>
                      <a:pt x="16101" y="20130"/>
                      <a:pt x="16101" y="18520"/>
                      <a:pt x="16101" y="16909"/>
                    </a:cubicBezTo>
                    <a:lnTo>
                      <a:pt x="4830" y="22546"/>
                    </a:lnTo>
                    <a:cubicBezTo>
                      <a:pt x="5636" y="24156"/>
                      <a:pt x="5636" y="26572"/>
                      <a:pt x="6441" y="27377"/>
                    </a:cubicBezTo>
                    <a:cubicBezTo>
                      <a:pt x="7246" y="28988"/>
                      <a:pt x="8856" y="29793"/>
                      <a:pt x="9661"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6"/>
                      <a:pt x="10466" y="4831"/>
                    </a:cubicBezTo>
                    <a:cubicBezTo>
                      <a:pt x="8051" y="3221"/>
                      <a:pt x="6441" y="4026"/>
                      <a:pt x="5636" y="5636"/>
                    </a:cubicBezTo>
                    <a:cubicBezTo>
                      <a:pt x="4830" y="7247"/>
                      <a:pt x="4025" y="10468"/>
                      <a:pt x="4025" y="14494"/>
                    </a:cubicBezTo>
                    <a:cubicBezTo>
                      <a:pt x="4025" y="15299"/>
                      <a:pt x="4025" y="16104"/>
                      <a:pt x="4025" y="16909"/>
                    </a:cubicBezTo>
                    <a:cubicBezTo>
                      <a:pt x="4025" y="17715"/>
                      <a:pt x="4025" y="17715"/>
                      <a:pt x="4025" y="18520"/>
                    </a:cubicBezTo>
                    <a:close/>
                  </a:path>
                </a:pathLst>
              </a:custGeom>
              <a:grpFill/>
              <a:ln w="5856"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D895764A-7C8F-40FF-910D-C703EC78A3EB}"/>
                  </a:ext>
                </a:extLst>
              </p:cNvPr>
              <p:cNvSpPr/>
              <p:nvPr/>
            </p:nvSpPr>
            <p:spPr>
              <a:xfrm>
                <a:off x="1379024" y="320031"/>
                <a:ext cx="16107" cy="35429"/>
              </a:xfrm>
              <a:custGeom>
                <a:avLst/>
                <a:gdLst>
                  <a:gd name="connsiteX0" fmla="*/ 10472 w 16107"/>
                  <a:gd name="connsiteY0" fmla="*/ 805 h 35429"/>
                  <a:gd name="connsiteX1" fmla="*/ 10472 w 16107"/>
                  <a:gd name="connsiteY1" fmla="*/ 28988 h 35429"/>
                  <a:gd name="connsiteX2" fmla="*/ 16107 w 16107"/>
                  <a:gd name="connsiteY2" fmla="*/ 32209 h 35429"/>
                  <a:gd name="connsiteX3" fmla="*/ 16107 w 16107"/>
                  <a:gd name="connsiteY3" fmla="*/ 35430 h 35429"/>
                  <a:gd name="connsiteX4" fmla="*/ 1610 w 16107"/>
                  <a:gd name="connsiteY4" fmla="*/ 27377 h 35429"/>
                  <a:gd name="connsiteX5" fmla="*/ 1610 w 16107"/>
                  <a:gd name="connsiteY5" fmla="*/ 24156 h 35429"/>
                  <a:gd name="connsiteX6" fmla="*/ 7252 w 16107"/>
                  <a:gd name="connsiteY6" fmla="*/ 27377 h 35429"/>
                  <a:gd name="connsiteX7" fmla="*/ 7252 w 16107"/>
                  <a:gd name="connsiteY7" fmla="*/ 4026 h 35429"/>
                  <a:gd name="connsiteX8" fmla="*/ 1610 w 16107"/>
                  <a:gd name="connsiteY8" fmla="*/ 5636 h 35429"/>
                  <a:gd name="connsiteX9" fmla="*/ 0 w 16107"/>
                  <a:gd name="connsiteY9" fmla="*/ 2415 h 35429"/>
                  <a:gd name="connsiteX10" fmla="*/ 8057 w 16107"/>
                  <a:gd name="connsiteY10" fmla="*/ 0 h 35429"/>
                  <a:gd name="connsiteX11" fmla="*/ 10472 w 16107"/>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5429">
                    <a:moveTo>
                      <a:pt x="10472" y="805"/>
                    </a:moveTo>
                    <a:lnTo>
                      <a:pt x="10472" y="28988"/>
                    </a:lnTo>
                    <a:lnTo>
                      <a:pt x="16107" y="32209"/>
                    </a:lnTo>
                    <a:lnTo>
                      <a:pt x="16107" y="35430"/>
                    </a:lnTo>
                    <a:lnTo>
                      <a:pt x="1610" y="27377"/>
                    </a:lnTo>
                    <a:lnTo>
                      <a:pt x="1610" y="24156"/>
                    </a:lnTo>
                    <a:lnTo>
                      <a:pt x="7252" y="27377"/>
                    </a:lnTo>
                    <a:lnTo>
                      <a:pt x="7252" y="4026"/>
                    </a:lnTo>
                    <a:lnTo>
                      <a:pt x="1610" y="5636"/>
                    </a:lnTo>
                    <a:lnTo>
                      <a:pt x="0" y="2415"/>
                    </a:lnTo>
                    <a:lnTo>
                      <a:pt x="8057" y="0"/>
                    </a:lnTo>
                    <a:lnTo>
                      <a:pt x="10472" y="805"/>
                    </a:lnTo>
                    <a:close/>
                  </a:path>
                </a:pathLst>
              </a:custGeom>
              <a:grpFill/>
              <a:ln w="5856"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F8421E1-8E24-4100-9AA5-30B1CA787AA3}"/>
                  </a:ext>
                </a:extLst>
              </p:cNvPr>
              <p:cNvSpPr/>
              <p:nvPr/>
            </p:nvSpPr>
            <p:spPr>
              <a:xfrm>
                <a:off x="1402377" y="333719"/>
                <a:ext cx="16107" cy="35429"/>
              </a:xfrm>
              <a:custGeom>
                <a:avLst/>
                <a:gdLst>
                  <a:gd name="connsiteX0" fmla="*/ 10466 w 16107"/>
                  <a:gd name="connsiteY0" fmla="*/ 805 h 35429"/>
                  <a:gd name="connsiteX1" fmla="*/ 10466 w 16107"/>
                  <a:gd name="connsiteY1" fmla="*/ 28988 h 35429"/>
                  <a:gd name="connsiteX2" fmla="*/ 16107 w 16107"/>
                  <a:gd name="connsiteY2" fmla="*/ 32209 h 35429"/>
                  <a:gd name="connsiteX3" fmla="*/ 16107 w 16107"/>
                  <a:gd name="connsiteY3" fmla="*/ 35430 h 35429"/>
                  <a:gd name="connsiteX4" fmla="*/ 1610 w 16107"/>
                  <a:gd name="connsiteY4" fmla="*/ 26572 h 35429"/>
                  <a:gd name="connsiteX5" fmla="*/ 1610 w 16107"/>
                  <a:gd name="connsiteY5" fmla="*/ 23351 h 35429"/>
                  <a:gd name="connsiteX6" fmla="*/ 7246 w 16107"/>
                  <a:gd name="connsiteY6" fmla="*/ 27378 h 35429"/>
                  <a:gd name="connsiteX7" fmla="*/ 7246 w 16107"/>
                  <a:gd name="connsiteY7" fmla="*/ 4026 h 35429"/>
                  <a:gd name="connsiteX8" fmla="*/ 805 w 16107"/>
                  <a:gd name="connsiteY8" fmla="*/ 4832 h 35429"/>
                  <a:gd name="connsiteX9" fmla="*/ 0 w 16107"/>
                  <a:gd name="connsiteY9" fmla="*/ 1611 h 35429"/>
                  <a:gd name="connsiteX10" fmla="*/ 8051 w 16107"/>
                  <a:gd name="connsiteY10" fmla="*/ 0 h 35429"/>
                  <a:gd name="connsiteX11" fmla="*/ 10466 w 16107"/>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5429">
                    <a:moveTo>
                      <a:pt x="10466" y="805"/>
                    </a:moveTo>
                    <a:lnTo>
                      <a:pt x="10466" y="28988"/>
                    </a:lnTo>
                    <a:lnTo>
                      <a:pt x="16107" y="32209"/>
                    </a:lnTo>
                    <a:lnTo>
                      <a:pt x="16107" y="35430"/>
                    </a:lnTo>
                    <a:lnTo>
                      <a:pt x="1610" y="26572"/>
                    </a:lnTo>
                    <a:lnTo>
                      <a:pt x="1610" y="23351"/>
                    </a:lnTo>
                    <a:lnTo>
                      <a:pt x="7246" y="27378"/>
                    </a:lnTo>
                    <a:lnTo>
                      <a:pt x="7246" y="4026"/>
                    </a:lnTo>
                    <a:lnTo>
                      <a:pt x="805" y="4832"/>
                    </a:lnTo>
                    <a:lnTo>
                      <a:pt x="0" y="1611"/>
                    </a:lnTo>
                    <a:lnTo>
                      <a:pt x="8051" y="0"/>
                    </a:lnTo>
                    <a:lnTo>
                      <a:pt x="10466" y="805"/>
                    </a:lnTo>
                    <a:close/>
                  </a:path>
                </a:pathLst>
              </a:custGeom>
              <a:grpFill/>
              <a:ln w="5856"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1E983BD-01A6-4AD8-BD5D-302A34A0211F}"/>
                  </a:ext>
                </a:extLst>
              </p:cNvPr>
              <p:cNvSpPr/>
              <p:nvPr/>
            </p:nvSpPr>
            <p:spPr>
              <a:xfrm>
                <a:off x="1424925" y="346603"/>
                <a:ext cx="16906" cy="36234"/>
              </a:xfrm>
              <a:custGeom>
                <a:avLst/>
                <a:gdLst>
                  <a:gd name="connsiteX0" fmla="*/ 11271 w 16906"/>
                  <a:gd name="connsiteY0" fmla="*/ 1610 h 36234"/>
                  <a:gd name="connsiteX1" fmla="*/ 11271 w 16906"/>
                  <a:gd name="connsiteY1" fmla="*/ 28988 h 36234"/>
                  <a:gd name="connsiteX2" fmla="*/ 16907 w 16906"/>
                  <a:gd name="connsiteY2" fmla="*/ 33014 h 36234"/>
                  <a:gd name="connsiteX3" fmla="*/ 16907 w 16906"/>
                  <a:gd name="connsiteY3" fmla="*/ 36235 h 36234"/>
                  <a:gd name="connsiteX4" fmla="*/ 1610 w 16906"/>
                  <a:gd name="connsiteY4" fmla="*/ 27377 h 36234"/>
                  <a:gd name="connsiteX5" fmla="*/ 1610 w 16906"/>
                  <a:gd name="connsiteY5" fmla="*/ 24156 h 36234"/>
                  <a:gd name="connsiteX6" fmla="*/ 8051 w 16906"/>
                  <a:gd name="connsiteY6" fmla="*/ 27377 h 36234"/>
                  <a:gd name="connsiteX7" fmla="*/ 8051 w 16906"/>
                  <a:gd name="connsiteY7" fmla="*/ 4026 h 36234"/>
                  <a:gd name="connsiteX8" fmla="*/ 1610 w 16906"/>
                  <a:gd name="connsiteY8" fmla="*/ 5637 h 36234"/>
                  <a:gd name="connsiteX9" fmla="*/ 0 w 16906"/>
                  <a:gd name="connsiteY9" fmla="*/ 2416 h 36234"/>
                  <a:gd name="connsiteX10" fmla="*/ 8856 w 16906"/>
                  <a:gd name="connsiteY10" fmla="*/ 0 h 36234"/>
                  <a:gd name="connsiteX11" fmla="*/ 11271 w 16906"/>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4">
                    <a:moveTo>
                      <a:pt x="11271" y="1610"/>
                    </a:moveTo>
                    <a:lnTo>
                      <a:pt x="11271" y="28988"/>
                    </a:lnTo>
                    <a:lnTo>
                      <a:pt x="16907" y="33014"/>
                    </a:lnTo>
                    <a:lnTo>
                      <a:pt x="16907" y="36235"/>
                    </a:lnTo>
                    <a:lnTo>
                      <a:pt x="1610" y="27377"/>
                    </a:lnTo>
                    <a:lnTo>
                      <a:pt x="1610" y="24156"/>
                    </a:lnTo>
                    <a:lnTo>
                      <a:pt x="8051" y="27377"/>
                    </a:lnTo>
                    <a:lnTo>
                      <a:pt x="8051" y="4026"/>
                    </a:lnTo>
                    <a:lnTo>
                      <a:pt x="1610" y="5637"/>
                    </a:lnTo>
                    <a:lnTo>
                      <a:pt x="0" y="2416"/>
                    </a:lnTo>
                    <a:lnTo>
                      <a:pt x="8856" y="0"/>
                    </a:lnTo>
                    <a:lnTo>
                      <a:pt x="11271" y="1610"/>
                    </a:lnTo>
                    <a:close/>
                  </a:path>
                </a:pathLst>
              </a:custGeom>
              <a:grpFill/>
              <a:ln w="5856"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289C7AF-824E-40B0-99FB-0B3A8F1CD544}"/>
                  </a:ext>
                </a:extLst>
              </p:cNvPr>
              <p:cNvSpPr/>
              <p:nvPr/>
            </p:nvSpPr>
            <p:spPr>
              <a:xfrm>
                <a:off x="1448278" y="360292"/>
                <a:ext cx="16906" cy="35429"/>
              </a:xfrm>
              <a:custGeom>
                <a:avLst/>
                <a:gdLst>
                  <a:gd name="connsiteX0" fmla="*/ 11271 w 16906"/>
                  <a:gd name="connsiteY0" fmla="*/ 805 h 35429"/>
                  <a:gd name="connsiteX1" fmla="*/ 10466 w 16906"/>
                  <a:gd name="connsiteY1" fmla="*/ 28988 h 35429"/>
                  <a:gd name="connsiteX2" fmla="*/ 16907 w 16906"/>
                  <a:gd name="connsiteY2" fmla="*/ 32209 h 35429"/>
                  <a:gd name="connsiteX3" fmla="*/ 16907 w 16906"/>
                  <a:gd name="connsiteY3" fmla="*/ 35430 h 35429"/>
                  <a:gd name="connsiteX4" fmla="*/ 1610 w 16906"/>
                  <a:gd name="connsiteY4" fmla="*/ 27377 h 35429"/>
                  <a:gd name="connsiteX5" fmla="*/ 1610 w 16906"/>
                  <a:gd name="connsiteY5" fmla="*/ 24156 h 35429"/>
                  <a:gd name="connsiteX6" fmla="*/ 8051 w 16906"/>
                  <a:gd name="connsiteY6" fmla="*/ 27377 h 35429"/>
                  <a:gd name="connsiteX7" fmla="*/ 8051 w 16906"/>
                  <a:gd name="connsiteY7" fmla="*/ 4026 h 35429"/>
                  <a:gd name="connsiteX8" fmla="*/ 1610 w 16906"/>
                  <a:gd name="connsiteY8" fmla="*/ 5636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0466" y="28988"/>
                    </a:lnTo>
                    <a:lnTo>
                      <a:pt x="16907" y="32209"/>
                    </a:lnTo>
                    <a:lnTo>
                      <a:pt x="16907" y="35430"/>
                    </a:lnTo>
                    <a:lnTo>
                      <a:pt x="1610" y="27377"/>
                    </a:lnTo>
                    <a:lnTo>
                      <a:pt x="1610" y="24156"/>
                    </a:lnTo>
                    <a:lnTo>
                      <a:pt x="8051" y="27377"/>
                    </a:lnTo>
                    <a:lnTo>
                      <a:pt x="8051" y="4026"/>
                    </a:lnTo>
                    <a:lnTo>
                      <a:pt x="1610" y="5636"/>
                    </a:lnTo>
                    <a:lnTo>
                      <a:pt x="0" y="1610"/>
                    </a:lnTo>
                    <a:lnTo>
                      <a:pt x="8856" y="0"/>
                    </a:lnTo>
                    <a:lnTo>
                      <a:pt x="11271" y="805"/>
                    </a:lnTo>
                    <a:close/>
                  </a:path>
                </a:pathLst>
              </a:custGeom>
              <a:grpFill/>
              <a:ln w="5856"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9F9EE9-9AE3-4807-BD9B-DEA34E1011D0}"/>
                  </a:ext>
                </a:extLst>
              </p:cNvPr>
              <p:cNvSpPr/>
              <p:nvPr/>
            </p:nvSpPr>
            <p:spPr>
              <a:xfrm>
                <a:off x="1285623" y="320031"/>
                <a:ext cx="16909" cy="35429"/>
              </a:xfrm>
              <a:custGeom>
                <a:avLst/>
                <a:gdLst>
                  <a:gd name="connsiteX0" fmla="*/ 10468 w 16909"/>
                  <a:gd name="connsiteY0" fmla="*/ 805 h 35429"/>
                  <a:gd name="connsiteX1" fmla="*/ 10468 w 16909"/>
                  <a:gd name="connsiteY1" fmla="*/ 28988 h 35429"/>
                  <a:gd name="connsiteX2" fmla="*/ 16910 w 16909"/>
                  <a:gd name="connsiteY2" fmla="*/ 32209 h 35429"/>
                  <a:gd name="connsiteX3" fmla="*/ 16910 w 16909"/>
                  <a:gd name="connsiteY3" fmla="*/ 35430 h 35429"/>
                  <a:gd name="connsiteX4" fmla="*/ 1610 w 16909"/>
                  <a:gd name="connsiteY4" fmla="*/ 26572 h 35429"/>
                  <a:gd name="connsiteX5" fmla="*/ 1610 w 16909"/>
                  <a:gd name="connsiteY5" fmla="*/ 23351 h 35429"/>
                  <a:gd name="connsiteX6" fmla="*/ 8052 w 16909"/>
                  <a:gd name="connsiteY6" fmla="*/ 27377 h 35429"/>
                  <a:gd name="connsiteX7" fmla="*/ 8052 w 16909"/>
                  <a:gd name="connsiteY7" fmla="*/ 4026 h 35429"/>
                  <a:gd name="connsiteX8" fmla="*/ 1610 w 16909"/>
                  <a:gd name="connsiteY8" fmla="*/ 4831 h 35429"/>
                  <a:gd name="connsiteX9" fmla="*/ 0 w 16909"/>
                  <a:gd name="connsiteY9" fmla="*/ 1610 h 35429"/>
                  <a:gd name="connsiteX10" fmla="*/ 8857 w 16909"/>
                  <a:gd name="connsiteY10" fmla="*/ 0 h 35429"/>
                  <a:gd name="connsiteX11" fmla="*/ 10468 w 16909"/>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0468" y="805"/>
                    </a:moveTo>
                    <a:lnTo>
                      <a:pt x="10468" y="28988"/>
                    </a:lnTo>
                    <a:lnTo>
                      <a:pt x="16910" y="32209"/>
                    </a:lnTo>
                    <a:lnTo>
                      <a:pt x="16910" y="35430"/>
                    </a:lnTo>
                    <a:lnTo>
                      <a:pt x="1610" y="26572"/>
                    </a:lnTo>
                    <a:lnTo>
                      <a:pt x="1610" y="23351"/>
                    </a:lnTo>
                    <a:lnTo>
                      <a:pt x="8052" y="27377"/>
                    </a:lnTo>
                    <a:lnTo>
                      <a:pt x="8052" y="4026"/>
                    </a:lnTo>
                    <a:lnTo>
                      <a:pt x="1610" y="4831"/>
                    </a:lnTo>
                    <a:lnTo>
                      <a:pt x="0" y="1610"/>
                    </a:lnTo>
                    <a:lnTo>
                      <a:pt x="8857" y="0"/>
                    </a:lnTo>
                    <a:lnTo>
                      <a:pt x="10468" y="805"/>
                    </a:lnTo>
                    <a:close/>
                  </a:path>
                </a:pathLst>
              </a:custGeom>
              <a:grpFill/>
              <a:ln w="5856"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5B3D216-47BC-4B37-99F1-2566B7B58753}"/>
                  </a:ext>
                </a:extLst>
              </p:cNvPr>
              <p:cNvSpPr/>
              <p:nvPr/>
            </p:nvSpPr>
            <p:spPr>
              <a:xfrm>
                <a:off x="1308974" y="332914"/>
                <a:ext cx="16909" cy="36234"/>
              </a:xfrm>
              <a:custGeom>
                <a:avLst/>
                <a:gdLst>
                  <a:gd name="connsiteX0" fmla="*/ 10468 w 16909"/>
                  <a:gd name="connsiteY0" fmla="*/ 1611 h 36234"/>
                  <a:gd name="connsiteX1" fmla="*/ 10468 w 16909"/>
                  <a:gd name="connsiteY1" fmla="*/ 29793 h 36234"/>
                  <a:gd name="connsiteX2" fmla="*/ 16910 w 16909"/>
                  <a:gd name="connsiteY2" fmla="*/ 33014 h 36234"/>
                  <a:gd name="connsiteX3" fmla="*/ 16910 w 16909"/>
                  <a:gd name="connsiteY3" fmla="*/ 36235 h 36234"/>
                  <a:gd name="connsiteX4" fmla="*/ 1610 w 16909"/>
                  <a:gd name="connsiteY4" fmla="*/ 27378 h 36234"/>
                  <a:gd name="connsiteX5" fmla="*/ 1610 w 16909"/>
                  <a:gd name="connsiteY5" fmla="*/ 24157 h 36234"/>
                  <a:gd name="connsiteX6" fmla="*/ 7247 w 16909"/>
                  <a:gd name="connsiteY6" fmla="*/ 27378 h 36234"/>
                  <a:gd name="connsiteX7" fmla="*/ 8052 w 16909"/>
                  <a:gd name="connsiteY7" fmla="*/ 4027 h 36234"/>
                  <a:gd name="connsiteX8" fmla="*/ 1610 w 16909"/>
                  <a:gd name="connsiteY8" fmla="*/ 5637 h 36234"/>
                  <a:gd name="connsiteX9" fmla="*/ 0 w 16909"/>
                  <a:gd name="connsiteY9" fmla="*/ 2416 h 36234"/>
                  <a:gd name="connsiteX10" fmla="*/ 8858 w 16909"/>
                  <a:gd name="connsiteY10" fmla="*/ 0 h 36234"/>
                  <a:gd name="connsiteX11" fmla="*/ 10468 w 16909"/>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6234">
                    <a:moveTo>
                      <a:pt x="10468" y="1611"/>
                    </a:moveTo>
                    <a:lnTo>
                      <a:pt x="10468" y="29793"/>
                    </a:lnTo>
                    <a:lnTo>
                      <a:pt x="16910" y="33014"/>
                    </a:lnTo>
                    <a:lnTo>
                      <a:pt x="16910" y="36235"/>
                    </a:lnTo>
                    <a:lnTo>
                      <a:pt x="1610" y="27378"/>
                    </a:lnTo>
                    <a:lnTo>
                      <a:pt x="1610" y="24157"/>
                    </a:lnTo>
                    <a:lnTo>
                      <a:pt x="7247" y="27378"/>
                    </a:lnTo>
                    <a:lnTo>
                      <a:pt x="8052" y="4027"/>
                    </a:lnTo>
                    <a:lnTo>
                      <a:pt x="1610" y="5637"/>
                    </a:lnTo>
                    <a:lnTo>
                      <a:pt x="0" y="2416"/>
                    </a:lnTo>
                    <a:lnTo>
                      <a:pt x="8858" y="0"/>
                    </a:lnTo>
                    <a:lnTo>
                      <a:pt x="10468" y="1611"/>
                    </a:lnTo>
                    <a:close/>
                  </a:path>
                </a:pathLst>
              </a:custGeom>
              <a:grpFill/>
              <a:ln w="5856"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240501-CF87-4351-BC73-BD85128E48DA}"/>
                  </a:ext>
                </a:extLst>
              </p:cNvPr>
              <p:cNvSpPr/>
              <p:nvPr/>
            </p:nvSpPr>
            <p:spPr>
              <a:xfrm>
                <a:off x="1330715" y="344188"/>
                <a:ext cx="19326" cy="35429"/>
              </a:xfrm>
              <a:custGeom>
                <a:avLst/>
                <a:gdLst>
                  <a:gd name="connsiteX0" fmla="*/ 18521 w 19326"/>
                  <a:gd name="connsiteY0" fmla="*/ 16104 h 35429"/>
                  <a:gd name="connsiteX1" fmla="*/ 19326 w 19326"/>
                  <a:gd name="connsiteY1" fmla="*/ 23351 h 35429"/>
                  <a:gd name="connsiteX2" fmla="*/ 18521 w 19326"/>
                  <a:gd name="connsiteY2" fmla="*/ 29793 h 35429"/>
                  <a:gd name="connsiteX3" fmla="*/ 16911 w 19326"/>
                  <a:gd name="connsiteY3" fmla="*/ 33819 h 35429"/>
                  <a:gd name="connsiteX4" fmla="*/ 13691 w 19326"/>
                  <a:gd name="connsiteY4" fmla="*/ 35430 h 35429"/>
                  <a:gd name="connsiteX5" fmla="*/ 9666 w 19326"/>
                  <a:gd name="connsiteY5" fmla="*/ 33819 h 35429"/>
                  <a:gd name="connsiteX6" fmla="*/ 5637 w 19326"/>
                  <a:gd name="connsiteY6" fmla="*/ 29793 h 35429"/>
                  <a:gd name="connsiteX7" fmla="*/ 2416 w 19326"/>
                  <a:gd name="connsiteY7" fmla="*/ 24962 h 35429"/>
                  <a:gd name="connsiteX8" fmla="*/ 805 w 19326"/>
                  <a:gd name="connsiteY8" fmla="*/ 18520 h 35429"/>
                  <a:gd name="connsiteX9" fmla="*/ 0 w 19326"/>
                  <a:gd name="connsiteY9" fmla="*/ 12078 h 35429"/>
                  <a:gd name="connsiteX10" fmla="*/ 805 w 19326"/>
                  <a:gd name="connsiteY10" fmla="*/ 5637 h 35429"/>
                  <a:gd name="connsiteX11" fmla="*/ 2416 w 19326"/>
                  <a:gd name="connsiteY11" fmla="*/ 1610 h 35429"/>
                  <a:gd name="connsiteX12" fmla="*/ 5637 w 19326"/>
                  <a:gd name="connsiteY12" fmla="*/ 0 h 35429"/>
                  <a:gd name="connsiteX13" fmla="*/ 9666 w 19326"/>
                  <a:gd name="connsiteY13" fmla="*/ 1610 h 35429"/>
                  <a:gd name="connsiteX14" fmla="*/ 13691 w 19326"/>
                  <a:gd name="connsiteY14" fmla="*/ 4831 h 35429"/>
                  <a:gd name="connsiteX15" fmla="*/ 16911 w 19326"/>
                  <a:gd name="connsiteY15" fmla="*/ 9663 h 35429"/>
                  <a:gd name="connsiteX16" fmla="*/ 18521 w 19326"/>
                  <a:gd name="connsiteY16" fmla="*/ 16104 h 35429"/>
                  <a:gd name="connsiteX17" fmla="*/ 14496 w 19326"/>
                  <a:gd name="connsiteY17" fmla="*/ 30598 h 35429"/>
                  <a:gd name="connsiteX18" fmla="*/ 16106 w 19326"/>
                  <a:gd name="connsiteY18" fmla="*/ 21741 h 35429"/>
                  <a:gd name="connsiteX19" fmla="*/ 16106 w 19326"/>
                  <a:gd name="connsiteY19" fmla="*/ 16909 h 35429"/>
                  <a:gd name="connsiteX20" fmla="*/ 4832 w 19326"/>
                  <a:gd name="connsiteY20" fmla="*/ 22546 h 35429"/>
                  <a:gd name="connsiteX21" fmla="*/ 6442 w 19326"/>
                  <a:gd name="connsiteY21" fmla="*/ 27377 h 35429"/>
                  <a:gd name="connsiteX22" fmla="*/ 9666 w 19326"/>
                  <a:gd name="connsiteY22" fmla="*/ 30598 h 35429"/>
                  <a:gd name="connsiteX23" fmla="*/ 14496 w 19326"/>
                  <a:gd name="connsiteY23" fmla="*/ 30598 h 35429"/>
                  <a:gd name="connsiteX24" fmla="*/ 4026 w 19326"/>
                  <a:gd name="connsiteY24" fmla="*/ 18520 h 35429"/>
                  <a:gd name="connsiteX25" fmla="*/ 15301 w 19326"/>
                  <a:gd name="connsiteY25" fmla="*/ 12884 h 35429"/>
                  <a:gd name="connsiteX26" fmla="*/ 13691 w 19326"/>
                  <a:gd name="connsiteY26" fmla="*/ 8052 h 35429"/>
                  <a:gd name="connsiteX27" fmla="*/ 10471 w 19326"/>
                  <a:gd name="connsiteY27" fmla="*/ 4831 h 35429"/>
                  <a:gd name="connsiteX28" fmla="*/ 5637 w 19326"/>
                  <a:gd name="connsiteY28" fmla="*/ 5637 h 35429"/>
                  <a:gd name="connsiteX29" fmla="*/ 4026 w 19326"/>
                  <a:gd name="connsiteY29" fmla="*/ 14494 h 35429"/>
                  <a:gd name="connsiteX30" fmla="*/ 4026 w 19326"/>
                  <a:gd name="connsiteY30" fmla="*/ 16909 h 35429"/>
                  <a:gd name="connsiteX31" fmla="*/ 4026 w 19326"/>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6" h="35429">
                    <a:moveTo>
                      <a:pt x="18521" y="16104"/>
                    </a:moveTo>
                    <a:cubicBezTo>
                      <a:pt x="18521" y="18520"/>
                      <a:pt x="19326" y="20935"/>
                      <a:pt x="19326" y="23351"/>
                    </a:cubicBezTo>
                    <a:cubicBezTo>
                      <a:pt x="19326" y="25767"/>
                      <a:pt x="19326" y="28183"/>
                      <a:pt x="18521" y="29793"/>
                    </a:cubicBezTo>
                    <a:cubicBezTo>
                      <a:pt x="18521" y="31404"/>
                      <a:pt x="17716" y="33014"/>
                      <a:pt x="16911" y="33819"/>
                    </a:cubicBezTo>
                    <a:cubicBezTo>
                      <a:pt x="16106" y="34624"/>
                      <a:pt x="15301" y="35430"/>
                      <a:pt x="13691" y="35430"/>
                    </a:cubicBezTo>
                    <a:cubicBezTo>
                      <a:pt x="12886" y="35430"/>
                      <a:pt x="11276" y="35430"/>
                      <a:pt x="9666" y="33819"/>
                    </a:cubicBezTo>
                    <a:cubicBezTo>
                      <a:pt x="8053" y="33014"/>
                      <a:pt x="6442" y="31404"/>
                      <a:pt x="5637" y="29793"/>
                    </a:cubicBezTo>
                    <a:cubicBezTo>
                      <a:pt x="4832" y="28183"/>
                      <a:pt x="3221" y="26572"/>
                      <a:pt x="2416" y="24962"/>
                    </a:cubicBezTo>
                    <a:cubicBezTo>
                      <a:pt x="1611" y="23351"/>
                      <a:pt x="805" y="20935"/>
                      <a:pt x="805" y="18520"/>
                    </a:cubicBezTo>
                    <a:cubicBezTo>
                      <a:pt x="805" y="16104"/>
                      <a:pt x="0" y="14494"/>
                      <a:pt x="0" y="12078"/>
                    </a:cubicBezTo>
                    <a:cubicBezTo>
                      <a:pt x="0" y="9663"/>
                      <a:pt x="0" y="7247"/>
                      <a:pt x="805" y="5637"/>
                    </a:cubicBezTo>
                    <a:cubicBezTo>
                      <a:pt x="805" y="4026"/>
                      <a:pt x="1611" y="2416"/>
                      <a:pt x="2416" y="1610"/>
                    </a:cubicBezTo>
                    <a:cubicBezTo>
                      <a:pt x="3221" y="805"/>
                      <a:pt x="4026" y="0"/>
                      <a:pt x="5637" y="0"/>
                    </a:cubicBezTo>
                    <a:cubicBezTo>
                      <a:pt x="6442" y="0"/>
                      <a:pt x="8053" y="805"/>
                      <a:pt x="9666" y="1610"/>
                    </a:cubicBezTo>
                    <a:cubicBezTo>
                      <a:pt x="11276" y="2416"/>
                      <a:pt x="12886" y="4026"/>
                      <a:pt x="13691" y="4831"/>
                    </a:cubicBezTo>
                    <a:cubicBezTo>
                      <a:pt x="14496" y="6442"/>
                      <a:pt x="16106" y="8052"/>
                      <a:pt x="16911" y="9663"/>
                    </a:cubicBezTo>
                    <a:cubicBezTo>
                      <a:pt x="17716" y="12078"/>
                      <a:pt x="18521" y="13689"/>
                      <a:pt x="18521" y="16104"/>
                    </a:cubicBezTo>
                    <a:close/>
                    <a:moveTo>
                      <a:pt x="14496" y="30598"/>
                    </a:moveTo>
                    <a:cubicBezTo>
                      <a:pt x="15301" y="28988"/>
                      <a:pt x="16106" y="25767"/>
                      <a:pt x="16106" y="21741"/>
                    </a:cubicBezTo>
                    <a:cubicBezTo>
                      <a:pt x="16106" y="20130"/>
                      <a:pt x="16106" y="18520"/>
                      <a:pt x="16106" y="16909"/>
                    </a:cubicBezTo>
                    <a:lnTo>
                      <a:pt x="4832" y="22546"/>
                    </a:lnTo>
                    <a:cubicBezTo>
                      <a:pt x="5637" y="24156"/>
                      <a:pt x="5637" y="26572"/>
                      <a:pt x="6442" y="27377"/>
                    </a:cubicBezTo>
                    <a:cubicBezTo>
                      <a:pt x="7247" y="28988"/>
                      <a:pt x="8858" y="29793"/>
                      <a:pt x="9666" y="30598"/>
                    </a:cubicBezTo>
                    <a:cubicBezTo>
                      <a:pt x="12081" y="32209"/>
                      <a:pt x="13691" y="32209"/>
                      <a:pt x="14496" y="30598"/>
                    </a:cubicBezTo>
                    <a:close/>
                    <a:moveTo>
                      <a:pt x="4026" y="18520"/>
                    </a:moveTo>
                    <a:lnTo>
                      <a:pt x="15301" y="12884"/>
                    </a:lnTo>
                    <a:cubicBezTo>
                      <a:pt x="14496" y="11273"/>
                      <a:pt x="14496" y="9663"/>
                      <a:pt x="13691" y="8052"/>
                    </a:cubicBezTo>
                    <a:cubicBezTo>
                      <a:pt x="12886" y="6442"/>
                      <a:pt x="11276" y="5637"/>
                      <a:pt x="10471" y="4831"/>
                    </a:cubicBezTo>
                    <a:cubicBezTo>
                      <a:pt x="8053" y="3221"/>
                      <a:pt x="6442" y="4026"/>
                      <a:pt x="5637" y="5637"/>
                    </a:cubicBezTo>
                    <a:cubicBezTo>
                      <a:pt x="4832" y="7247"/>
                      <a:pt x="4026" y="10468"/>
                      <a:pt x="4026" y="14494"/>
                    </a:cubicBezTo>
                    <a:cubicBezTo>
                      <a:pt x="4026" y="15299"/>
                      <a:pt x="4026" y="16104"/>
                      <a:pt x="4026" y="16909"/>
                    </a:cubicBezTo>
                    <a:cubicBezTo>
                      <a:pt x="3221" y="16909"/>
                      <a:pt x="4026" y="17715"/>
                      <a:pt x="4026" y="18520"/>
                    </a:cubicBezTo>
                    <a:close/>
                  </a:path>
                </a:pathLst>
              </a:custGeom>
              <a:grpFill/>
              <a:ln w="5856"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740A0B1-5F6F-4955-89F6-4389B04E7CAD}"/>
                  </a:ext>
                </a:extLst>
              </p:cNvPr>
              <p:cNvSpPr/>
              <p:nvPr/>
            </p:nvSpPr>
            <p:spPr>
              <a:xfrm>
                <a:off x="1355677" y="360292"/>
                <a:ext cx="16101" cy="35429"/>
              </a:xfrm>
              <a:custGeom>
                <a:avLst/>
                <a:gdLst>
                  <a:gd name="connsiteX0" fmla="*/ 10466 w 16101"/>
                  <a:gd name="connsiteY0" fmla="*/ 805 h 35429"/>
                  <a:gd name="connsiteX1" fmla="*/ 10466 w 16101"/>
                  <a:gd name="connsiteY1" fmla="*/ 28988 h 35429"/>
                  <a:gd name="connsiteX2" fmla="*/ 16101 w 16101"/>
                  <a:gd name="connsiteY2" fmla="*/ 32209 h 35429"/>
                  <a:gd name="connsiteX3" fmla="*/ 16101 w 16101"/>
                  <a:gd name="connsiteY3" fmla="*/ 35430 h 35429"/>
                  <a:gd name="connsiteX4" fmla="*/ 1610 w 16101"/>
                  <a:gd name="connsiteY4" fmla="*/ 26572 h 35429"/>
                  <a:gd name="connsiteX5" fmla="*/ 1610 w 16101"/>
                  <a:gd name="connsiteY5" fmla="*/ 23351 h 35429"/>
                  <a:gd name="connsiteX6" fmla="*/ 7246 w 16101"/>
                  <a:gd name="connsiteY6" fmla="*/ 27377 h 35429"/>
                  <a:gd name="connsiteX7" fmla="*/ 7246 w 16101"/>
                  <a:gd name="connsiteY7" fmla="*/ 4026 h 35429"/>
                  <a:gd name="connsiteX8" fmla="*/ 1610 w 16101"/>
                  <a:gd name="connsiteY8" fmla="*/ 4831 h 35429"/>
                  <a:gd name="connsiteX9" fmla="*/ 0 w 16101"/>
                  <a:gd name="connsiteY9" fmla="*/ 1610 h 35429"/>
                  <a:gd name="connsiteX10" fmla="*/ 8051 w 16101"/>
                  <a:gd name="connsiteY10" fmla="*/ 0 h 35429"/>
                  <a:gd name="connsiteX11" fmla="*/ 10466 w 16101"/>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5"/>
                    </a:moveTo>
                    <a:lnTo>
                      <a:pt x="10466" y="28988"/>
                    </a:lnTo>
                    <a:lnTo>
                      <a:pt x="16101" y="32209"/>
                    </a:lnTo>
                    <a:lnTo>
                      <a:pt x="16101" y="35430"/>
                    </a:lnTo>
                    <a:lnTo>
                      <a:pt x="1610" y="26572"/>
                    </a:lnTo>
                    <a:lnTo>
                      <a:pt x="1610" y="23351"/>
                    </a:lnTo>
                    <a:lnTo>
                      <a:pt x="7246" y="27377"/>
                    </a:lnTo>
                    <a:lnTo>
                      <a:pt x="7246" y="4026"/>
                    </a:lnTo>
                    <a:lnTo>
                      <a:pt x="1610" y="4831"/>
                    </a:lnTo>
                    <a:lnTo>
                      <a:pt x="0" y="1610"/>
                    </a:lnTo>
                    <a:lnTo>
                      <a:pt x="8051" y="0"/>
                    </a:lnTo>
                    <a:lnTo>
                      <a:pt x="10466" y="805"/>
                    </a:lnTo>
                    <a:close/>
                  </a:path>
                </a:pathLst>
              </a:custGeom>
              <a:grpFill/>
              <a:ln w="5856"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2C49A71-04D0-4FFF-B82D-A70A1E780AD6}"/>
                  </a:ext>
                </a:extLst>
              </p:cNvPr>
              <p:cNvSpPr/>
              <p:nvPr/>
            </p:nvSpPr>
            <p:spPr>
              <a:xfrm>
                <a:off x="1379024" y="373175"/>
                <a:ext cx="16107" cy="36235"/>
              </a:xfrm>
              <a:custGeom>
                <a:avLst/>
                <a:gdLst>
                  <a:gd name="connsiteX0" fmla="*/ 10472 w 16107"/>
                  <a:gd name="connsiteY0" fmla="*/ 1611 h 36235"/>
                  <a:gd name="connsiteX1" fmla="*/ 10472 w 16107"/>
                  <a:gd name="connsiteY1" fmla="*/ 28988 h 36235"/>
                  <a:gd name="connsiteX2" fmla="*/ 16107 w 16107"/>
                  <a:gd name="connsiteY2" fmla="*/ 33014 h 36235"/>
                  <a:gd name="connsiteX3" fmla="*/ 16107 w 16107"/>
                  <a:gd name="connsiteY3" fmla="*/ 36235 h 36235"/>
                  <a:gd name="connsiteX4" fmla="*/ 805 w 16107"/>
                  <a:gd name="connsiteY4" fmla="*/ 27378 h 36235"/>
                  <a:gd name="connsiteX5" fmla="*/ 805 w 16107"/>
                  <a:gd name="connsiteY5" fmla="*/ 24157 h 36235"/>
                  <a:gd name="connsiteX6" fmla="*/ 7252 w 16107"/>
                  <a:gd name="connsiteY6" fmla="*/ 27378 h 36235"/>
                  <a:gd name="connsiteX7" fmla="*/ 7252 w 16107"/>
                  <a:gd name="connsiteY7" fmla="*/ 4027 h 36235"/>
                  <a:gd name="connsiteX8" fmla="*/ 805 w 16107"/>
                  <a:gd name="connsiteY8" fmla="*/ 5637 h 36235"/>
                  <a:gd name="connsiteX9" fmla="*/ 0 w 16107"/>
                  <a:gd name="connsiteY9" fmla="*/ 2416 h 36235"/>
                  <a:gd name="connsiteX10" fmla="*/ 8057 w 16107"/>
                  <a:gd name="connsiteY10" fmla="*/ 0 h 36235"/>
                  <a:gd name="connsiteX11" fmla="*/ 10472 w 16107"/>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6235">
                    <a:moveTo>
                      <a:pt x="10472" y="1611"/>
                    </a:moveTo>
                    <a:lnTo>
                      <a:pt x="10472" y="28988"/>
                    </a:lnTo>
                    <a:lnTo>
                      <a:pt x="16107" y="33014"/>
                    </a:lnTo>
                    <a:lnTo>
                      <a:pt x="16107" y="36235"/>
                    </a:lnTo>
                    <a:lnTo>
                      <a:pt x="805" y="27378"/>
                    </a:lnTo>
                    <a:lnTo>
                      <a:pt x="805" y="24157"/>
                    </a:lnTo>
                    <a:lnTo>
                      <a:pt x="7252" y="27378"/>
                    </a:lnTo>
                    <a:lnTo>
                      <a:pt x="7252" y="4027"/>
                    </a:lnTo>
                    <a:lnTo>
                      <a:pt x="805" y="5637"/>
                    </a:lnTo>
                    <a:lnTo>
                      <a:pt x="0" y="2416"/>
                    </a:lnTo>
                    <a:lnTo>
                      <a:pt x="8057" y="0"/>
                    </a:lnTo>
                    <a:lnTo>
                      <a:pt x="10472" y="1611"/>
                    </a:lnTo>
                    <a:close/>
                  </a:path>
                </a:pathLst>
              </a:custGeom>
              <a:grpFill/>
              <a:ln w="5856"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32F1400-E904-436A-A556-E507AA18AC84}"/>
                  </a:ext>
                </a:extLst>
              </p:cNvPr>
              <p:cNvSpPr/>
              <p:nvPr/>
            </p:nvSpPr>
            <p:spPr>
              <a:xfrm>
                <a:off x="1400767" y="384448"/>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1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0 h 35429"/>
                  <a:gd name="connsiteX12" fmla="*/ 5636 w 19327"/>
                  <a:gd name="connsiteY12" fmla="*/ 0 h 35429"/>
                  <a:gd name="connsiteX13" fmla="*/ 9661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7 h 35429"/>
                  <a:gd name="connsiteX22" fmla="*/ 9661 w 19327"/>
                  <a:gd name="connsiteY22" fmla="*/ 30598 h 35429"/>
                  <a:gd name="connsiteX23" fmla="*/ 14497 w 19327"/>
                  <a:gd name="connsiteY23" fmla="*/ 30598 h 35429"/>
                  <a:gd name="connsiteX24" fmla="*/ 3220 w 19327"/>
                  <a:gd name="connsiteY24" fmla="*/ 18520 h 35429"/>
                  <a:gd name="connsiteX25" fmla="*/ 14497 w 19327"/>
                  <a:gd name="connsiteY25" fmla="*/ 12884 h 35429"/>
                  <a:gd name="connsiteX26" fmla="*/ 12881 w 19327"/>
                  <a:gd name="connsiteY26" fmla="*/ 8052 h 35429"/>
                  <a:gd name="connsiteX27" fmla="*/ 9661 w 19327"/>
                  <a:gd name="connsiteY27" fmla="*/ 4831 h 35429"/>
                  <a:gd name="connsiteX28" fmla="*/ 4830 w 19327"/>
                  <a:gd name="connsiteY28" fmla="*/ 5637 h 35429"/>
                  <a:gd name="connsiteX29" fmla="*/ 3220 w 19327"/>
                  <a:gd name="connsiteY29" fmla="*/ 14494 h 35429"/>
                  <a:gd name="connsiteX30" fmla="*/ 3220 w 19327"/>
                  <a:gd name="connsiteY30" fmla="*/ 16909 h 35429"/>
                  <a:gd name="connsiteX31" fmla="*/ 3220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7"/>
                    </a:cubicBezTo>
                    <a:cubicBezTo>
                      <a:pt x="805" y="4026"/>
                      <a:pt x="1610" y="2416"/>
                      <a:pt x="2415" y="1610"/>
                    </a:cubicBezTo>
                    <a:cubicBezTo>
                      <a:pt x="3220" y="805"/>
                      <a:pt x="4025" y="0"/>
                      <a:pt x="5636" y="0"/>
                    </a:cubicBezTo>
                    <a:cubicBezTo>
                      <a:pt x="6441" y="0"/>
                      <a:pt x="8051" y="805"/>
                      <a:pt x="9661" y="1610"/>
                    </a:cubicBezTo>
                    <a:cubicBezTo>
                      <a:pt x="11271" y="2416"/>
                      <a:pt x="12881" y="4026"/>
                      <a:pt x="13692" y="4831"/>
                    </a:cubicBezTo>
                    <a:cubicBezTo>
                      <a:pt x="14497" y="6442"/>
                      <a:pt x="16107" y="8052"/>
                      <a:pt x="16912" y="9663"/>
                    </a:cubicBezTo>
                    <a:cubicBezTo>
                      <a:pt x="17717" y="12078"/>
                      <a:pt x="17717" y="13689"/>
                      <a:pt x="18523" y="16104"/>
                    </a:cubicBezTo>
                    <a:close/>
                    <a:moveTo>
                      <a:pt x="14497" y="30598"/>
                    </a:moveTo>
                    <a:cubicBezTo>
                      <a:pt x="15302" y="28988"/>
                      <a:pt x="16107" y="25767"/>
                      <a:pt x="16107" y="21741"/>
                    </a:cubicBezTo>
                    <a:cubicBezTo>
                      <a:pt x="16107" y="20130"/>
                      <a:pt x="16107" y="18520"/>
                      <a:pt x="16107" y="16909"/>
                    </a:cubicBezTo>
                    <a:lnTo>
                      <a:pt x="4830" y="22546"/>
                    </a:lnTo>
                    <a:cubicBezTo>
                      <a:pt x="5636" y="24156"/>
                      <a:pt x="5636" y="26572"/>
                      <a:pt x="6441" y="27377"/>
                    </a:cubicBezTo>
                    <a:cubicBezTo>
                      <a:pt x="7246" y="28988"/>
                      <a:pt x="8856" y="29793"/>
                      <a:pt x="9661" y="30598"/>
                    </a:cubicBezTo>
                    <a:cubicBezTo>
                      <a:pt x="11271" y="32209"/>
                      <a:pt x="12881" y="32209"/>
                      <a:pt x="14497" y="30598"/>
                    </a:cubicBezTo>
                    <a:close/>
                    <a:moveTo>
                      <a:pt x="3220" y="18520"/>
                    </a:moveTo>
                    <a:lnTo>
                      <a:pt x="14497" y="12884"/>
                    </a:lnTo>
                    <a:cubicBezTo>
                      <a:pt x="13692" y="11273"/>
                      <a:pt x="13692" y="9663"/>
                      <a:pt x="12881" y="8052"/>
                    </a:cubicBezTo>
                    <a:cubicBezTo>
                      <a:pt x="12076" y="6442"/>
                      <a:pt x="10466" y="5637"/>
                      <a:pt x="9661" y="4831"/>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grpFill/>
              <a:ln w="5856"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9FCAF2F-A323-4344-BB6B-4080AD93F0AB}"/>
                  </a:ext>
                </a:extLst>
              </p:cNvPr>
              <p:cNvSpPr/>
              <p:nvPr/>
            </p:nvSpPr>
            <p:spPr>
              <a:xfrm>
                <a:off x="1424925" y="400553"/>
                <a:ext cx="16906" cy="35429"/>
              </a:xfrm>
              <a:custGeom>
                <a:avLst/>
                <a:gdLst>
                  <a:gd name="connsiteX0" fmla="*/ 11271 w 16906"/>
                  <a:gd name="connsiteY0" fmla="*/ 805 h 35429"/>
                  <a:gd name="connsiteX1" fmla="*/ 10466 w 16906"/>
                  <a:gd name="connsiteY1" fmla="*/ 28988 h 35429"/>
                  <a:gd name="connsiteX2" fmla="*/ 16907 w 16906"/>
                  <a:gd name="connsiteY2" fmla="*/ 32208 h 35429"/>
                  <a:gd name="connsiteX3" fmla="*/ 16907 w 16906"/>
                  <a:gd name="connsiteY3" fmla="*/ 35430 h 35429"/>
                  <a:gd name="connsiteX4" fmla="*/ 1610 w 16906"/>
                  <a:gd name="connsiteY4" fmla="*/ 26572 h 35429"/>
                  <a:gd name="connsiteX5" fmla="*/ 1610 w 16906"/>
                  <a:gd name="connsiteY5" fmla="*/ 23351 h 35429"/>
                  <a:gd name="connsiteX6" fmla="*/ 8051 w 16906"/>
                  <a:gd name="connsiteY6" fmla="*/ 27377 h 35429"/>
                  <a:gd name="connsiteX7" fmla="*/ 8051 w 16906"/>
                  <a:gd name="connsiteY7" fmla="*/ 4026 h 35429"/>
                  <a:gd name="connsiteX8" fmla="*/ 1610 w 16906"/>
                  <a:gd name="connsiteY8" fmla="*/ 4831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0466" y="28988"/>
                    </a:lnTo>
                    <a:lnTo>
                      <a:pt x="16907" y="32208"/>
                    </a:lnTo>
                    <a:lnTo>
                      <a:pt x="16907" y="35430"/>
                    </a:lnTo>
                    <a:lnTo>
                      <a:pt x="1610" y="26572"/>
                    </a:lnTo>
                    <a:lnTo>
                      <a:pt x="1610" y="23351"/>
                    </a:lnTo>
                    <a:lnTo>
                      <a:pt x="8051" y="27377"/>
                    </a:lnTo>
                    <a:lnTo>
                      <a:pt x="8051" y="4026"/>
                    </a:lnTo>
                    <a:lnTo>
                      <a:pt x="1610" y="4831"/>
                    </a:lnTo>
                    <a:lnTo>
                      <a:pt x="0" y="1610"/>
                    </a:lnTo>
                    <a:lnTo>
                      <a:pt x="8856" y="0"/>
                    </a:lnTo>
                    <a:lnTo>
                      <a:pt x="11271" y="805"/>
                    </a:lnTo>
                    <a:close/>
                  </a:path>
                </a:pathLst>
              </a:custGeom>
              <a:grpFill/>
              <a:ln w="5856"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7CCCBAE-E322-49DF-95A7-82B6C8A4059B}"/>
                  </a:ext>
                </a:extLst>
              </p:cNvPr>
              <p:cNvSpPr/>
              <p:nvPr/>
            </p:nvSpPr>
            <p:spPr>
              <a:xfrm>
                <a:off x="1448278" y="413436"/>
                <a:ext cx="16906" cy="36235"/>
              </a:xfrm>
              <a:custGeom>
                <a:avLst/>
                <a:gdLst>
                  <a:gd name="connsiteX0" fmla="*/ 10466 w 16906"/>
                  <a:gd name="connsiteY0" fmla="*/ 1611 h 36235"/>
                  <a:gd name="connsiteX1" fmla="*/ 10466 w 16906"/>
                  <a:gd name="connsiteY1" fmla="*/ 28988 h 36235"/>
                  <a:gd name="connsiteX2" fmla="*/ 16907 w 16906"/>
                  <a:gd name="connsiteY2" fmla="*/ 33014 h 36235"/>
                  <a:gd name="connsiteX3" fmla="*/ 16907 w 16906"/>
                  <a:gd name="connsiteY3" fmla="*/ 36235 h 36235"/>
                  <a:gd name="connsiteX4" fmla="*/ 1610 w 16906"/>
                  <a:gd name="connsiteY4" fmla="*/ 27378 h 36235"/>
                  <a:gd name="connsiteX5" fmla="*/ 1610 w 16906"/>
                  <a:gd name="connsiteY5" fmla="*/ 24157 h 36235"/>
                  <a:gd name="connsiteX6" fmla="*/ 8051 w 16906"/>
                  <a:gd name="connsiteY6" fmla="*/ 27378 h 36235"/>
                  <a:gd name="connsiteX7" fmla="*/ 8051 w 16906"/>
                  <a:gd name="connsiteY7" fmla="*/ 4027 h 36235"/>
                  <a:gd name="connsiteX8" fmla="*/ 1610 w 16906"/>
                  <a:gd name="connsiteY8" fmla="*/ 5637 h 36235"/>
                  <a:gd name="connsiteX9" fmla="*/ 0 w 16906"/>
                  <a:gd name="connsiteY9" fmla="*/ 2416 h 36235"/>
                  <a:gd name="connsiteX10" fmla="*/ 8856 w 16906"/>
                  <a:gd name="connsiteY10" fmla="*/ 0 h 36235"/>
                  <a:gd name="connsiteX11" fmla="*/ 10466 w 16906"/>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5">
                    <a:moveTo>
                      <a:pt x="10466" y="1611"/>
                    </a:moveTo>
                    <a:lnTo>
                      <a:pt x="10466" y="28988"/>
                    </a:lnTo>
                    <a:lnTo>
                      <a:pt x="16907" y="33014"/>
                    </a:lnTo>
                    <a:lnTo>
                      <a:pt x="16907" y="36235"/>
                    </a:lnTo>
                    <a:lnTo>
                      <a:pt x="1610" y="27378"/>
                    </a:lnTo>
                    <a:lnTo>
                      <a:pt x="1610" y="24157"/>
                    </a:lnTo>
                    <a:lnTo>
                      <a:pt x="8051" y="27378"/>
                    </a:lnTo>
                    <a:lnTo>
                      <a:pt x="8051" y="4027"/>
                    </a:lnTo>
                    <a:lnTo>
                      <a:pt x="1610" y="5637"/>
                    </a:lnTo>
                    <a:lnTo>
                      <a:pt x="0" y="2416"/>
                    </a:lnTo>
                    <a:lnTo>
                      <a:pt x="8856" y="0"/>
                    </a:lnTo>
                    <a:lnTo>
                      <a:pt x="10466" y="1611"/>
                    </a:lnTo>
                    <a:close/>
                  </a:path>
                </a:pathLst>
              </a:custGeom>
              <a:grpFill/>
              <a:ln w="5856"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50A900DD-4101-4E7C-900D-6551B85EB233}"/>
                  </a:ext>
                </a:extLst>
              </p:cNvPr>
              <p:cNvSpPr/>
              <p:nvPr/>
            </p:nvSpPr>
            <p:spPr>
              <a:xfrm>
                <a:off x="1284011" y="370759"/>
                <a:ext cx="19324" cy="35429"/>
              </a:xfrm>
              <a:custGeom>
                <a:avLst/>
                <a:gdLst>
                  <a:gd name="connsiteX0" fmla="*/ 18520 w 19324"/>
                  <a:gd name="connsiteY0" fmla="*/ 16104 h 35429"/>
                  <a:gd name="connsiteX1" fmla="*/ 19325 w 19324"/>
                  <a:gd name="connsiteY1" fmla="*/ 23351 h 35429"/>
                  <a:gd name="connsiteX2" fmla="*/ 18520 w 19324"/>
                  <a:gd name="connsiteY2" fmla="*/ 29793 h 35429"/>
                  <a:gd name="connsiteX3" fmla="*/ 16910 w 19324"/>
                  <a:gd name="connsiteY3" fmla="*/ 33820 h 35429"/>
                  <a:gd name="connsiteX4" fmla="*/ 13689 w 19324"/>
                  <a:gd name="connsiteY4" fmla="*/ 35430 h 35429"/>
                  <a:gd name="connsiteX5" fmla="*/ 9662 w 19324"/>
                  <a:gd name="connsiteY5" fmla="*/ 33820 h 35429"/>
                  <a:gd name="connsiteX6" fmla="*/ 5636 w 19324"/>
                  <a:gd name="connsiteY6" fmla="*/ 29793 h 35429"/>
                  <a:gd name="connsiteX7" fmla="*/ 2415 w 19324"/>
                  <a:gd name="connsiteY7" fmla="*/ 24962 h 35429"/>
                  <a:gd name="connsiteX8" fmla="*/ 805 w 19324"/>
                  <a:gd name="connsiteY8" fmla="*/ 18520 h 35429"/>
                  <a:gd name="connsiteX9" fmla="*/ 0 w 19324"/>
                  <a:gd name="connsiteY9" fmla="*/ 12078 h 35429"/>
                  <a:gd name="connsiteX10" fmla="*/ 805 w 19324"/>
                  <a:gd name="connsiteY10" fmla="*/ 5637 h 35429"/>
                  <a:gd name="connsiteX11" fmla="*/ 2415 w 19324"/>
                  <a:gd name="connsiteY11" fmla="*/ 1611 h 35429"/>
                  <a:gd name="connsiteX12" fmla="*/ 5636 w 19324"/>
                  <a:gd name="connsiteY12" fmla="*/ 0 h 35429"/>
                  <a:gd name="connsiteX13" fmla="*/ 9662 w 19324"/>
                  <a:gd name="connsiteY13" fmla="*/ 1611 h 35429"/>
                  <a:gd name="connsiteX14" fmla="*/ 13689 w 19324"/>
                  <a:gd name="connsiteY14" fmla="*/ 4832 h 35429"/>
                  <a:gd name="connsiteX15" fmla="*/ 16910 w 19324"/>
                  <a:gd name="connsiteY15" fmla="*/ 9663 h 35429"/>
                  <a:gd name="connsiteX16" fmla="*/ 18520 w 19324"/>
                  <a:gd name="connsiteY16" fmla="*/ 16104 h 35429"/>
                  <a:gd name="connsiteX17" fmla="*/ 14494 w 19324"/>
                  <a:gd name="connsiteY17" fmla="*/ 30599 h 35429"/>
                  <a:gd name="connsiteX18" fmla="*/ 16104 w 19324"/>
                  <a:gd name="connsiteY18" fmla="*/ 21741 h 35429"/>
                  <a:gd name="connsiteX19" fmla="*/ 16104 w 19324"/>
                  <a:gd name="connsiteY19" fmla="*/ 16909 h 35429"/>
                  <a:gd name="connsiteX20" fmla="*/ 4831 w 19324"/>
                  <a:gd name="connsiteY20" fmla="*/ 22546 h 35429"/>
                  <a:gd name="connsiteX21" fmla="*/ 6441 w 19324"/>
                  <a:gd name="connsiteY21" fmla="*/ 27378 h 35429"/>
                  <a:gd name="connsiteX22" fmla="*/ 9662 w 19324"/>
                  <a:gd name="connsiteY22" fmla="*/ 30599 h 35429"/>
                  <a:gd name="connsiteX23" fmla="*/ 14494 w 19324"/>
                  <a:gd name="connsiteY23" fmla="*/ 30599 h 35429"/>
                  <a:gd name="connsiteX24" fmla="*/ 4026 w 19324"/>
                  <a:gd name="connsiteY24" fmla="*/ 18520 h 35429"/>
                  <a:gd name="connsiteX25" fmla="*/ 15299 w 19324"/>
                  <a:gd name="connsiteY25" fmla="*/ 12884 h 35429"/>
                  <a:gd name="connsiteX26" fmla="*/ 13689 w 19324"/>
                  <a:gd name="connsiteY26" fmla="*/ 8052 h 35429"/>
                  <a:gd name="connsiteX27" fmla="*/ 10468 w 19324"/>
                  <a:gd name="connsiteY27" fmla="*/ 4832 h 35429"/>
                  <a:gd name="connsiteX28" fmla="*/ 4831 w 19324"/>
                  <a:gd name="connsiteY28" fmla="*/ 4832 h 35429"/>
                  <a:gd name="connsiteX29" fmla="*/ 3220 w 19324"/>
                  <a:gd name="connsiteY29" fmla="*/ 13689 h 35429"/>
                  <a:gd name="connsiteX30" fmla="*/ 3220 w 19324"/>
                  <a:gd name="connsiteY30" fmla="*/ 16104 h 35429"/>
                  <a:gd name="connsiteX31" fmla="*/ 4026 w 19324"/>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4" h="35429">
                    <a:moveTo>
                      <a:pt x="18520" y="16104"/>
                    </a:moveTo>
                    <a:cubicBezTo>
                      <a:pt x="18520" y="18520"/>
                      <a:pt x="19325" y="20936"/>
                      <a:pt x="19325" y="23351"/>
                    </a:cubicBezTo>
                    <a:cubicBezTo>
                      <a:pt x="19325" y="25767"/>
                      <a:pt x="19325" y="28183"/>
                      <a:pt x="18520" y="29793"/>
                    </a:cubicBezTo>
                    <a:cubicBezTo>
                      <a:pt x="18520" y="31404"/>
                      <a:pt x="17715" y="33014"/>
                      <a:pt x="16910" y="33820"/>
                    </a:cubicBezTo>
                    <a:cubicBezTo>
                      <a:pt x="16104" y="34625"/>
                      <a:pt x="15299" y="35430"/>
                      <a:pt x="13689" y="35430"/>
                    </a:cubicBezTo>
                    <a:cubicBezTo>
                      <a:pt x="12883" y="35430"/>
                      <a:pt x="11273" y="35430"/>
                      <a:pt x="9662" y="33820"/>
                    </a:cubicBezTo>
                    <a:cubicBezTo>
                      <a:pt x="8052" y="33014"/>
                      <a:pt x="6441" y="31404"/>
                      <a:pt x="5636" y="29793"/>
                    </a:cubicBezTo>
                    <a:cubicBezTo>
                      <a:pt x="4831"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6" y="0"/>
                      <a:pt x="5636" y="0"/>
                    </a:cubicBezTo>
                    <a:cubicBezTo>
                      <a:pt x="6441" y="0"/>
                      <a:pt x="8052" y="805"/>
                      <a:pt x="9662" y="1611"/>
                    </a:cubicBezTo>
                    <a:cubicBezTo>
                      <a:pt x="11273" y="2416"/>
                      <a:pt x="12883" y="4026"/>
                      <a:pt x="13689" y="4832"/>
                    </a:cubicBezTo>
                    <a:cubicBezTo>
                      <a:pt x="14494" y="6442"/>
                      <a:pt x="16104" y="8052"/>
                      <a:pt x="16910" y="9663"/>
                    </a:cubicBezTo>
                    <a:cubicBezTo>
                      <a:pt x="17715" y="12078"/>
                      <a:pt x="18520" y="13689"/>
                      <a:pt x="18520" y="16104"/>
                    </a:cubicBezTo>
                    <a:close/>
                    <a:moveTo>
                      <a:pt x="14494" y="30599"/>
                    </a:moveTo>
                    <a:cubicBezTo>
                      <a:pt x="15299" y="28988"/>
                      <a:pt x="16104" y="25767"/>
                      <a:pt x="16104" y="21741"/>
                    </a:cubicBezTo>
                    <a:cubicBezTo>
                      <a:pt x="16104" y="20130"/>
                      <a:pt x="16104" y="18520"/>
                      <a:pt x="16104" y="16909"/>
                    </a:cubicBezTo>
                    <a:lnTo>
                      <a:pt x="4831" y="22546"/>
                    </a:lnTo>
                    <a:cubicBezTo>
                      <a:pt x="5636" y="24157"/>
                      <a:pt x="5636" y="26572"/>
                      <a:pt x="6441" y="27378"/>
                    </a:cubicBezTo>
                    <a:cubicBezTo>
                      <a:pt x="7247" y="28988"/>
                      <a:pt x="8857" y="29793"/>
                      <a:pt x="9662" y="30599"/>
                    </a:cubicBezTo>
                    <a:cubicBezTo>
                      <a:pt x="12078" y="32209"/>
                      <a:pt x="13689" y="32209"/>
                      <a:pt x="14494" y="30599"/>
                    </a:cubicBezTo>
                    <a:close/>
                    <a:moveTo>
                      <a:pt x="4026" y="18520"/>
                    </a:moveTo>
                    <a:lnTo>
                      <a:pt x="15299" y="12884"/>
                    </a:lnTo>
                    <a:cubicBezTo>
                      <a:pt x="14494" y="11273"/>
                      <a:pt x="14494" y="9663"/>
                      <a:pt x="13689" y="8052"/>
                    </a:cubicBezTo>
                    <a:cubicBezTo>
                      <a:pt x="12883" y="6442"/>
                      <a:pt x="11273" y="5637"/>
                      <a:pt x="10468" y="4832"/>
                    </a:cubicBezTo>
                    <a:cubicBezTo>
                      <a:pt x="7247" y="3221"/>
                      <a:pt x="5636" y="3221"/>
                      <a:pt x="4831" y="4832"/>
                    </a:cubicBezTo>
                    <a:cubicBezTo>
                      <a:pt x="4026" y="6442"/>
                      <a:pt x="3220" y="9663"/>
                      <a:pt x="3220" y="13689"/>
                    </a:cubicBezTo>
                    <a:cubicBezTo>
                      <a:pt x="3220" y="14494"/>
                      <a:pt x="3220" y="15299"/>
                      <a:pt x="3220" y="16104"/>
                    </a:cubicBezTo>
                    <a:cubicBezTo>
                      <a:pt x="4026" y="16909"/>
                      <a:pt x="4026" y="17715"/>
                      <a:pt x="4026" y="18520"/>
                    </a:cubicBezTo>
                    <a:close/>
                  </a:path>
                </a:pathLst>
              </a:custGeom>
              <a:grpFill/>
              <a:ln w="5856"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360DA39-DB4F-48A4-A0FF-D0C7961904AC}"/>
                  </a:ext>
                </a:extLst>
              </p:cNvPr>
              <p:cNvSpPr/>
              <p:nvPr/>
            </p:nvSpPr>
            <p:spPr>
              <a:xfrm>
                <a:off x="1308974" y="386864"/>
                <a:ext cx="16104" cy="35429"/>
              </a:xfrm>
              <a:custGeom>
                <a:avLst/>
                <a:gdLst>
                  <a:gd name="connsiteX0" fmla="*/ 10468 w 16104"/>
                  <a:gd name="connsiteY0" fmla="*/ 805 h 35429"/>
                  <a:gd name="connsiteX1" fmla="*/ 10468 w 16104"/>
                  <a:gd name="connsiteY1" fmla="*/ 28988 h 35429"/>
                  <a:gd name="connsiteX2" fmla="*/ 16104 w 16104"/>
                  <a:gd name="connsiteY2" fmla="*/ 32209 h 35429"/>
                  <a:gd name="connsiteX3" fmla="*/ 16104 w 16104"/>
                  <a:gd name="connsiteY3" fmla="*/ 35430 h 35429"/>
                  <a:gd name="connsiteX4" fmla="*/ 1610 w 16104"/>
                  <a:gd name="connsiteY4" fmla="*/ 26572 h 35429"/>
                  <a:gd name="connsiteX5" fmla="*/ 1610 w 16104"/>
                  <a:gd name="connsiteY5" fmla="*/ 23351 h 35429"/>
                  <a:gd name="connsiteX6" fmla="*/ 7247 w 16104"/>
                  <a:gd name="connsiteY6" fmla="*/ 27378 h 35429"/>
                  <a:gd name="connsiteX7" fmla="*/ 7247 w 16104"/>
                  <a:gd name="connsiteY7" fmla="*/ 4026 h 35429"/>
                  <a:gd name="connsiteX8" fmla="*/ 1610 w 16104"/>
                  <a:gd name="connsiteY8" fmla="*/ 4832 h 35429"/>
                  <a:gd name="connsiteX9" fmla="*/ 0 w 16104"/>
                  <a:gd name="connsiteY9" fmla="*/ 1611 h 35429"/>
                  <a:gd name="connsiteX10" fmla="*/ 8052 w 16104"/>
                  <a:gd name="connsiteY10" fmla="*/ 0 h 35429"/>
                  <a:gd name="connsiteX11" fmla="*/ 10468 w 16104"/>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5429">
                    <a:moveTo>
                      <a:pt x="10468" y="805"/>
                    </a:moveTo>
                    <a:lnTo>
                      <a:pt x="10468" y="28988"/>
                    </a:lnTo>
                    <a:lnTo>
                      <a:pt x="16104" y="32209"/>
                    </a:lnTo>
                    <a:lnTo>
                      <a:pt x="16104" y="35430"/>
                    </a:lnTo>
                    <a:lnTo>
                      <a:pt x="1610" y="26572"/>
                    </a:lnTo>
                    <a:lnTo>
                      <a:pt x="1610" y="23351"/>
                    </a:lnTo>
                    <a:lnTo>
                      <a:pt x="7247" y="27378"/>
                    </a:lnTo>
                    <a:lnTo>
                      <a:pt x="7247" y="4026"/>
                    </a:lnTo>
                    <a:lnTo>
                      <a:pt x="1610" y="4832"/>
                    </a:lnTo>
                    <a:lnTo>
                      <a:pt x="0" y="1611"/>
                    </a:lnTo>
                    <a:lnTo>
                      <a:pt x="8052" y="0"/>
                    </a:lnTo>
                    <a:lnTo>
                      <a:pt x="10468" y="805"/>
                    </a:lnTo>
                    <a:close/>
                  </a:path>
                </a:pathLst>
              </a:custGeom>
              <a:grpFill/>
              <a:ln w="5856"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947A9D6-7B4C-4BA2-8566-A8B84257E24C}"/>
                  </a:ext>
                </a:extLst>
              </p:cNvPr>
              <p:cNvSpPr/>
              <p:nvPr/>
            </p:nvSpPr>
            <p:spPr>
              <a:xfrm>
                <a:off x="1332325" y="399747"/>
                <a:ext cx="16106" cy="36234"/>
              </a:xfrm>
              <a:custGeom>
                <a:avLst/>
                <a:gdLst>
                  <a:gd name="connsiteX0" fmla="*/ 10465 w 16106"/>
                  <a:gd name="connsiteY0" fmla="*/ 1610 h 36234"/>
                  <a:gd name="connsiteX1" fmla="*/ 10465 w 16106"/>
                  <a:gd name="connsiteY1" fmla="*/ 28988 h 36234"/>
                  <a:gd name="connsiteX2" fmla="*/ 16107 w 16106"/>
                  <a:gd name="connsiteY2" fmla="*/ 33014 h 36234"/>
                  <a:gd name="connsiteX3" fmla="*/ 16107 w 16106"/>
                  <a:gd name="connsiteY3" fmla="*/ 36235 h 36234"/>
                  <a:gd name="connsiteX4" fmla="*/ 1611 w 16106"/>
                  <a:gd name="connsiteY4" fmla="*/ 27377 h 36234"/>
                  <a:gd name="connsiteX5" fmla="*/ 1611 w 16106"/>
                  <a:gd name="connsiteY5" fmla="*/ 24156 h 36234"/>
                  <a:gd name="connsiteX6" fmla="*/ 7247 w 16106"/>
                  <a:gd name="connsiteY6" fmla="*/ 27377 h 36234"/>
                  <a:gd name="connsiteX7" fmla="*/ 7247 w 16106"/>
                  <a:gd name="connsiteY7" fmla="*/ 4026 h 36234"/>
                  <a:gd name="connsiteX8" fmla="*/ 1611 w 16106"/>
                  <a:gd name="connsiteY8" fmla="*/ 5636 h 36234"/>
                  <a:gd name="connsiteX9" fmla="*/ 0 w 16106"/>
                  <a:gd name="connsiteY9" fmla="*/ 2415 h 36234"/>
                  <a:gd name="connsiteX10" fmla="*/ 8050 w 16106"/>
                  <a:gd name="connsiteY10" fmla="*/ 0 h 36234"/>
                  <a:gd name="connsiteX11" fmla="*/ 10465 w 16106"/>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6" h="36234">
                    <a:moveTo>
                      <a:pt x="10465" y="1610"/>
                    </a:moveTo>
                    <a:lnTo>
                      <a:pt x="10465" y="28988"/>
                    </a:lnTo>
                    <a:lnTo>
                      <a:pt x="16107" y="33014"/>
                    </a:lnTo>
                    <a:lnTo>
                      <a:pt x="16107" y="36235"/>
                    </a:lnTo>
                    <a:lnTo>
                      <a:pt x="1611" y="27377"/>
                    </a:lnTo>
                    <a:lnTo>
                      <a:pt x="1611" y="24156"/>
                    </a:lnTo>
                    <a:lnTo>
                      <a:pt x="7247" y="27377"/>
                    </a:lnTo>
                    <a:lnTo>
                      <a:pt x="7247" y="4026"/>
                    </a:lnTo>
                    <a:lnTo>
                      <a:pt x="1611" y="5636"/>
                    </a:lnTo>
                    <a:lnTo>
                      <a:pt x="0" y="2415"/>
                    </a:lnTo>
                    <a:lnTo>
                      <a:pt x="8050" y="0"/>
                    </a:lnTo>
                    <a:lnTo>
                      <a:pt x="10465" y="1610"/>
                    </a:lnTo>
                    <a:close/>
                  </a:path>
                </a:pathLst>
              </a:custGeom>
              <a:grpFill/>
              <a:ln w="5856"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5051DC0-E613-4AFE-9C78-517AECED68B5}"/>
                  </a:ext>
                </a:extLst>
              </p:cNvPr>
              <p:cNvSpPr/>
              <p:nvPr/>
            </p:nvSpPr>
            <p:spPr>
              <a:xfrm>
                <a:off x="1355677" y="413436"/>
                <a:ext cx="16101" cy="35429"/>
              </a:xfrm>
              <a:custGeom>
                <a:avLst/>
                <a:gdLst>
                  <a:gd name="connsiteX0" fmla="*/ 10466 w 16101"/>
                  <a:gd name="connsiteY0" fmla="*/ 806 h 35429"/>
                  <a:gd name="connsiteX1" fmla="*/ 10466 w 16101"/>
                  <a:gd name="connsiteY1" fmla="*/ 28988 h 35429"/>
                  <a:gd name="connsiteX2" fmla="*/ 16101 w 16101"/>
                  <a:gd name="connsiteY2" fmla="*/ 32209 h 35429"/>
                  <a:gd name="connsiteX3" fmla="*/ 16101 w 16101"/>
                  <a:gd name="connsiteY3" fmla="*/ 35430 h 35429"/>
                  <a:gd name="connsiteX4" fmla="*/ 805 w 16101"/>
                  <a:gd name="connsiteY4" fmla="*/ 27378 h 35429"/>
                  <a:gd name="connsiteX5" fmla="*/ 805 w 16101"/>
                  <a:gd name="connsiteY5" fmla="*/ 24157 h 35429"/>
                  <a:gd name="connsiteX6" fmla="*/ 7246 w 16101"/>
                  <a:gd name="connsiteY6" fmla="*/ 27378 h 35429"/>
                  <a:gd name="connsiteX7" fmla="*/ 7246 w 16101"/>
                  <a:gd name="connsiteY7" fmla="*/ 4027 h 35429"/>
                  <a:gd name="connsiteX8" fmla="*/ 805 w 16101"/>
                  <a:gd name="connsiteY8" fmla="*/ 5637 h 35429"/>
                  <a:gd name="connsiteX9" fmla="*/ 0 w 16101"/>
                  <a:gd name="connsiteY9" fmla="*/ 1611 h 35429"/>
                  <a:gd name="connsiteX10" fmla="*/ 8051 w 16101"/>
                  <a:gd name="connsiteY10" fmla="*/ 0 h 35429"/>
                  <a:gd name="connsiteX11" fmla="*/ 10466 w 16101"/>
                  <a:gd name="connsiteY11" fmla="*/ 806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6"/>
                    </a:moveTo>
                    <a:lnTo>
                      <a:pt x="10466" y="28988"/>
                    </a:lnTo>
                    <a:lnTo>
                      <a:pt x="16101" y="32209"/>
                    </a:lnTo>
                    <a:lnTo>
                      <a:pt x="16101" y="35430"/>
                    </a:lnTo>
                    <a:lnTo>
                      <a:pt x="805" y="27378"/>
                    </a:lnTo>
                    <a:lnTo>
                      <a:pt x="805" y="24157"/>
                    </a:lnTo>
                    <a:lnTo>
                      <a:pt x="7246" y="27378"/>
                    </a:lnTo>
                    <a:lnTo>
                      <a:pt x="7246" y="4027"/>
                    </a:lnTo>
                    <a:lnTo>
                      <a:pt x="805" y="5637"/>
                    </a:lnTo>
                    <a:lnTo>
                      <a:pt x="0" y="1611"/>
                    </a:lnTo>
                    <a:lnTo>
                      <a:pt x="8051" y="0"/>
                    </a:lnTo>
                    <a:lnTo>
                      <a:pt x="10466" y="806"/>
                    </a:lnTo>
                    <a:close/>
                  </a:path>
                </a:pathLst>
              </a:custGeom>
              <a:grpFill/>
              <a:ln w="5856"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7525483-1403-4016-9DBD-95774F12391A}"/>
                  </a:ext>
                </a:extLst>
              </p:cNvPr>
              <p:cNvSpPr/>
              <p:nvPr/>
            </p:nvSpPr>
            <p:spPr>
              <a:xfrm>
                <a:off x="1377414" y="424709"/>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1 h 35429"/>
                  <a:gd name="connsiteX8" fmla="*/ 805 w 19327"/>
                  <a:gd name="connsiteY8" fmla="*/ 18520 h 35429"/>
                  <a:gd name="connsiteX9" fmla="*/ 0 w 19327"/>
                  <a:gd name="connsiteY9" fmla="*/ 12078 h 35429"/>
                  <a:gd name="connsiteX10" fmla="*/ 805 w 19327"/>
                  <a:gd name="connsiteY10" fmla="*/ 5637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29793 h 35429"/>
                  <a:gd name="connsiteX18" fmla="*/ 16107 w 19327"/>
                  <a:gd name="connsiteY18" fmla="*/ 20935 h 35429"/>
                  <a:gd name="connsiteX19" fmla="*/ 16107 w 19327"/>
                  <a:gd name="connsiteY19" fmla="*/ 16104 h 35429"/>
                  <a:gd name="connsiteX20" fmla="*/ 4031 w 19327"/>
                  <a:gd name="connsiteY20" fmla="*/ 21741 h 35429"/>
                  <a:gd name="connsiteX21" fmla="*/ 5641 w 19327"/>
                  <a:gd name="connsiteY21" fmla="*/ 26572 h 35429"/>
                  <a:gd name="connsiteX22" fmla="*/ 8862 w 19327"/>
                  <a:gd name="connsiteY22" fmla="*/ 29793 h 35429"/>
                  <a:gd name="connsiteX23" fmla="*/ 14497 w 19327"/>
                  <a:gd name="connsiteY23" fmla="*/ 29793 h 35429"/>
                  <a:gd name="connsiteX24" fmla="*/ 3226 w 19327"/>
                  <a:gd name="connsiteY24" fmla="*/ 17715 h 35429"/>
                  <a:gd name="connsiteX25" fmla="*/ 14497 w 19327"/>
                  <a:gd name="connsiteY25" fmla="*/ 12078 h 35429"/>
                  <a:gd name="connsiteX26" fmla="*/ 12887 w 19327"/>
                  <a:gd name="connsiteY26" fmla="*/ 7247 h 35429"/>
                  <a:gd name="connsiteX27" fmla="*/ 9667 w 19327"/>
                  <a:gd name="connsiteY27" fmla="*/ 4026 h 35429"/>
                  <a:gd name="connsiteX28" fmla="*/ 4836 w 19327"/>
                  <a:gd name="connsiteY28" fmla="*/ 4831 h 35429"/>
                  <a:gd name="connsiteX29" fmla="*/ 3226 w 19327"/>
                  <a:gd name="connsiteY29" fmla="*/ 13689 h 35429"/>
                  <a:gd name="connsiteX30" fmla="*/ 3226 w 19327"/>
                  <a:gd name="connsiteY30" fmla="*/ 16104 h 35429"/>
                  <a:gd name="connsiteX31" fmla="*/ 3226 w 19327"/>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7" y="35430"/>
                      <a:pt x="11277" y="35430"/>
                      <a:pt x="9667" y="33819"/>
                    </a:cubicBezTo>
                    <a:cubicBezTo>
                      <a:pt x="8057" y="33014"/>
                      <a:pt x="6446" y="31403"/>
                      <a:pt x="5641" y="29793"/>
                    </a:cubicBezTo>
                    <a:cubicBezTo>
                      <a:pt x="4836" y="28182"/>
                      <a:pt x="3226" y="26572"/>
                      <a:pt x="2421" y="24961"/>
                    </a:cubicBezTo>
                    <a:cubicBezTo>
                      <a:pt x="1616" y="23351"/>
                      <a:pt x="805" y="20935"/>
                      <a:pt x="805" y="18520"/>
                    </a:cubicBezTo>
                    <a:cubicBezTo>
                      <a:pt x="805" y="16104"/>
                      <a:pt x="0" y="14494"/>
                      <a:pt x="0" y="12078"/>
                    </a:cubicBezTo>
                    <a:cubicBezTo>
                      <a:pt x="0" y="9663"/>
                      <a:pt x="0" y="7247"/>
                      <a:pt x="805" y="5637"/>
                    </a:cubicBezTo>
                    <a:cubicBezTo>
                      <a:pt x="805" y="4026"/>
                      <a:pt x="1616" y="2416"/>
                      <a:pt x="2421" y="1610"/>
                    </a:cubicBezTo>
                    <a:cubicBezTo>
                      <a:pt x="3226" y="805"/>
                      <a:pt x="4031" y="0"/>
                      <a:pt x="5641" y="0"/>
                    </a:cubicBezTo>
                    <a:cubicBezTo>
                      <a:pt x="6446" y="0"/>
                      <a:pt x="8057" y="805"/>
                      <a:pt x="9667" y="1610"/>
                    </a:cubicBezTo>
                    <a:cubicBezTo>
                      <a:pt x="11277" y="2416"/>
                      <a:pt x="12887" y="4026"/>
                      <a:pt x="13692" y="4831"/>
                    </a:cubicBezTo>
                    <a:cubicBezTo>
                      <a:pt x="14497" y="6442"/>
                      <a:pt x="16107" y="8052"/>
                      <a:pt x="16912" y="9663"/>
                    </a:cubicBezTo>
                    <a:cubicBezTo>
                      <a:pt x="17717" y="11273"/>
                      <a:pt x="17717" y="13689"/>
                      <a:pt x="18523" y="16104"/>
                    </a:cubicBezTo>
                    <a:close/>
                    <a:moveTo>
                      <a:pt x="14497" y="29793"/>
                    </a:moveTo>
                    <a:cubicBezTo>
                      <a:pt x="15302" y="28182"/>
                      <a:pt x="16107" y="24961"/>
                      <a:pt x="16107" y="20935"/>
                    </a:cubicBezTo>
                    <a:cubicBezTo>
                      <a:pt x="16107" y="19325"/>
                      <a:pt x="16107" y="17715"/>
                      <a:pt x="16107" y="16104"/>
                    </a:cubicBezTo>
                    <a:lnTo>
                      <a:pt x="4031" y="21741"/>
                    </a:lnTo>
                    <a:cubicBezTo>
                      <a:pt x="4836" y="23351"/>
                      <a:pt x="4836" y="25767"/>
                      <a:pt x="5641" y="26572"/>
                    </a:cubicBezTo>
                    <a:cubicBezTo>
                      <a:pt x="6446" y="28182"/>
                      <a:pt x="8057" y="28988"/>
                      <a:pt x="8862" y="29793"/>
                    </a:cubicBezTo>
                    <a:cubicBezTo>
                      <a:pt x="11277" y="32209"/>
                      <a:pt x="12887" y="31403"/>
                      <a:pt x="14497" y="29793"/>
                    </a:cubicBezTo>
                    <a:close/>
                    <a:moveTo>
                      <a:pt x="3226" y="17715"/>
                    </a:moveTo>
                    <a:lnTo>
                      <a:pt x="14497" y="12078"/>
                    </a:lnTo>
                    <a:cubicBezTo>
                      <a:pt x="13692" y="10468"/>
                      <a:pt x="13692" y="8858"/>
                      <a:pt x="12887" y="7247"/>
                    </a:cubicBezTo>
                    <a:cubicBezTo>
                      <a:pt x="12082" y="5637"/>
                      <a:pt x="10472" y="4831"/>
                      <a:pt x="9667" y="4026"/>
                    </a:cubicBezTo>
                    <a:cubicBezTo>
                      <a:pt x="7252" y="2416"/>
                      <a:pt x="5641" y="3221"/>
                      <a:pt x="4836" y="4831"/>
                    </a:cubicBezTo>
                    <a:cubicBezTo>
                      <a:pt x="4031" y="6442"/>
                      <a:pt x="3226" y="9663"/>
                      <a:pt x="3226" y="13689"/>
                    </a:cubicBezTo>
                    <a:cubicBezTo>
                      <a:pt x="3226" y="14494"/>
                      <a:pt x="3226" y="15299"/>
                      <a:pt x="3226" y="16104"/>
                    </a:cubicBezTo>
                    <a:cubicBezTo>
                      <a:pt x="3226" y="16909"/>
                      <a:pt x="3226" y="17715"/>
                      <a:pt x="3226" y="17715"/>
                    </a:cubicBezTo>
                    <a:close/>
                  </a:path>
                </a:pathLst>
              </a:custGeom>
              <a:grpFill/>
              <a:ln w="5856"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B1A0538-23A3-436D-AC42-C49AD64CEDC8}"/>
                  </a:ext>
                </a:extLst>
              </p:cNvPr>
              <p:cNvSpPr/>
              <p:nvPr/>
            </p:nvSpPr>
            <p:spPr>
              <a:xfrm>
                <a:off x="1400767" y="437593"/>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29 h 35429"/>
                  <a:gd name="connsiteX5" fmla="*/ 9661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15 w 19327"/>
                  <a:gd name="connsiteY11" fmla="*/ 1610 h 35429"/>
                  <a:gd name="connsiteX12" fmla="*/ 5636 w 19327"/>
                  <a:gd name="connsiteY12" fmla="*/ 0 h 35429"/>
                  <a:gd name="connsiteX13" fmla="*/ 9661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3692 w 19327"/>
                  <a:gd name="connsiteY17" fmla="*/ 30598 h 35429"/>
                  <a:gd name="connsiteX18" fmla="*/ 15302 w 19327"/>
                  <a:gd name="connsiteY18" fmla="*/ 21741 h 35429"/>
                  <a:gd name="connsiteX19" fmla="*/ 15302 w 19327"/>
                  <a:gd name="connsiteY19" fmla="*/ 16909 h 35429"/>
                  <a:gd name="connsiteX20" fmla="*/ 4025 w 19327"/>
                  <a:gd name="connsiteY20" fmla="*/ 22546 h 35429"/>
                  <a:gd name="connsiteX21" fmla="*/ 5636 w 19327"/>
                  <a:gd name="connsiteY21" fmla="*/ 27377 h 35429"/>
                  <a:gd name="connsiteX22" fmla="*/ 8856 w 19327"/>
                  <a:gd name="connsiteY22" fmla="*/ 30598 h 35429"/>
                  <a:gd name="connsiteX23" fmla="*/ 13692 w 19327"/>
                  <a:gd name="connsiteY23" fmla="*/ 30598 h 35429"/>
                  <a:gd name="connsiteX24" fmla="*/ 3220 w 19327"/>
                  <a:gd name="connsiteY24" fmla="*/ 18520 h 35429"/>
                  <a:gd name="connsiteX25" fmla="*/ 14497 w 19327"/>
                  <a:gd name="connsiteY25" fmla="*/ 12884 h 35429"/>
                  <a:gd name="connsiteX26" fmla="*/ 12881 w 19327"/>
                  <a:gd name="connsiteY26" fmla="*/ 8052 h 35429"/>
                  <a:gd name="connsiteX27" fmla="*/ 9661 w 19327"/>
                  <a:gd name="connsiteY27" fmla="*/ 4831 h 35429"/>
                  <a:gd name="connsiteX28" fmla="*/ 4830 w 19327"/>
                  <a:gd name="connsiteY28" fmla="*/ 5636 h 35429"/>
                  <a:gd name="connsiteX29" fmla="*/ 3220 w 19327"/>
                  <a:gd name="connsiteY29" fmla="*/ 14494 h 35429"/>
                  <a:gd name="connsiteX30" fmla="*/ 3220 w 19327"/>
                  <a:gd name="connsiteY30" fmla="*/ 16909 h 35429"/>
                  <a:gd name="connsiteX31" fmla="*/ 3220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29"/>
                      <a:pt x="13692" y="35429"/>
                    </a:cubicBezTo>
                    <a:cubicBezTo>
                      <a:pt x="12881" y="35429"/>
                      <a:pt x="11271" y="35429"/>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92" y="4831"/>
                    </a:cubicBezTo>
                    <a:cubicBezTo>
                      <a:pt x="14497" y="6442"/>
                      <a:pt x="16107" y="8052"/>
                      <a:pt x="16912" y="9663"/>
                    </a:cubicBezTo>
                    <a:cubicBezTo>
                      <a:pt x="17717" y="12078"/>
                      <a:pt x="17717" y="14494"/>
                      <a:pt x="18523" y="16104"/>
                    </a:cubicBezTo>
                    <a:close/>
                    <a:moveTo>
                      <a:pt x="13692" y="30598"/>
                    </a:moveTo>
                    <a:cubicBezTo>
                      <a:pt x="14497" y="28988"/>
                      <a:pt x="15302" y="25767"/>
                      <a:pt x="15302" y="21741"/>
                    </a:cubicBezTo>
                    <a:cubicBezTo>
                      <a:pt x="15302" y="20130"/>
                      <a:pt x="15302" y="18520"/>
                      <a:pt x="15302" y="16909"/>
                    </a:cubicBezTo>
                    <a:lnTo>
                      <a:pt x="4025" y="22546"/>
                    </a:lnTo>
                    <a:cubicBezTo>
                      <a:pt x="4830" y="24156"/>
                      <a:pt x="4830" y="26572"/>
                      <a:pt x="5636" y="27377"/>
                    </a:cubicBezTo>
                    <a:cubicBezTo>
                      <a:pt x="6441" y="28987"/>
                      <a:pt x="8051" y="29793"/>
                      <a:pt x="8856" y="30598"/>
                    </a:cubicBezTo>
                    <a:cubicBezTo>
                      <a:pt x="11271" y="32209"/>
                      <a:pt x="12881" y="32209"/>
                      <a:pt x="13692" y="30598"/>
                    </a:cubicBezTo>
                    <a:close/>
                    <a:moveTo>
                      <a:pt x="3220" y="18520"/>
                    </a:moveTo>
                    <a:lnTo>
                      <a:pt x="14497" y="12884"/>
                    </a:lnTo>
                    <a:cubicBezTo>
                      <a:pt x="13692" y="11273"/>
                      <a:pt x="13692" y="9663"/>
                      <a:pt x="12881" y="8052"/>
                    </a:cubicBezTo>
                    <a:cubicBezTo>
                      <a:pt x="12076" y="6442"/>
                      <a:pt x="10466" y="5636"/>
                      <a:pt x="9661" y="4831"/>
                    </a:cubicBezTo>
                    <a:cubicBezTo>
                      <a:pt x="7246" y="3221"/>
                      <a:pt x="5636" y="4026"/>
                      <a:pt x="4830" y="5636"/>
                    </a:cubicBezTo>
                    <a:cubicBezTo>
                      <a:pt x="4025" y="7247"/>
                      <a:pt x="3220" y="10468"/>
                      <a:pt x="3220" y="14494"/>
                    </a:cubicBezTo>
                    <a:cubicBezTo>
                      <a:pt x="3220" y="15299"/>
                      <a:pt x="3220" y="16104"/>
                      <a:pt x="3220" y="16909"/>
                    </a:cubicBezTo>
                    <a:cubicBezTo>
                      <a:pt x="3220" y="16909"/>
                      <a:pt x="3220" y="17715"/>
                      <a:pt x="3220" y="18520"/>
                    </a:cubicBezTo>
                    <a:close/>
                  </a:path>
                </a:pathLst>
              </a:custGeom>
              <a:grpFill/>
              <a:ln w="5856"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5D976C4-DE69-434C-86BB-1E23ABC1E58B}"/>
                  </a:ext>
                </a:extLst>
              </p:cNvPr>
              <p:cNvSpPr/>
              <p:nvPr/>
            </p:nvSpPr>
            <p:spPr>
              <a:xfrm>
                <a:off x="1424120" y="451281"/>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20 h 35429"/>
                  <a:gd name="connsiteX4" fmla="*/ 13686 w 19321"/>
                  <a:gd name="connsiteY4" fmla="*/ 35430 h 35429"/>
                  <a:gd name="connsiteX5" fmla="*/ 9661 w 19321"/>
                  <a:gd name="connsiteY5" fmla="*/ 33820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3686 w 19321"/>
                  <a:gd name="connsiteY17" fmla="*/ 30599 h 35429"/>
                  <a:gd name="connsiteX18" fmla="*/ 15296 w 19321"/>
                  <a:gd name="connsiteY18" fmla="*/ 21741 h 35429"/>
                  <a:gd name="connsiteX19" fmla="*/ 15296 w 19321"/>
                  <a:gd name="connsiteY19" fmla="*/ 16909 h 35429"/>
                  <a:gd name="connsiteX20" fmla="*/ 4025 w 19321"/>
                  <a:gd name="connsiteY20" fmla="*/ 22546 h 35429"/>
                  <a:gd name="connsiteX21" fmla="*/ 5636 w 19321"/>
                  <a:gd name="connsiteY21" fmla="*/ 27378 h 35429"/>
                  <a:gd name="connsiteX22" fmla="*/ 8856 w 19321"/>
                  <a:gd name="connsiteY22" fmla="*/ 30599 h 35429"/>
                  <a:gd name="connsiteX23" fmla="*/ 13686 w 19321"/>
                  <a:gd name="connsiteY23" fmla="*/ 30599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2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6"/>
                      <a:pt x="19322" y="23351"/>
                    </a:cubicBezTo>
                    <a:cubicBezTo>
                      <a:pt x="19322" y="25767"/>
                      <a:pt x="19322" y="28183"/>
                      <a:pt x="18517" y="29793"/>
                    </a:cubicBezTo>
                    <a:cubicBezTo>
                      <a:pt x="18517" y="31404"/>
                      <a:pt x="17712" y="33014"/>
                      <a:pt x="16907" y="33820"/>
                    </a:cubicBezTo>
                    <a:cubicBezTo>
                      <a:pt x="16102" y="34625"/>
                      <a:pt x="15296" y="35430"/>
                      <a:pt x="13686"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7"/>
                      <a:pt x="1610" y="2416"/>
                      <a:pt x="2415" y="1611"/>
                    </a:cubicBezTo>
                    <a:cubicBezTo>
                      <a:pt x="3220" y="806"/>
                      <a:pt x="4025" y="0"/>
                      <a:pt x="5636" y="0"/>
                    </a:cubicBezTo>
                    <a:cubicBezTo>
                      <a:pt x="6441" y="0"/>
                      <a:pt x="8051" y="806"/>
                      <a:pt x="9661" y="1611"/>
                    </a:cubicBezTo>
                    <a:cubicBezTo>
                      <a:pt x="11271" y="2416"/>
                      <a:pt x="12881" y="4027"/>
                      <a:pt x="13686" y="4832"/>
                    </a:cubicBezTo>
                    <a:cubicBezTo>
                      <a:pt x="14491" y="6442"/>
                      <a:pt x="16102" y="8052"/>
                      <a:pt x="16907" y="9663"/>
                    </a:cubicBezTo>
                    <a:cubicBezTo>
                      <a:pt x="16907" y="12078"/>
                      <a:pt x="17712" y="13689"/>
                      <a:pt x="18517" y="16104"/>
                    </a:cubicBezTo>
                    <a:close/>
                    <a:moveTo>
                      <a:pt x="13686" y="30599"/>
                    </a:moveTo>
                    <a:cubicBezTo>
                      <a:pt x="14491" y="28988"/>
                      <a:pt x="15296" y="25767"/>
                      <a:pt x="15296" y="21741"/>
                    </a:cubicBezTo>
                    <a:cubicBezTo>
                      <a:pt x="15296" y="20130"/>
                      <a:pt x="15296" y="18520"/>
                      <a:pt x="15296" y="16909"/>
                    </a:cubicBezTo>
                    <a:lnTo>
                      <a:pt x="4025" y="22546"/>
                    </a:lnTo>
                    <a:cubicBezTo>
                      <a:pt x="4830" y="24157"/>
                      <a:pt x="4830" y="26572"/>
                      <a:pt x="5636" y="27378"/>
                    </a:cubicBezTo>
                    <a:cubicBezTo>
                      <a:pt x="6441" y="28988"/>
                      <a:pt x="8051" y="29793"/>
                      <a:pt x="8856" y="30599"/>
                    </a:cubicBezTo>
                    <a:cubicBezTo>
                      <a:pt x="11271" y="32209"/>
                      <a:pt x="12881" y="32209"/>
                      <a:pt x="13686" y="30599"/>
                    </a:cubicBezTo>
                    <a:close/>
                    <a:moveTo>
                      <a:pt x="3220" y="18520"/>
                    </a:moveTo>
                    <a:lnTo>
                      <a:pt x="14491" y="12884"/>
                    </a:lnTo>
                    <a:cubicBezTo>
                      <a:pt x="13686" y="11273"/>
                      <a:pt x="13686" y="9663"/>
                      <a:pt x="12881" y="8052"/>
                    </a:cubicBezTo>
                    <a:cubicBezTo>
                      <a:pt x="12076" y="6442"/>
                      <a:pt x="10466" y="5637"/>
                      <a:pt x="9661" y="4832"/>
                    </a:cubicBezTo>
                    <a:cubicBezTo>
                      <a:pt x="7246" y="3221"/>
                      <a:pt x="5636" y="4027"/>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grpFill/>
              <a:ln w="5856"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4B2993C-34D4-4CF9-8818-8254C83B694D}"/>
                  </a:ext>
                </a:extLst>
              </p:cNvPr>
              <p:cNvSpPr/>
              <p:nvPr/>
            </p:nvSpPr>
            <p:spPr>
              <a:xfrm>
                <a:off x="1448278" y="466581"/>
                <a:ext cx="16101" cy="36235"/>
              </a:xfrm>
              <a:custGeom>
                <a:avLst/>
                <a:gdLst>
                  <a:gd name="connsiteX0" fmla="*/ 10466 w 16101"/>
                  <a:gd name="connsiteY0" fmla="*/ 1611 h 36235"/>
                  <a:gd name="connsiteX1" fmla="*/ 10466 w 16101"/>
                  <a:gd name="connsiteY1" fmla="*/ 29794 h 36235"/>
                  <a:gd name="connsiteX2" fmla="*/ 16102 w 16101"/>
                  <a:gd name="connsiteY2" fmla="*/ 33014 h 36235"/>
                  <a:gd name="connsiteX3" fmla="*/ 16102 w 16101"/>
                  <a:gd name="connsiteY3" fmla="*/ 36235 h 36235"/>
                  <a:gd name="connsiteX4" fmla="*/ 1610 w 16101"/>
                  <a:gd name="connsiteY4" fmla="*/ 27378 h 36235"/>
                  <a:gd name="connsiteX5" fmla="*/ 1610 w 16101"/>
                  <a:gd name="connsiteY5" fmla="*/ 24157 h 36235"/>
                  <a:gd name="connsiteX6" fmla="*/ 7246 w 16101"/>
                  <a:gd name="connsiteY6" fmla="*/ 28183 h 36235"/>
                  <a:gd name="connsiteX7" fmla="*/ 7246 w 16101"/>
                  <a:gd name="connsiteY7" fmla="*/ 4832 h 36235"/>
                  <a:gd name="connsiteX8" fmla="*/ 1610 w 16101"/>
                  <a:gd name="connsiteY8" fmla="*/ 5637 h 36235"/>
                  <a:gd name="connsiteX9" fmla="*/ 0 w 16101"/>
                  <a:gd name="connsiteY9" fmla="*/ 2416 h 36235"/>
                  <a:gd name="connsiteX10" fmla="*/ 8051 w 16101"/>
                  <a:gd name="connsiteY10" fmla="*/ 0 h 36235"/>
                  <a:gd name="connsiteX11" fmla="*/ 10466 w 16101"/>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6235">
                    <a:moveTo>
                      <a:pt x="10466" y="1611"/>
                    </a:moveTo>
                    <a:lnTo>
                      <a:pt x="10466" y="29794"/>
                    </a:lnTo>
                    <a:lnTo>
                      <a:pt x="16102" y="33014"/>
                    </a:lnTo>
                    <a:lnTo>
                      <a:pt x="16102" y="36235"/>
                    </a:lnTo>
                    <a:lnTo>
                      <a:pt x="1610" y="27378"/>
                    </a:lnTo>
                    <a:lnTo>
                      <a:pt x="1610" y="24157"/>
                    </a:lnTo>
                    <a:lnTo>
                      <a:pt x="7246" y="28183"/>
                    </a:lnTo>
                    <a:lnTo>
                      <a:pt x="7246" y="4832"/>
                    </a:lnTo>
                    <a:lnTo>
                      <a:pt x="1610" y="5637"/>
                    </a:lnTo>
                    <a:lnTo>
                      <a:pt x="0" y="2416"/>
                    </a:lnTo>
                    <a:lnTo>
                      <a:pt x="8051" y="0"/>
                    </a:lnTo>
                    <a:lnTo>
                      <a:pt x="10466" y="1611"/>
                    </a:lnTo>
                    <a:close/>
                  </a:path>
                </a:pathLst>
              </a:custGeom>
              <a:grpFill/>
              <a:ln w="5856"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4048933-45B6-40FD-97C2-6362715B7771}"/>
                  </a:ext>
                </a:extLst>
              </p:cNvPr>
              <p:cNvSpPr/>
              <p:nvPr/>
            </p:nvSpPr>
            <p:spPr>
              <a:xfrm>
                <a:off x="1285623" y="426320"/>
                <a:ext cx="16104" cy="36235"/>
              </a:xfrm>
              <a:custGeom>
                <a:avLst/>
                <a:gdLst>
                  <a:gd name="connsiteX0" fmla="*/ 10468 w 16104"/>
                  <a:gd name="connsiteY0" fmla="*/ 1611 h 36235"/>
                  <a:gd name="connsiteX1" fmla="*/ 10468 w 16104"/>
                  <a:gd name="connsiteY1" fmla="*/ 28988 h 36235"/>
                  <a:gd name="connsiteX2" fmla="*/ 16104 w 16104"/>
                  <a:gd name="connsiteY2" fmla="*/ 33014 h 36235"/>
                  <a:gd name="connsiteX3" fmla="*/ 16104 w 16104"/>
                  <a:gd name="connsiteY3" fmla="*/ 36235 h 36235"/>
                  <a:gd name="connsiteX4" fmla="*/ 1610 w 16104"/>
                  <a:gd name="connsiteY4" fmla="*/ 27378 h 36235"/>
                  <a:gd name="connsiteX5" fmla="*/ 1610 w 16104"/>
                  <a:gd name="connsiteY5" fmla="*/ 24157 h 36235"/>
                  <a:gd name="connsiteX6" fmla="*/ 7247 w 16104"/>
                  <a:gd name="connsiteY6" fmla="*/ 27378 h 36235"/>
                  <a:gd name="connsiteX7" fmla="*/ 7247 w 16104"/>
                  <a:gd name="connsiteY7" fmla="*/ 4027 h 36235"/>
                  <a:gd name="connsiteX8" fmla="*/ 1610 w 16104"/>
                  <a:gd name="connsiteY8" fmla="*/ 5637 h 36235"/>
                  <a:gd name="connsiteX9" fmla="*/ 0 w 16104"/>
                  <a:gd name="connsiteY9" fmla="*/ 2416 h 36235"/>
                  <a:gd name="connsiteX10" fmla="*/ 8052 w 16104"/>
                  <a:gd name="connsiteY10" fmla="*/ 0 h 36235"/>
                  <a:gd name="connsiteX11" fmla="*/ 10468 w 16104"/>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6235">
                    <a:moveTo>
                      <a:pt x="10468" y="1611"/>
                    </a:moveTo>
                    <a:lnTo>
                      <a:pt x="10468" y="28988"/>
                    </a:lnTo>
                    <a:lnTo>
                      <a:pt x="16104" y="33014"/>
                    </a:lnTo>
                    <a:lnTo>
                      <a:pt x="16104" y="36235"/>
                    </a:lnTo>
                    <a:lnTo>
                      <a:pt x="1610" y="27378"/>
                    </a:lnTo>
                    <a:lnTo>
                      <a:pt x="1610" y="24157"/>
                    </a:lnTo>
                    <a:lnTo>
                      <a:pt x="7247" y="27378"/>
                    </a:lnTo>
                    <a:lnTo>
                      <a:pt x="7247" y="4027"/>
                    </a:lnTo>
                    <a:lnTo>
                      <a:pt x="1610" y="5637"/>
                    </a:lnTo>
                    <a:lnTo>
                      <a:pt x="0" y="2416"/>
                    </a:lnTo>
                    <a:lnTo>
                      <a:pt x="8052" y="0"/>
                    </a:lnTo>
                    <a:lnTo>
                      <a:pt x="10468" y="1611"/>
                    </a:lnTo>
                    <a:close/>
                  </a:path>
                </a:pathLst>
              </a:custGeom>
              <a:grpFill/>
              <a:ln w="5856"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64D0BD6-8503-4665-84E4-478E144C9A6F}"/>
                  </a:ext>
                </a:extLst>
              </p:cNvPr>
              <p:cNvSpPr/>
              <p:nvPr/>
            </p:nvSpPr>
            <p:spPr>
              <a:xfrm>
                <a:off x="1307361" y="437593"/>
                <a:ext cx="19325" cy="35429"/>
              </a:xfrm>
              <a:custGeom>
                <a:avLst/>
                <a:gdLst>
                  <a:gd name="connsiteX0" fmla="*/ 18520 w 19325"/>
                  <a:gd name="connsiteY0" fmla="*/ 16104 h 35429"/>
                  <a:gd name="connsiteX1" fmla="*/ 19325 w 19325"/>
                  <a:gd name="connsiteY1" fmla="*/ 23351 h 35429"/>
                  <a:gd name="connsiteX2" fmla="*/ 18520 w 19325"/>
                  <a:gd name="connsiteY2" fmla="*/ 29793 h 35429"/>
                  <a:gd name="connsiteX3" fmla="*/ 16910 w 19325"/>
                  <a:gd name="connsiteY3" fmla="*/ 33819 h 35429"/>
                  <a:gd name="connsiteX4" fmla="*/ 13689 w 19325"/>
                  <a:gd name="connsiteY4" fmla="*/ 35429 h 35429"/>
                  <a:gd name="connsiteX5" fmla="*/ 9663 w 19325"/>
                  <a:gd name="connsiteY5" fmla="*/ 33819 h 35429"/>
                  <a:gd name="connsiteX6" fmla="*/ 5637 w 19325"/>
                  <a:gd name="connsiteY6" fmla="*/ 29793 h 35429"/>
                  <a:gd name="connsiteX7" fmla="*/ 2416 w 19325"/>
                  <a:gd name="connsiteY7" fmla="*/ 24961 h 35429"/>
                  <a:gd name="connsiteX8" fmla="*/ 805 w 19325"/>
                  <a:gd name="connsiteY8" fmla="*/ 18520 h 35429"/>
                  <a:gd name="connsiteX9" fmla="*/ 0 w 19325"/>
                  <a:gd name="connsiteY9" fmla="*/ 12078 h 35429"/>
                  <a:gd name="connsiteX10" fmla="*/ 805 w 19325"/>
                  <a:gd name="connsiteY10" fmla="*/ 5636 h 35429"/>
                  <a:gd name="connsiteX11" fmla="*/ 2416 w 19325"/>
                  <a:gd name="connsiteY11" fmla="*/ 1610 h 35429"/>
                  <a:gd name="connsiteX12" fmla="*/ 5637 w 19325"/>
                  <a:gd name="connsiteY12" fmla="*/ 0 h 35429"/>
                  <a:gd name="connsiteX13" fmla="*/ 9663 w 19325"/>
                  <a:gd name="connsiteY13" fmla="*/ 1610 h 35429"/>
                  <a:gd name="connsiteX14" fmla="*/ 13689 w 19325"/>
                  <a:gd name="connsiteY14" fmla="*/ 4831 h 35429"/>
                  <a:gd name="connsiteX15" fmla="*/ 16910 w 19325"/>
                  <a:gd name="connsiteY15" fmla="*/ 9663 h 35429"/>
                  <a:gd name="connsiteX16" fmla="*/ 18520 w 19325"/>
                  <a:gd name="connsiteY16" fmla="*/ 16104 h 35429"/>
                  <a:gd name="connsiteX17" fmla="*/ 14494 w 19325"/>
                  <a:gd name="connsiteY17" fmla="*/ 30598 h 35429"/>
                  <a:gd name="connsiteX18" fmla="*/ 16104 w 19325"/>
                  <a:gd name="connsiteY18" fmla="*/ 21741 h 35429"/>
                  <a:gd name="connsiteX19" fmla="*/ 16104 w 19325"/>
                  <a:gd name="connsiteY19" fmla="*/ 16909 h 35429"/>
                  <a:gd name="connsiteX20" fmla="*/ 4831 w 19325"/>
                  <a:gd name="connsiteY20" fmla="*/ 22546 h 35429"/>
                  <a:gd name="connsiteX21" fmla="*/ 6442 w 19325"/>
                  <a:gd name="connsiteY21" fmla="*/ 27377 h 35429"/>
                  <a:gd name="connsiteX22" fmla="*/ 9663 w 19325"/>
                  <a:gd name="connsiteY22" fmla="*/ 30598 h 35429"/>
                  <a:gd name="connsiteX23" fmla="*/ 14494 w 19325"/>
                  <a:gd name="connsiteY23" fmla="*/ 30598 h 35429"/>
                  <a:gd name="connsiteX24" fmla="*/ 3221 w 19325"/>
                  <a:gd name="connsiteY24" fmla="*/ 18520 h 35429"/>
                  <a:gd name="connsiteX25" fmla="*/ 14494 w 19325"/>
                  <a:gd name="connsiteY25" fmla="*/ 12884 h 35429"/>
                  <a:gd name="connsiteX26" fmla="*/ 12884 w 19325"/>
                  <a:gd name="connsiteY26" fmla="*/ 8052 h 35429"/>
                  <a:gd name="connsiteX27" fmla="*/ 9663 w 19325"/>
                  <a:gd name="connsiteY27" fmla="*/ 4831 h 35429"/>
                  <a:gd name="connsiteX28" fmla="*/ 4831 w 19325"/>
                  <a:gd name="connsiteY28" fmla="*/ 5636 h 35429"/>
                  <a:gd name="connsiteX29" fmla="*/ 3221 w 19325"/>
                  <a:gd name="connsiteY29" fmla="*/ 14494 h 35429"/>
                  <a:gd name="connsiteX30" fmla="*/ 3221 w 19325"/>
                  <a:gd name="connsiteY30" fmla="*/ 16909 h 35429"/>
                  <a:gd name="connsiteX31" fmla="*/ 3221 w 19325"/>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5" h="35429">
                    <a:moveTo>
                      <a:pt x="18520" y="16104"/>
                    </a:moveTo>
                    <a:cubicBezTo>
                      <a:pt x="18520" y="18520"/>
                      <a:pt x="19325" y="20935"/>
                      <a:pt x="19325" y="23351"/>
                    </a:cubicBezTo>
                    <a:cubicBezTo>
                      <a:pt x="19325" y="25767"/>
                      <a:pt x="19325" y="28182"/>
                      <a:pt x="18520" y="29793"/>
                    </a:cubicBezTo>
                    <a:cubicBezTo>
                      <a:pt x="18520" y="31403"/>
                      <a:pt x="17715" y="33014"/>
                      <a:pt x="16910" y="33819"/>
                    </a:cubicBezTo>
                    <a:cubicBezTo>
                      <a:pt x="16104" y="34624"/>
                      <a:pt x="15299" y="35429"/>
                      <a:pt x="13689" y="35429"/>
                    </a:cubicBezTo>
                    <a:cubicBezTo>
                      <a:pt x="12884" y="35429"/>
                      <a:pt x="11273" y="35429"/>
                      <a:pt x="9663" y="33819"/>
                    </a:cubicBezTo>
                    <a:cubicBezTo>
                      <a:pt x="8052" y="33014"/>
                      <a:pt x="6442" y="31403"/>
                      <a:pt x="5637" y="29793"/>
                    </a:cubicBezTo>
                    <a:cubicBezTo>
                      <a:pt x="4831" y="28182"/>
                      <a:pt x="3221" y="26572"/>
                      <a:pt x="2416" y="24961"/>
                    </a:cubicBezTo>
                    <a:cubicBezTo>
                      <a:pt x="1610" y="23351"/>
                      <a:pt x="805" y="20935"/>
                      <a:pt x="805" y="18520"/>
                    </a:cubicBezTo>
                    <a:cubicBezTo>
                      <a:pt x="805" y="16104"/>
                      <a:pt x="0" y="14494"/>
                      <a:pt x="0" y="12078"/>
                    </a:cubicBezTo>
                    <a:cubicBezTo>
                      <a:pt x="0" y="9663"/>
                      <a:pt x="0" y="7247"/>
                      <a:pt x="805" y="5636"/>
                    </a:cubicBezTo>
                    <a:cubicBezTo>
                      <a:pt x="805" y="4026"/>
                      <a:pt x="1610" y="2415"/>
                      <a:pt x="2416" y="1610"/>
                    </a:cubicBezTo>
                    <a:cubicBezTo>
                      <a:pt x="3221" y="805"/>
                      <a:pt x="4026" y="0"/>
                      <a:pt x="5637" y="0"/>
                    </a:cubicBezTo>
                    <a:cubicBezTo>
                      <a:pt x="6442" y="0"/>
                      <a:pt x="8052" y="805"/>
                      <a:pt x="9663" y="1610"/>
                    </a:cubicBezTo>
                    <a:cubicBezTo>
                      <a:pt x="11273" y="2415"/>
                      <a:pt x="12884" y="4026"/>
                      <a:pt x="13689" y="4831"/>
                    </a:cubicBezTo>
                    <a:cubicBezTo>
                      <a:pt x="14494" y="6442"/>
                      <a:pt x="16104" y="8052"/>
                      <a:pt x="16910" y="9663"/>
                    </a:cubicBezTo>
                    <a:cubicBezTo>
                      <a:pt x="17715" y="12078"/>
                      <a:pt x="18520" y="13689"/>
                      <a:pt x="18520" y="16104"/>
                    </a:cubicBezTo>
                    <a:close/>
                    <a:moveTo>
                      <a:pt x="14494" y="30598"/>
                    </a:moveTo>
                    <a:cubicBezTo>
                      <a:pt x="15299" y="28988"/>
                      <a:pt x="16104" y="25767"/>
                      <a:pt x="16104" y="21741"/>
                    </a:cubicBezTo>
                    <a:cubicBezTo>
                      <a:pt x="16104" y="20130"/>
                      <a:pt x="16104" y="18520"/>
                      <a:pt x="16104" y="16909"/>
                    </a:cubicBezTo>
                    <a:lnTo>
                      <a:pt x="4831" y="22546"/>
                    </a:lnTo>
                    <a:cubicBezTo>
                      <a:pt x="5637" y="24156"/>
                      <a:pt x="5637" y="26572"/>
                      <a:pt x="6442" y="27377"/>
                    </a:cubicBezTo>
                    <a:cubicBezTo>
                      <a:pt x="7247" y="28987"/>
                      <a:pt x="8858" y="29793"/>
                      <a:pt x="9663" y="30598"/>
                    </a:cubicBezTo>
                    <a:cubicBezTo>
                      <a:pt x="12078" y="32209"/>
                      <a:pt x="13689" y="32209"/>
                      <a:pt x="14494" y="30598"/>
                    </a:cubicBezTo>
                    <a:close/>
                    <a:moveTo>
                      <a:pt x="3221" y="18520"/>
                    </a:moveTo>
                    <a:lnTo>
                      <a:pt x="14494" y="12884"/>
                    </a:lnTo>
                    <a:cubicBezTo>
                      <a:pt x="13689" y="11273"/>
                      <a:pt x="13689" y="9663"/>
                      <a:pt x="12884" y="8052"/>
                    </a:cubicBezTo>
                    <a:cubicBezTo>
                      <a:pt x="12078" y="6442"/>
                      <a:pt x="10468" y="5636"/>
                      <a:pt x="9663" y="4831"/>
                    </a:cubicBezTo>
                    <a:cubicBezTo>
                      <a:pt x="7247" y="3221"/>
                      <a:pt x="5637" y="4026"/>
                      <a:pt x="4831" y="5636"/>
                    </a:cubicBezTo>
                    <a:cubicBezTo>
                      <a:pt x="4026" y="7247"/>
                      <a:pt x="3221" y="10468"/>
                      <a:pt x="3221" y="14494"/>
                    </a:cubicBezTo>
                    <a:cubicBezTo>
                      <a:pt x="3221" y="15299"/>
                      <a:pt x="3221" y="16104"/>
                      <a:pt x="3221" y="16909"/>
                    </a:cubicBezTo>
                    <a:cubicBezTo>
                      <a:pt x="3221" y="16909"/>
                      <a:pt x="3221" y="17715"/>
                      <a:pt x="3221" y="18520"/>
                    </a:cubicBezTo>
                    <a:close/>
                  </a:path>
                </a:pathLst>
              </a:custGeom>
              <a:grpFill/>
              <a:ln w="5856"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CA9CAB-EBD0-491C-B25D-BDF38D72DE70}"/>
                  </a:ext>
                </a:extLst>
              </p:cNvPr>
              <p:cNvSpPr/>
              <p:nvPr/>
            </p:nvSpPr>
            <p:spPr>
              <a:xfrm>
                <a:off x="1330715" y="451281"/>
                <a:ext cx="19326" cy="35429"/>
              </a:xfrm>
              <a:custGeom>
                <a:avLst/>
                <a:gdLst>
                  <a:gd name="connsiteX0" fmla="*/ 18521 w 19326"/>
                  <a:gd name="connsiteY0" fmla="*/ 16104 h 35429"/>
                  <a:gd name="connsiteX1" fmla="*/ 19326 w 19326"/>
                  <a:gd name="connsiteY1" fmla="*/ 23351 h 35429"/>
                  <a:gd name="connsiteX2" fmla="*/ 18521 w 19326"/>
                  <a:gd name="connsiteY2" fmla="*/ 29793 h 35429"/>
                  <a:gd name="connsiteX3" fmla="*/ 16911 w 19326"/>
                  <a:gd name="connsiteY3" fmla="*/ 33820 h 35429"/>
                  <a:gd name="connsiteX4" fmla="*/ 13691 w 19326"/>
                  <a:gd name="connsiteY4" fmla="*/ 35430 h 35429"/>
                  <a:gd name="connsiteX5" fmla="*/ 9666 w 19326"/>
                  <a:gd name="connsiteY5" fmla="*/ 33820 h 35429"/>
                  <a:gd name="connsiteX6" fmla="*/ 5637 w 19326"/>
                  <a:gd name="connsiteY6" fmla="*/ 29793 h 35429"/>
                  <a:gd name="connsiteX7" fmla="*/ 2416 w 19326"/>
                  <a:gd name="connsiteY7" fmla="*/ 24962 h 35429"/>
                  <a:gd name="connsiteX8" fmla="*/ 805 w 19326"/>
                  <a:gd name="connsiteY8" fmla="*/ 18520 h 35429"/>
                  <a:gd name="connsiteX9" fmla="*/ 0 w 19326"/>
                  <a:gd name="connsiteY9" fmla="*/ 12078 h 35429"/>
                  <a:gd name="connsiteX10" fmla="*/ 805 w 19326"/>
                  <a:gd name="connsiteY10" fmla="*/ 5637 h 35429"/>
                  <a:gd name="connsiteX11" fmla="*/ 2416 w 19326"/>
                  <a:gd name="connsiteY11" fmla="*/ 1611 h 35429"/>
                  <a:gd name="connsiteX12" fmla="*/ 5637 w 19326"/>
                  <a:gd name="connsiteY12" fmla="*/ 0 h 35429"/>
                  <a:gd name="connsiteX13" fmla="*/ 9666 w 19326"/>
                  <a:gd name="connsiteY13" fmla="*/ 1611 h 35429"/>
                  <a:gd name="connsiteX14" fmla="*/ 13691 w 19326"/>
                  <a:gd name="connsiteY14" fmla="*/ 4832 h 35429"/>
                  <a:gd name="connsiteX15" fmla="*/ 16911 w 19326"/>
                  <a:gd name="connsiteY15" fmla="*/ 9663 h 35429"/>
                  <a:gd name="connsiteX16" fmla="*/ 18521 w 19326"/>
                  <a:gd name="connsiteY16" fmla="*/ 16104 h 35429"/>
                  <a:gd name="connsiteX17" fmla="*/ 14496 w 19326"/>
                  <a:gd name="connsiteY17" fmla="*/ 29793 h 35429"/>
                  <a:gd name="connsiteX18" fmla="*/ 16106 w 19326"/>
                  <a:gd name="connsiteY18" fmla="*/ 20936 h 35429"/>
                  <a:gd name="connsiteX19" fmla="*/ 16106 w 19326"/>
                  <a:gd name="connsiteY19" fmla="*/ 16104 h 35429"/>
                  <a:gd name="connsiteX20" fmla="*/ 4832 w 19326"/>
                  <a:gd name="connsiteY20" fmla="*/ 21741 h 35429"/>
                  <a:gd name="connsiteX21" fmla="*/ 6442 w 19326"/>
                  <a:gd name="connsiteY21" fmla="*/ 26572 h 35429"/>
                  <a:gd name="connsiteX22" fmla="*/ 9666 w 19326"/>
                  <a:gd name="connsiteY22" fmla="*/ 29793 h 35429"/>
                  <a:gd name="connsiteX23" fmla="*/ 14496 w 19326"/>
                  <a:gd name="connsiteY23" fmla="*/ 29793 h 35429"/>
                  <a:gd name="connsiteX24" fmla="*/ 3221 w 19326"/>
                  <a:gd name="connsiteY24" fmla="*/ 17715 h 35429"/>
                  <a:gd name="connsiteX25" fmla="*/ 14496 w 19326"/>
                  <a:gd name="connsiteY25" fmla="*/ 12078 h 35429"/>
                  <a:gd name="connsiteX26" fmla="*/ 12886 w 19326"/>
                  <a:gd name="connsiteY26" fmla="*/ 7247 h 35429"/>
                  <a:gd name="connsiteX27" fmla="*/ 9666 w 19326"/>
                  <a:gd name="connsiteY27" fmla="*/ 4027 h 35429"/>
                  <a:gd name="connsiteX28" fmla="*/ 4832 w 19326"/>
                  <a:gd name="connsiteY28" fmla="*/ 4832 h 35429"/>
                  <a:gd name="connsiteX29" fmla="*/ 3221 w 19326"/>
                  <a:gd name="connsiteY29" fmla="*/ 13689 h 35429"/>
                  <a:gd name="connsiteX30" fmla="*/ 3221 w 19326"/>
                  <a:gd name="connsiteY30" fmla="*/ 16104 h 35429"/>
                  <a:gd name="connsiteX31" fmla="*/ 3221 w 19326"/>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6" h="35429">
                    <a:moveTo>
                      <a:pt x="18521" y="16104"/>
                    </a:moveTo>
                    <a:cubicBezTo>
                      <a:pt x="18521" y="18520"/>
                      <a:pt x="19326" y="20936"/>
                      <a:pt x="19326" y="23351"/>
                    </a:cubicBezTo>
                    <a:cubicBezTo>
                      <a:pt x="19326" y="25767"/>
                      <a:pt x="19326" y="28183"/>
                      <a:pt x="18521" y="29793"/>
                    </a:cubicBezTo>
                    <a:cubicBezTo>
                      <a:pt x="18521" y="31404"/>
                      <a:pt x="17716" y="33014"/>
                      <a:pt x="16911" y="33820"/>
                    </a:cubicBezTo>
                    <a:cubicBezTo>
                      <a:pt x="16106" y="34625"/>
                      <a:pt x="15301" y="35430"/>
                      <a:pt x="13691" y="35430"/>
                    </a:cubicBezTo>
                    <a:cubicBezTo>
                      <a:pt x="12886" y="35430"/>
                      <a:pt x="11276" y="35430"/>
                      <a:pt x="9666" y="33820"/>
                    </a:cubicBezTo>
                    <a:cubicBezTo>
                      <a:pt x="8053" y="33014"/>
                      <a:pt x="6442" y="31404"/>
                      <a:pt x="5637" y="29793"/>
                    </a:cubicBezTo>
                    <a:cubicBezTo>
                      <a:pt x="4832" y="28183"/>
                      <a:pt x="3221" y="26572"/>
                      <a:pt x="2416" y="24962"/>
                    </a:cubicBezTo>
                    <a:cubicBezTo>
                      <a:pt x="1611" y="23351"/>
                      <a:pt x="805" y="20936"/>
                      <a:pt x="805" y="18520"/>
                    </a:cubicBezTo>
                    <a:cubicBezTo>
                      <a:pt x="805" y="16104"/>
                      <a:pt x="0" y="14494"/>
                      <a:pt x="0" y="12078"/>
                    </a:cubicBezTo>
                    <a:cubicBezTo>
                      <a:pt x="0" y="9663"/>
                      <a:pt x="0" y="7247"/>
                      <a:pt x="805" y="5637"/>
                    </a:cubicBezTo>
                    <a:cubicBezTo>
                      <a:pt x="805" y="4027"/>
                      <a:pt x="1611" y="2416"/>
                      <a:pt x="2416" y="1611"/>
                    </a:cubicBezTo>
                    <a:cubicBezTo>
                      <a:pt x="3221" y="806"/>
                      <a:pt x="4026" y="0"/>
                      <a:pt x="5637" y="0"/>
                    </a:cubicBezTo>
                    <a:cubicBezTo>
                      <a:pt x="6442" y="0"/>
                      <a:pt x="8053" y="806"/>
                      <a:pt x="9666" y="1611"/>
                    </a:cubicBezTo>
                    <a:cubicBezTo>
                      <a:pt x="11276" y="2416"/>
                      <a:pt x="12886" y="4027"/>
                      <a:pt x="13691" y="4832"/>
                    </a:cubicBezTo>
                    <a:cubicBezTo>
                      <a:pt x="14496" y="6442"/>
                      <a:pt x="16106" y="8052"/>
                      <a:pt x="16911" y="9663"/>
                    </a:cubicBezTo>
                    <a:cubicBezTo>
                      <a:pt x="17716" y="11273"/>
                      <a:pt x="18521" y="13689"/>
                      <a:pt x="18521" y="16104"/>
                    </a:cubicBezTo>
                    <a:close/>
                    <a:moveTo>
                      <a:pt x="14496" y="29793"/>
                    </a:moveTo>
                    <a:cubicBezTo>
                      <a:pt x="15301" y="28183"/>
                      <a:pt x="16106" y="24962"/>
                      <a:pt x="16106" y="20936"/>
                    </a:cubicBezTo>
                    <a:cubicBezTo>
                      <a:pt x="16106" y="19325"/>
                      <a:pt x="16106" y="17715"/>
                      <a:pt x="16106" y="16104"/>
                    </a:cubicBezTo>
                    <a:lnTo>
                      <a:pt x="4832" y="21741"/>
                    </a:lnTo>
                    <a:cubicBezTo>
                      <a:pt x="5637" y="23351"/>
                      <a:pt x="5637" y="25767"/>
                      <a:pt x="6442" y="26572"/>
                    </a:cubicBezTo>
                    <a:cubicBezTo>
                      <a:pt x="7247" y="28183"/>
                      <a:pt x="8858" y="28988"/>
                      <a:pt x="9666" y="29793"/>
                    </a:cubicBezTo>
                    <a:cubicBezTo>
                      <a:pt x="11276" y="32209"/>
                      <a:pt x="13691" y="31404"/>
                      <a:pt x="14496" y="29793"/>
                    </a:cubicBezTo>
                    <a:close/>
                    <a:moveTo>
                      <a:pt x="3221" y="17715"/>
                    </a:moveTo>
                    <a:lnTo>
                      <a:pt x="14496" y="12078"/>
                    </a:lnTo>
                    <a:cubicBezTo>
                      <a:pt x="13691" y="10468"/>
                      <a:pt x="13691" y="8858"/>
                      <a:pt x="12886" y="7247"/>
                    </a:cubicBezTo>
                    <a:cubicBezTo>
                      <a:pt x="12081" y="5637"/>
                      <a:pt x="10471" y="4832"/>
                      <a:pt x="9666" y="4027"/>
                    </a:cubicBezTo>
                    <a:cubicBezTo>
                      <a:pt x="7247" y="3221"/>
                      <a:pt x="5637" y="3221"/>
                      <a:pt x="4832" y="4832"/>
                    </a:cubicBezTo>
                    <a:cubicBezTo>
                      <a:pt x="4026" y="6442"/>
                      <a:pt x="3221" y="9663"/>
                      <a:pt x="3221" y="13689"/>
                    </a:cubicBezTo>
                    <a:cubicBezTo>
                      <a:pt x="3221" y="14494"/>
                      <a:pt x="3221" y="15299"/>
                      <a:pt x="3221" y="16104"/>
                    </a:cubicBezTo>
                    <a:cubicBezTo>
                      <a:pt x="3221" y="16909"/>
                      <a:pt x="3221" y="17715"/>
                      <a:pt x="3221" y="17715"/>
                    </a:cubicBezTo>
                    <a:close/>
                  </a:path>
                </a:pathLst>
              </a:custGeom>
              <a:grpFill/>
              <a:ln w="5856"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1688E1-F41C-43C0-932A-BF6BACB4553F}"/>
                  </a:ext>
                </a:extLst>
              </p:cNvPr>
              <p:cNvSpPr/>
              <p:nvPr/>
            </p:nvSpPr>
            <p:spPr>
              <a:xfrm>
                <a:off x="1354067" y="464165"/>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20 h 35429"/>
                  <a:gd name="connsiteX4" fmla="*/ 13686 w 19321"/>
                  <a:gd name="connsiteY4" fmla="*/ 35430 h 35429"/>
                  <a:gd name="connsiteX5" fmla="*/ 9661 w 19321"/>
                  <a:gd name="connsiteY5" fmla="*/ 33820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2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6"/>
                      <a:pt x="19322" y="23351"/>
                    </a:cubicBezTo>
                    <a:cubicBezTo>
                      <a:pt x="19322" y="25767"/>
                      <a:pt x="19322" y="28183"/>
                      <a:pt x="18517" y="29793"/>
                    </a:cubicBezTo>
                    <a:cubicBezTo>
                      <a:pt x="18517" y="31404"/>
                      <a:pt x="17712" y="33014"/>
                      <a:pt x="16907" y="33820"/>
                    </a:cubicBezTo>
                    <a:cubicBezTo>
                      <a:pt x="16101" y="34625"/>
                      <a:pt x="15296" y="35430"/>
                      <a:pt x="13686"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2"/>
                    </a:cubicBezTo>
                    <a:cubicBezTo>
                      <a:pt x="14491" y="6442"/>
                      <a:pt x="16101" y="8052"/>
                      <a:pt x="16907" y="9663"/>
                    </a:cubicBezTo>
                    <a:cubicBezTo>
                      <a:pt x="17712" y="12078"/>
                      <a:pt x="17712" y="14494"/>
                      <a:pt x="18517" y="16104"/>
                    </a:cubicBezTo>
                    <a:close/>
                    <a:moveTo>
                      <a:pt x="14491" y="30598"/>
                    </a:moveTo>
                    <a:cubicBezTo>
                      <a:pt x="15296" y="28988"/>
                      <a:pt x="16101" y="25767"/>
                      <a:pt x="16101" y="21741"/>
                    </a:cubicBezTo>
                    <a:cubicBezTo>
                      <a:pt x="16101" y="20130"/>
                      <a:pt x="16101" y="18520"/>
                      <a:pt x="16101" y="16909"/>
                    </a:cubicBezTo>
                    <a:lnTo>
                      <a:pt x="4025" y="22546"/>
                    </a:lnTo>
                    <a:cubicBezTo>
                      <a:pt x="4830" y="24157"/>
                      <a:pt x="4830" y="26572"/>
                      <a:pt x="5636" y="27377"/>
                    </a:cubicBezTo>
                    <a:cubicBezTo>
                      <a:pt x="6441" y="28988"/>
                      <a:pt x="8051" y="29793"/>
                      <a:pt x="8856" y="30598"/>
                    </a:cubicBezTo>
                    <a:cubicBezTo>
                      <a:pt x="11271" y="32209"/>
                      <a:pt x="12881" y="32209"/>
                      <a:pt x="14491" y="30598"/>
                    </a:cubicBezTo>
                    <a:close/>
                    <a:moveTo>
                      <a:pt x="3220" y="18520"/>
                    </a:moveTo>
                    <a:lnTo>
                      <a:pt x="14491" y="12884"/>
                    </a:lnTo>
                    <a:cubicBezTo>
                      <a:pt x="13686" y="11273"/>
                      <a:pt x="13686" y="9663"/>
                      <a:pt x="12881" y="8052"/>
                    </a:cubicBezTo>
                    <a:cubicBezTo>
                      <a:pt x="12076" y="6442"/>
                      <a:pt x="10466" y="5637"/>
                      <a:pt x="9661" y="4832"/>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grpFill/>
              <a:ln w="5856"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09EB7E7-FCBB-4238-A2D9-F7CB0BE0A3CC}"/>
                  </a:ext>
                </a:extLst>
              </p:cNvPr>
              <p:cNvSpPr/>
              <p:nvPr/>
            </p:nvSpPr>
            <p:spPr>
              <a:xfrm>
                <a:off x="1377414" y="477854"/>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3692 w 19327"/>
                  <a:gd name="connsiteY17" fmla="*/ 30598 h 35429"/>
                  <a:gd name="connsiteX18" fmla="*/ 15302 w 19327"/>
                  <a:gd name="connsiteY18" fmla="*/ 21741 h 35429"/>
                  <a:gd name="connsiteX19" fmla="*/ 15302 w 19327"/>
                  <a:gd name="connsiteY19" fmla="*/ 16909 h 35429"/>
                  <a:gd name="connsiteX20" fmla="*/ 4031 w 19327"/>
                  <a:gd name="connsiteY20" fmla="*/ 22546 h 35429"/>
                  <a:gd name="connsiteX21" fmla="*/ 5641 w 19327"/>
                  <a:gd name="connsiteY21" fmla="*/ 27377 h 35429"/>
                  <a:gd name="connsiteX22" fmla="*/ 8862 w 19327"/>
                  <a:gd name="connsiteY22" fmla="*/ 30598 h 35429"/>
                  <a:gd name="connsiteX23" fmla="*/ 13692 w 19327"/>
                  <a:gd name="connsiteY23" fmla="*/ 30598 h 35429"/>
                  <a:gd name="connsiteX24" fmla="*/ 3226 w 19327"/>
                  <a:gd name="connsiteY24" fmla="*/ 18520 h 35429"/>
                  <a:gd name="connsiteX25" fmla="*/ 14497 w 19327"/>
                  <a:gd name="connsiteY25" fmla="*/ 12884 h 35429"/>
                  <a:gd name="connsiteX26" fmla="*/ 12887 w 19327"/>
                  <a:gd name="connsiteY26" fmla="*/ 8052 h 35429"/>
                  <a:gd name="connsiteX27" fmla="*/ 9667 w 19327"/>
                  <a:gd name="connsiteY27" fmla="*/ 4831 h 35429"/>
                  <a:gd name="connsiteX28" fmla="*/ 4836 w 19327"/>
                  <a:gd name="connsiteY28" fmla="*/ 5636 h 35429"/>
                  <a:gd name="connsiteX29" fmla="*/ 3226 w 19327"/>
                  <a:gd name="connsiteY29" fmla="*/ 14494 h 35429"/>
                  <a:gd name="connsiteX30" fmla="*/ 3226 w 19327"/>
                  <a:gd name="connsiteY30" fmla="*/ 16909 h 35429"/>
                  <a:gd name="connsiteX31" fmla="*/ 3226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7" y="35430"/>
                      <a:pt x="11277" y="35430"/>
                      <a:pt x="9667" y="33819"/>
                    </a:cubicBezTo>
                    <a:cubicBezTo>
                      <a:pt x="8057" y="33014"/>
                      <a:pt x="6446" y="31403"/>
                      <a:pt x="5641" y="29793"/>
                    </a:cubicBezTo>
                    <a:cubicBezTo>
                      <a:pt x="4836" y="28182"/>
                      <a:pt x="3226" y="26572"/>
                      <a:pt x="2421" y="24961"/>
                    </a:cubicBezTo>
                    <a:cubicBezTo>
                      <a:pt x="1616" y="23351"/>
                      <a:pt x="805" y="20935"/>
                      <a:pt x="805" y="18520"/>
                    </a:cubicBezTo>
                    <a:cubicBezTo>
                      <a:pt x="805" y="16104"/>
                      <a:pt x="0" y="14494"/>
                      <a:pt x="0" y="12078"/>
                    </a:cubicBezTo>
                    <a:cubicBezTo>
                      <a:pt x="0" y="9663"/>
                      <a:pt x="0" y="7247"/>
                      <a:pt x="805" y="5636"/>
                    </a:cubicBezTo>
                    <a:cubicBezTo>
                      <a:pt x="805" y="4026"/>
                      <a:pt x="1616" y="2415"/>
                      <a:pt x="2421" y="1610"/>
                    </a:cubicBezTo>
                    <a:cubicBezTo>
                      <a:pt x="3226" y="805"/>
                      <a:pt x="4031" y="0"/>
                      <a:pt x="5641" y="0"/>
                    </a:cubicBezTo>
                    <a:cubicBezTo>
                      <a:pt x="6446" y="0"/>
                      <a:pt x="8057" y="805"/>
                      <a:pt x="9667" y="1610"/>
                    </a:cubicBezTo>
                    <a:cubicBezTo>
                      <a:pt x="11277" y="2415"/>
                      <a:pt x="12887" y="4026"/>
                      <a:pt x="13692" y="4831"/>
                    </a:cubicBezTo>
                    <a:cubicBezTo>
                      <a:pt x="14497" y="6442"/>
                      <a:pt x="16107" y="8052"/>
                      <a:pt x="16912" y="9663"/>
                    </a:cubicBezTo>
                    <a:cubicBezTo>
                      <a:pt x="17717" y="12078"/>
                      <a:pt x="17717" y="13689"/>
                      <a:pt x="18523" y="16104"/>
                    </a:cubicBezTo>
                    <a:close/>
                    <a:moveTo>
                      <a:pt x="13692" y="30598"/>
                    </a:moveTo>
                    <a:cubicBezTo>
                      <a:pt x="14497" y="28988"/>
                      <a:pt x="15302" y="25767"/>
                      <a:pt x="15302" y="21741"/>
                    </a:cubicBezTo>
                    <a:cubicBezTo>
                      <a:pt x="15302" y="20130"/>
                      <a:pt x="15302" y="18520"/>
                      <a:pt x="15302" y="16909"/>
                    </a:cubicBezTo>
                    <a:lnTo>
                      <a:pt x="4031" y="22546"/>
                    </a:lnTo>
                    <a:cubicBezTo>
                      <a:pt x="4836" y="24156"/>
                      <a:pt x="4836" y="26572"/>
                      <a:pt x="5641" y="27377"/>
                    </a:cubicBezTo>
                    <a:cubicBezTo>
                      <a:pt x="6446" y="28988"/>
                      <a:pt x="8057" y="29793"/>
                      <a:pt x="8862" y="30598"/>
                    </a:cubicBezTo>
                    <a:cubicBezTo>
                      <a:pt x="11277" y="32209"/>
                      <a:pt x="12887" y="32209"/>
                      <a:pt x="13692" y="30598"/>
                    </a:cubicBezTo>
                    <a:close/>
                    <a:moveTo>
                      <a:pt x="3226" y="18520"/>
                    </a:moveTo>
                    <a:lnTo>
                      <a:pt x="14497" y="12884"/>
                    </a:lnTo>
                    <a:cubicBezTo>
                      <a:pt x="13692" y="11273"/>
                      <a:pt x="13692" y="9663"/>
                      <a:pt x="12887" y="8052"/>
                    </a:cubicBezTo>
                    <a:cubicBezTo>
                      <a:pt x="12082" y="6442"/>
                      <a:pt x="10472" y="5636"/>
                      <a:pt x="9667" y="4831"/>
                    </a:cubicBezTo>
                    <a:cubicBezTo>
                      <a:pt x="7252" y="3221"/>
                      <a:pt x="5641" y="4026"/>
                      <a:pt x="4836" y="5636"/>
                    </a:cubicBezTo>
                    <a:cubicBezTo>
                      <a:pt x="4031" y="7247"/>
                      <a:pt x="3226" y="10468"/>
                      <a:pt x="3226" y="14494"/>
                    </a:cubicBezTo>
                    <a:cubicBezTo>
                      <a:pt x="3226" y="15299"/>
                      <a:pt x="3226" y="16104"/>
                      <a:pt x="3226" y="16909"/>
                    </a:cubicBezTo>
                    <a:cubicBezTo>
                      <a:pt x="3226" y="16909"/>
                      <a:pt x="3226" y="17715"/>
                      <a:pt x="3226" y="18520"/>
                    </a:cubicBezTo>
                    <a:close/>
                  </a:path>
                </a:pathLst>
              </a:custGeom>
              <a:grpFill/>
              <a:ln w="5856"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231542F-2B85-43A1-8A3A-0DECB89B50AB}"/>
                  </a:ext>
                </a:extLst>
              </p:cNvPr>
              <p:cNvSpPr/>
              <p:nvPr/>
            </p:nvSpPr>
            <p:spPr>
              <a:xfrm>
                <a:off x="1400767" y="491543"/>
                <a:ext cx="19327" cy="35429"/>
              </a:xfrm>
              <a:custGeom>
                <a:avLst/>
                <a:gdLst>
                  <a:gd name="connsiteX0" fmla="*/ 18523 w 19327"/>
                  <a:gd name="connsiteY0" fmla="*/ 16104 h 35429"/>
                  <a:gd name="connsiteX1" fmla="*/ 19328 w 19327"/>
                  <a:gd name="connsiteY1" fmla="*/ 23352 h 35429"/>
                  <a:gd name="connsiteX2" fmla="*/ 18523 w 19327"/>
                  <a:gd name="connsiteY2" fmla="*/ 29794 h 35429"/>
                  <a:gd name="connsiteX3" fmla="*/ 16912 w 19327"/>
                  <a:gd name="connsiteY3" fmla="*/ 33820 h 35429"/>
                  <a:gd name="connsiteX4" fmla="*/ 13692 w 19327"/>
                  <a:gd name="connsiteY4" fmla="*/ 35430 h 35429"/>
                  <a:gd name="connsiteX5" fmla="*/ 9661 w 19327"/>
                  <a:gd name="connsiteY5" fmla="*/ 33820 h 35429"/>
                  <a:gd name="connsiteX6" fmla="*/ 5636 w 19327"/>
                  <a:gd name="connsiteY6" fmla="*/ 29794 h 35429"/>
                  <a:gd name="connsiteX7" fmla="*/ 2415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1 h 35429"/>
                  <a:gd name="connsiteX12" fmla="*/ 5636 w 19327"/>
                  <a:gd name="connsiteY12" fmla="*/ 0 h 35429"/>
                  <a:gd name="connsiteX13" fmla="*/ 9661 w 19327"/>
                  <a:gd name="connsiteY13" fmla="*/ 1611 h 35429"/>
                  <a:gd name="connsiteX14" fmla="*/ 13692 w 19327"/>
                  <a:gd name="connsiteY14" fmla="*/ 4832 h 35429"/>
                  <a:gd name="connsiteX15" fmla="*/ 16912 w 19327"/>
                  <a:gd name="connsiteY15" fmla="*/ 9663 h 35429"/>
                  <a:gd name="connsiteX16" fmla="*/ 18523 w 19327"/>
                  <a:gd name="connsiteY16" fmla="*/ 16104 h 35429"/>
                  <a:gd name="connsiteX17" fmla="*/ 13692 w 19327"/>
                  <a:gd name="connsiteY17" fmla="*/ 29794 h 35429"/>
                  <a:gd name="connsiteX18" fmla="*/ 15302 w 19327"/>
                  <a:gd name="connsiteY18" fmla="*/ 20936 h 35429"/>
                  <a:gd name="connsiteX19" fmla="*/ 15302 w 19327"/>
                  <a:gd name="connsiteY19" fmla="*/ 16104 h 35429"/>
                  <a:gd name="connsiteX20" fmla="*/ 4025 w 19327"/>
                  <a:gd name="connsiteY20" fmla="*/ 21741 h 35429"/>
                  <a:gd name="connsiteX21" fmla="*/ 5636 w 19327"/>
                  <a:gd name="connsiteY21" fmla="*/ 26573 h 35429"/>
                  <a:gd name="connsiteX22" fmla="*/ 8856 w 19327"/>
                  <a:gd name="connsiteY22" fmla="*/ 29794 h 35429"/>
                  <a:gd name="connsiteX23" fmla="*/ 13692 w 19327"/>
                  <a:gd name="connsiteY23" fmla="*/ 29794 h 35429"/>
                  <a:gd name="connsiteX24" fmla="*/ 3220 w 19327"/>
                  <a:gd name="connsiteY24" fmla="*/ 17715 h 35429"/>
                  <a:gd name="connsiteX25" fmla="*/ 14497 w 19327"/>
                  <a:gd name="connsiteY25" fmla="*/ 12078 h 35429"/>
                  <a:gd name="connsiteX26" fmla="*/ 12881 w 19327"/>
                  <a:gd name="connsiteY26" fmla="*/ 7247 h 35429"/>
                  <a:gd name="connsiteX27" fmla="*/ 9661 w 19327"/>
                  <a:gd name="connsiteY27" fmla="*/ 4027 h 35429"/>
                  <a:gd name="connsiteX28" fmla="*/ 4830 w 19327"/>
                  <a:gd name="connsiteY28" fmla="*/ 4832 h 35429"/>
                  <a:gd name="connsiteX29" fmla="*/ 3220 w 19327"/>
                  <a:gd name="connsiteY29" fmla="*/ 13689 h 35429"/>
                  <a:gd name="connsiteX30" fmla="*/ 3220 w 19327"/>
                  <a:gd name="connsiteY30" fmla="*/ 16104 h 35429"/>
                  <a:gd name="connsiteX31" fmla="*/ 3220 w 19327"/>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2"/>
                    </a:cubicBezTo>
                    <a:cubicBezTo>
                      <a:pt x="19328" y="25767"/>
                      <a:pt x="19328" y="28183"/>
                      <a:pt x="18523" y="29794"/>
                    </a:cubicBezTo>
                    <a:cubicBezTo>
                      <a:pt x="18523" y="31404"/>
                      <a:pt x="17717" y="33014"/>
                      <a:pt x="16912" y="33820"/>
                    </a:cubicBezTo>
                    <a:cubicBezTo>
                      <a:pt x="16107" y="34625"/>
                      <a:pt x="15302" y="35430"/>
                      <a:pt x="13692" y="35430"/>
                    </a:cubicBezTo>
                    <a:cubicBezTo>
                      <a:pt x="12881" y="35430"/>
                      <a:pt x="11271" y="35430"/>
                      <a:pt x="9661" y="33820"/>
                    </a:cubicBezTo>
                    <a:cubicBezTo>
                      <a:pt x="8051" y="33014"/>
                      <a:pt x="6441" y="31404"/>
                      <a:pt x="5636" y="29794"/>
                    </a:cubicBezTo>
                    <a:cubicBezTo>
                      <a:pt x="4830" y="28183"/>
                      <a:pt x="3220" y="26573"/>
                      <a:pt x="2415" y="24962"/>
                    </a:cubicBezTo>
                    <a:cubicBezTo>
                      <a:pt x="1610" y="23352"/>
                      <a:pt x="805" y="20936"/>
                      <a:pt x="805" y="18520"/>
                    </a:cubicBezTo>
                    <a:cubicBezTo>
                      <a:pt x="805" y="16104"/>
                      <a:pt x="0" y="14494"/>
                      <a:pt x="0" y="12078"/>
                    </a:cubicBezTo>
                    <a:cubicBezTo>
                      <a:pt x="0" y="9663"/>
                      <a:pt x="0" y="7247"/>
                      <a:pt x="805" y="5637"/>
                    </a:cubicBezTo>
                    <a:cubicBezTo>
                      <a:pt x="805" y="4027"/>
                      <a:pt x="1610" y="2416"/>
                      <a:pt x="2415" y="1611"/>
                    </a:cubicBezTo>
                    <a:cubicBezTo>
                      <a:pt x="3220" y="806"/>
                      <a:pt x="4025" y="0"/>
                      <a:pt x="5636" y="0"/>
                    </a:cubicBezTo>
                    <a:cubicBezTo>
                      <a:pt x="6441" y="0"/>
                      <a:pt x="8051" y="806"/>
                      <a:pt x="9661" y="1611"/>
                    </a:cubicBezTo>
                    <a:cubicBezTo>
                      <a:pt x="11271" y="2416"/>
                      <a:pt x="12881" y="4027"/>
                      <a:pt x="13692" y="4832"/>
                    </a:cubicBezTo>
                    <a:cubicBezTo>
                      <a:pt x="14497" y="6442"/>
                      <a:pt x="16107" y="8052"/>
                      <a:pt x="16912" y="9663"/>
                    </a:cubicBezTo>
                    <a:cubicBezTo>
                      <a:pt x="16912" y="11273"/>
                      <a:pt x="17717" y="13689"/>
                      <a:pt x="18523" y="16104"/>
                    </a:cubicBezTo>
                    <a:close/>
                    <a:moveTo>
                      <a:pt x="13692" y="29794"/>
                    </a:moveTo>
                    <a:cubicBezTo>
                      <a:pt x="14497" y="28183"/>
                      <a:pt x="15302" y="24962"/>
                      <a:pt x="15302" y="20936"/>
                    </a:cubicBezTo>
                    <a:cubicBezTo>
                      <a:pt x="15302" y="19325"/>
                      <a:pt x="15302" y="17715"/>
                      <a:pt x="15302" y="16104"/>
                    </a:cubicBezTo>
                    <a:lnTo>
                      <a:pt x="4025" y="21741"/>
                    </a:lnTo>
                    <a:cubicBezTo>
                      <a:pt x="4830" y="23352"/>
                      <a:pt x="4830" y="25767"/>
                      <a:pt x="5636" y="26573"/>
                    </a:cubicBezTo>
                    <a:cubicBezTo>
                      <a:pt x="6441" y="28183"/>
                      <a:pt x="8051" y="28988"/>
                      <a:pt x="8856" y="29794"/>
                    </a:cubicBezTo>
                    <a:cubicBezTo>
                      <a:pt x="11271" y="32209"/>
                      <a:pt x="12881" y="31404"/>
                      <a:pt x="13692" y="29794"/>
                    </a:cubicBezTo>
                    <a:close/>
                    <a:moveTo>
                      <a:pt x="3220" y="17715"/>
                    </a:moveTo>
                    <a:lnTo>
                      <a:pt x="14497" y="12078"/>
                    </a:lnTo>
                    <a:cubicBezTo>
                      <a:pt x="13692" y="10468"/>
                      <a:pt x="13692" y="8858"/>
                      <a:pt x="12881" y="7247"/>
                    </a:cubicBezTo>
                    <a:cubicBezTo>
                      <a:pt x="12076" y="5637"/>
                      <a:pt x="10466" y="4832"/>
                      <a:pt x="9661" y="4027"/>
                    </a:cubicBezTo>
                    <a:cubicBezTo>
                      <a:pt x="7246" y="2416"/>
                      <a:pt x="5636" y="3221"/>
                      <a:pt x="4830" y="4832"/>
                    </a:cubicBezTo>
                    <a:cubicBezTo>
                      <a:pt x="4025" y="6442"/>
                      <a:pt x="3220" y="9663"/>
                      <a:pt x="3220" y="13689"/>
                    </a:cubicBezTo>
                    <a:cubicBezTo>
                      <a:pt x="3220" y="14494"/>
                      <a:pt x="3220" y="15299"/>
                      <a:pt x="3220" y="16104"/>
                    </a:cubicBezTo>
                    <a:cubicBezTo>
                      <a:pt x="3220" y="16910"/>
                      <a:pt x="3220" y="17715"/>
                      <a:pt x="3220" y="17715"/>
                    </a:cubicBezTo>
                    <a:close/>
                  </a:path>
                </a:pathLst>
              </a:custGeom>
              <a:grpFill/>
              <a:ln w="5856"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9CCA8B0-8481-4428-8B52-688887DF34A1}"/>
                  </a:ext>
                </a:extLst>
              </p:cNvPr>
              <p:cNvSpPr/>
              <p:nvPr/>
            </p:nvSpPr>
            <p:spPr>
              <a:xfrm>
                <a:off x="1423315" y="50442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4491 w 19321"/>
                  <a:gd name="connsiteY17" fmla="*/ 30598 h 35429"/>
                  <a:gd name="connsiteX18" fmla="*/ 16102 w 19321"/>
                  <a:gd name="connsiteY18" fmla="*/ 21741 h 35429"/>
                  <a:gd name="connsiteX19" fmla="*/ 16102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2 h 35429"/>
                  <a:gd name="connsiteX28" fmla="*/ 5636 w 19321"/>
                  <a:gd name="connsiteY28" fmla="*/ 5637 h 35429"/>
                  <a:gd name="connsiteX29" fmla="*/ 3220 w 19321"/>
                  <a:gd name="connsiteY29" fmla="*/ 14494 h 35429"/>
                  <a:gd name="connsiteX30" fmla="*/ 3220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3"/>
                      <a:pt x="18517" y="29793"/>
                    </a:cubicBezTo>
                    <a:cubicBezTo>
                      <a:pt x="18517" y="31404"/>
                      <a:pt x="17712" y="33014"/>
                      <a:pt x="16907" y="33819"/>
                    </a:cubicBezTo>
                    <a:cubicBezTo>
                      <a:pt x="16102" y="34625"/>
                      <a:pt x="15296" y="35430"/>
                      <a:pt x="13686" y="35430"/>
                    </a:cubicBezTo>
                    <a:cubicBezTo>
                      <a:pt x="12881" y="35430"/>
                      <a:pt x="11271" y="35430"/>
                      <a:pt x="9661" y="33819"/>
                    </a:cubicBezTo>
                    <a:cubicBezTo>
                      <a:pt x="8051" y="33014"/>
                      <a:pt x="6441" y="31404"/>
                      <a:pt x="5636" y="29793"/>
                    </a:cubicBezTo>
                    <a:cubicBezTo>
                      <a:pt x="4830" y="28183"/>
                      <a:pt x="3220" y="26572"/>
                      <a:pt x="2415" y="24962"/>
                    </a:cubicBezTo>
                    <a:cubicBezTo>
                      <a:pt x="1610" y="23351"/>
                      <a:pt x="805" y="20935"/>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2"/>
                    </a:cubicBezTo>
                    <a:cubicBezTo>
                      <a:pt x="14491" y="6442"/>
                      <a:pt x="16102" y="8052"/>
                      <a:pt x="16907" y="9663"/>
                    </a:cubicBezTo>
                    <a:cubicBezTo>
                      <a:pt x="17712" y="12078"/>
                      <a:pt x="18517" y="13689"/>
                      <a:pt x="18517" y="16104"/>
                    </a:cubicBezTo>
                    <a:close/>
                    <a:moveTo>
                      <a:pt x="14491" y="30598"/>
                    </a:moveTo>
                    <a:cubicBezTo>
                      <a:pt x="15296" y="28988"/>
                      <a:pt x="16102" y="25767"/>
                      <a:pt x="16102" y="21741"/>
                    </a:cubicBezTo>
                    <a:cubicBezTo>
                      <a:pt x="16102" y="20130"/>
                      <a:pt x="16102" y="18520"/>
                      <a:pt x="16102" y="16909"/>
                    </a:cubicBezTo>
                    <a:lnTo>
                      <a:pt x="4025" y="22546"/>
                    </a:lnTo>
                    <a:cubicBezTo>
                      <a:pt x="4830" y="24156"/>
                      <a:pt x="4830" y="26572"/>
                      <a:pt x="5636" y="27377"/>
                    </a:cubicBezTo>
                    <a:cubicBezTo>
                      <a:pt x="6441" y="28988"/>
                      <a:pt x="8051" y="29793"/>
                      <a:pt x="8856"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7"/>
                      <a:pt x="10466" y="4832"/>
                    </a:cubicBezTo>
                    <a:cubicBezTo>
                      <a:pt x="8051" y="3221"/>
                      <a:pt x="6441" y="4026"/>
                      <a:pt x="5636" y="5637"/>
                    </a:cubicBezTo>
                    <a:cubicBezTo>
                      <a:pt x="4025" y="7247"/>
                      <a:pt x="3220" y="9663"/>
                      <a:pt x="3220" y="14494"/>
                    </a:cubicBezTo>
                    <a:cubicBezTo>
                      <a:pt x="3220" y="15299"/>
                      <a:pt x="3220" y="16104"/>
                      <a:pt x="3220" y="16909"/>
                    </a:cubicBezTo>
                    <a:cubicBezTo>
                      <a:pt x="3220" y="16909"/>
                      <a:pt x="4025" y="17715"/>
                      <a:pt x="4025" y="18520"/>
                    </a:cubicBezTo>
                    <a:close/>
                  </a:path>
                </a:pathLst>
              </a:custGeom>
              <a:grpFill/>
              <a:ln w="5856"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F4F6D49-E1FA-44DF-95E7-9FFBAC6B7576}"/>
                  </a:ext>
                </a:extLst>
              </p:cNvPr>
              <p:cNvSpPr/>
              <p:nvPr/>
            </p:nvSpPr>
            <p:spPr>
              <a:xfrm>
                <a:off x="1446668" y="518115"/>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6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1741 h 35429"/>
                  <a:gd name="connsiteX21" fmla="*/ 5636 w 19321"/>
                  <a:gd name="connsiteY21" fmla="*/ 26572 h 35429"/>
                  <a:gd name="connsiteX22" fmla="*/ 8856 w 19321"/>
                  <a:gd name="connsiteY22" fmla="*/ 29793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1 h 35429"/>
                  <a:gd name="connsiteX28" fmla="*/ 4830 w 19321"/>
                  <a:gd name="connsiteY28" fmla="*/ 5636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86" y="4831"/>
                    </a:cubicBezTo>
                    <a:cubicBezTo>
                      <a:pt x="14491" y="6442"/>
                      <a:pt x="16101" y="8052"/>
                      <a:pt x="16907" y="9663"/>
                    </a:cubicBezTo>
                    <a:cubicBezTo>
                      <a:pt x="17712" y="12078"/>
                      <a:pt x="18517" y="13689"/>
                      <a:pt x="18517" y="16104"/>
                    </a:cubicBezTo>
                    <a:close/>
                    <a:moveTo>
                      <a:pt x="14491" y="30598"/>
                    </a:moveTo>
                    <a:cubicBezTo>
                      <a:pt x="15296" y="28988"/>
                      <a:pt x="16101" y="25767"/>
                      <a:pt x="16101" y="21741"/>
                    </a:cubicBezTo>
                    <a:cubicBezTo>
                      <a:pt x="16101" y="20130"/>
                      <a:pt x="16101" y="18520"/>
                      <a:pt x="16101" y="16909"/>
                    </a:cubicBezTo>
                    <a:lnTo>
                      <a:pt x="4025" y="21741"/>
                    </a:lnTo>
                    <a:cubicBezTo>
                      <a:pt x="4830" y="23351"/>
                      <a:pt x="4830" y="25767"/>
                      <a:pt x="5636" y="26572"/>
                    </a:cubicBezTo>
                    <a:cubicBezTo>
                      <a:pt x="6441" y="28182"/>
                      <a:pt x="8051" y="28988"/>
                      <a:pt x="8856" y="29793"/>
                    </a:cubicBezTo>
                    <a:cubicBezTo>
                      <a:pt x="12076" y="32209"/>
                      <a:pt x="13686" y="32209"/>
                      <a:pt x="14491" y="30598"/>
                    </a:cubicBezTo>
                    <a:close/>
                    <a:moveTo>
                      <a:pt x="3220" y="18520"/>
                    </a:moveTo>
                    <a:lnTo>
                      <a:pt x="14491" y="12884"/>
                    </a:lnTo>
                    <a:cubicBezTo>
                      <a:pt x="13686" y="11273"/>
                      <a:pt x="13686" y="9663"/>
                      <a:pt x="12881" y="8052"/>
                    </a:cubicBezTo>
                    <a:cubicBezTo>
                      <a:pt x="12076" y="6442"/>
                      <a:pt x="10466" y="5636"/>
                      <a:pt x="9661" y="4831"/>
                    </a:cubicBezTo>
                    <a:cubicBezTo>
                      <a:pt x="7246" y="3221"/>
                      <a:pt x="5636" y="4026"/>
                      <a:pt x="4830" y="5636"/>
                    </a:cubicBezTo>
                    <a:cubicBezTo>
                      <a:pt x="4025" y="7247"/>
                      <a:pt x="3220" y="10468"/>
                      <a:pt x="3220" y="14494"/>
                    </a:cubicBezTo>
                    <a:cubicBezTo>
                      <a:pt x="3220" y="15299"/>
                      <a:pt x="3220" y="16104"/>
                      <a:pt x="3220" y="16909"/>
                    </a:cubicBezTo>
                    <a:cubicBezTo>
                      <a:pt x="3220" y="16909"/>
                      <a:pt x="3220" y="17715"/>
                      <a:pt x="3220" y="18520"/>
                    </a:cubicBezTo>
                    <a:close/>
                  </a:path>
                </a:pathLst>
              </a:custGeom>
              <a:grpFill/>
              <a:ln w="5856"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2BF6DE6-3D7F-48FE-BD60-726B64726112}"/>
                  </a:ext>
                </a:extLst>
              </p:cNvPr>
              <p:cNvSpPr/>
              <p:nvPr/>
            </p:nvSpPr>
            <p:spPr>
              <a:xfrm>
                <a:off x="1284011" y="477854"/>
                <a:ext cx="19324" cy="35429"/>
              </a:xfrm>
              <a:custGeom>
                <a:avLst/>
                <a:gdLst>
                  <a:gd name="connsiteX0" fmla="*/ 18520 w 19324"/>
                  <a:gd name="connsiteY0" fmla="*/ 16104 h 35429"/>
                  <a:gd name="connsiteX1" fmla="*/ 19325 w 19324"/>
                  <a:gd name="connsiteY1" fmla="*/ 23351 h 35429"/>
                  <a:gd name="connsiteX2" fmla="*/ 18520 w 19324"/>
                  <a:gd name="connsiteY2" fmla="*/ 29793 h 35429"/>
                  <a:gd name="connsiteX3" fmla="*/ 16910 w 19324"/>
                  <a:gd name="connsiteY3" fmla="*/ 33819 h 35429"/>
                  <a:gd name="connsiteX4" fmla="*/ 13689 w 19324"/>
                  <a:gd name="connsiteY4" fmla="*/ 35430 h 35429"/>
                  <a:gd name="connsiteX5" fmla="*/ 9662 w 19324"/>
                  <a:gd name="connsiteY5" fmla="*/ 33819 h 35429"/>
                  <a:gd name="connsiteX6" fmla="*/ 5636 w 19324"/>
                  <a:gd name="connsiteY6" fmla="*/ 29793 h 35429"/>
                  <a:gd name="connsiteX7" fmla="*/ 2415 w 19324"/>
                  <a:gd name="connsiteY7" fmla="*/ 24961 h 35429"/>
                  <a:gd name="connsiteX8" fmla="*/ 805 w 19324"/>
                  <a:gd name="connsiteY8" fmla="*/ 18520 h 35429"/>
                  <a:gd name="connsiteX9" fmla="*/ 0 w 19324"/>
                  <a:gd name="connsiteY9" fmla="*/ 12078 h 35429"/>
                  <a:gd name="connsiteX10" fmla="*/ 805 w 19324"/>
                  <a:gd name="connsiteY10" fmla="*/ 5636 h 35429"/>
                  <a:gd name="connsiteX11" fmla="*/ 2415 w 19324"/>
                  <a:gd name="connsiteY11" fmla="*/ 1610 h 35429"/>
                  <a:gd name="connsiteX12" fmla="*/ 5636 w 19324"/>
                  <a:gd name="connsiteY12" fmla="*/ 0 h 35429"/>
                  <a:gd name="connsiteX13" fmla="*/ 9662 w 19324"/>
                  <a:gd name="connsiteY13" fmla="*/ 1610 h 35429"/>
                  <a:gd name="connsiteX14" fmla="*/ 13689 w 19324"/>
                  <a:gd name="connsiteY14" fmla="*/ 4831 h 35429"/>
                  <a:gd name="connsiteX15" fmla="*/ 16910 w 19324"/>
                  <a:gd name="connsiteY15" fmla="*/ 9663 h 35429"/>
                  <a:gd name="connsiteX16" fmla="*/ 18520 w 19324"/>
                  <a:gd name="connsiteY16" fmla="*/ 16104 h 35429"/>
                  <a:gd name="connsiteX17" fmla="*/ 14494 w 19324"/>
                  <a:gd name="connsiteY17" fmla="*/ 29793 h 35429"/>
                  <a:gd name="connsiteX18" fmla="*/ 16104 w 19324"/>
                  <a:gd name="connsiteY18" fmla="*/ 20935 h 35429"/>
                  <a:gd name="connsiteX19" fmla="*/ 16104 w 19324"/>
                  <a:gd name="connsiteY19" fmla="*/ 16104 h 35429"/>
                  <a:gd name="connsiteX20" fmla="*/ 4831 w 19324"/>
                  <a:gd name="connsiteY20" fmla="*/ 21741 h 35429"/>
                  <a:gd name="connsiteX21" fmla="*/ 6441 w 19324"/>
                  <a:gd name="connsiteY21" fmla="*/ 26572 h 35429"/>
                  <a:gd name="connsiteX22" fmla="*/ 9662 w 19324"/>
                  <a:gd name="connsiteY22" fmla="*/ 29793 h 35429"/>
                  <a:gd name="connsiteX23" fmla="*/ 14494 w 19324"/>
                  <a:gd name="connsiteY23" fmla="*/ 29793 h 35429"/>
                  <a:gd name="connsiteX24" fmla="*/ 3220 w 19324"/>
                  <a:gd name="connsiteY24" fmla="*/ 17715 h 35429"/>
                  <a:gd name="connsiteX25" fmla="*/ 14494 w 19324"/>
                  <a:gd name="connsiteY25" fmla="*/ 12078 h 35429"/>
                  <a:gd name="connsiteX26" fmla="*/ 12883 w 19324"/>
                  <a:gd name="connsiteY26" fmla="*/ 7247 h 35429"/>
                  <a:gd name="connsiteX27" fmla="*/ 9662 w 19324"/>
                  <a:gd name="connsiteY27" fmla="*/ 4026 h 35429"/>
                  <a:gd name="connsiteX28" fmla="*/ 4831 w 19324"/>
                  <a:gd name="connsiteY28" fmla="*/ 4831 h 35429"/>
                  <a:gd name="connsiteX29" fmla="*/ 3220 w 19324"/>
                  <a:gd name="connsiteY29" fmla="*/ 13689 h 35429"/>
                  <a:gd name="connsiteX30" fmla="*/ 3220 w 19324"/>
                  <a:gd name="connsiteY30" fmla="*/ 16104 h 35429"/>
                  <a:gd name="connsiteX31" fmla="*/ 3220 w 19324"/>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4" h="35429">
                    <a:moveTo>
                      <a:pt x="18520" y="16104"/>
                    </a:moveTo>
                    <a:cubicBezTo>
                      <a:pt x="18520" y="18520"/>
                      <a:pt x="19325" y="20935"/>
                      <a:pt x="19325" y="23351"/>
                    </a:cubicBezTo>
                    <a:cubicBezTo>
                      <a:pt x="19325" y="25767"/>
                      <a:pt x="19325" y="28182"/>
                      <a:pt x="18520" y="29793"/>
                    </a:cubicBezTo>
                    <a:cubicBezTo>
                      <a:pt x="18520" y="31403"/>
                      <a:pt x="17715" y="33014"/>
                      <a:pt x="16910" y="33819"/>
                    </a:cubicBezTo>
                    <a:cubicBezTo>
                      <a:pt x="16104" y="34624"/>
                      <a:pt x="15299" y="35430"/>
                      <a:pt x="13689" y="35430"/>
                    </a:cubicBezTo>
                    <a:cubicBezTo>
                      <a:pt x="12883" y="35430"/>
                      <a:pt x="11273" y="35430"/>
                      <a:pt x="9662" y="33819"/>
                    </a:cubicBezTo>
                    <a:cubicBezTo>
                      <a:pt x="8052" y="33014"/>
                      <a:pt x="6441" y="31403"/>
                      <a:pt x="5636" y="29793"/>
                    </a:cubicBezTo>
                    <a:cubicBezTo>
                      <a:pt x="4831"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6" y="0"/>
                      <a:pt x="5636" y="0"/>
                    </a:cubicBezTo>
                    <a:cubicBezTo>
                      <a:pt x="7247" y="0"/>
                      <a:pt x="8052" y="805"/>
                      <a:pt x="9662" y="1610"/>
                    </a:cubicBezTo>
                    <a:cubicBezTo>
                      <a:pt x="11273" y="2415"/>
                      <a:pt x="12883" y="4026"/>
                      <a:pt x="13689" y="4831"/>
                    </a:cubicBezTo>
                    <a:cubicBezTo>
                      <a:pt x="14494" y="6442"/>
                      <a:pt x="16104" y="8052"/>
                      <a:pt x="16910" y="9663"/>
                    </a:cubicBezTo>
                    <a:cubicBezTo>
                      <a:pt x="17715" y="11273"/>
                      <a:pt x="18520" y="13689"/>
                      <a:pt x="18520" y="16104"/>
                    </a:cubicBezTo>
                    <a:close/>
                    <a:moveTo>
                      <a:pt x="14494" y="29793"/>
                    </a:moveTo>
                    <a:cubicBezTo>
                      <a:pt x="15299" y="28182"/>
                      <a:pt x="16104" y="24961"/>
                      <a:pt x="16104" y="20935"/>
                    </a:cubicBezTo>
                    <a:cubicBezTo>
                      <a:pt x="16104" y="19325"/>
                      <a:pt x="16104" y="17715"/>
                      <a:pt x="16104" y="16104"/>
                    </a:cubicBezTo>
                    <a:lnTo>
                      <a:pt x="4831" y="21741"/>
                    </a:lnTo>
                    <a:cubicBezTo>
                      <a:pt x="5636" y="23351"/>
                      <a:pt x="5636" y="25767"/>
                      <a:pt x="6441" y="26572"/>
                    </a:cubicBezTo>
                    <a:cubicBezTo>
                      <a:pt x="7247" y="28182"/>
                      <a:pt x="8857" y="28988"/>
                      <a:pt x="9662" y="29793"/>
                    </a:cubicBezTo>
                    <a:cubicBezTo>
                      <a:pt x="12078" y="32209"/>
                      <a:pt x="13689" y="31403"/>
                      <a:pt x="14494" y="29793"/>
                    </a:cubicBezTo>
                    <a:close/>
                    <a:moveTo>
                      <a:pt x="3220" y="17715"/>
                    </a:moveTo>
                    <a:lnTo>
                      <a:pt x="14494" y="12078"/>
                    </a:lnTo>
                    <a:cubicBezTo>
                      <a:pt x="13689" y="10468"/>
                      <a:pt x="13689" y="8857"/>
                      <a:pt x="12883" y="7247"/>
                    </a:cubicBezTo>
                    <a:cubicBezTo>
                      <a:pt x="12078" y="5636"/>
                      <a:pt x="10468" y="4831"/>
                      <a:pt x="9662" y="4026"/>
                    </a:cubicBezTo>
                    <a:cubicBezTo>
                      <a:pt x="7247" y="2416"/>
                      <a:pt x="5636" y="3221"/>
                      <a:pt x="4831" y="4831"/>
                    </a:cubicBezTo>
                    <a:cubicBezTo>
                      <a:pt x="4026" y="6442"/>
                      <a:pt x="3220" y="9663"/>
                      <a:pt x="3220" y="13689"/>
                    </a:cubicBezTo>
                    <a:cubicBezTo>
                      <a:pt x="3220" y="14494"/>
                      <a:pt x="3220" y="15299"/>
                      <a:pt x="3220" y="16104"/>
                    </a:cubicBezTo>
                    <a:cubicBezTo>
                      <a:pt x="3220" y="16909"/>
                      <a:pt x="3220" y="17715"/>
                      <a:pt x="3220" y="17715"/>
                    </a:cubicBezTo>
                    <a:close/>
                  </a:path>
                </a:pathLst>
              </a:custGeom>
              <a:grpFill/>
              <a:ln w="5856"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5CB1DD-31EB-4758-823D-C451420FC88D}"/>
                  </a:ext>
                </a:extLst>
              </p:cNvPr>
              <p:cNvSpPr/>
              <p:nvPr/>
            </p:nvSpPr>
            <p:spPr>
              <a:xfrm>
                <a:off x="1308168" y="493153"/>
                <a:ext cx="16909" cy="36234"/>
              </a:xfrm>
              <a:custGeom>
                <a:avLst/>
                <a:gdLst>
                  <a:gd name="connsiteX0" fmla="*/ 11273 w 16909"/>
                  <a:gd name="connsiteY0" fmla="*/ 1610 h 36234"/>
                  <a:gd name="connsiteX1" fmla="*/ 11273 w 16909"/>
                  <a:gd name="connsiteY1" fmla="*/ 28988 h 36234"/>
                  <a:gd name="connsiteX2" fmla="*/ 16910 w 16909"/>
                  <a:gd name="connsiteY2" fmla="*/ 33014 h 36234"/>
                  <a:gd name="connsiteX3" fmla="*/ 16910 w 16909"/>
                  <a:gd name="connsiteY3" fmla="*/ 36235 h 36234"/>
                  <a:gd name="connsiteX4" fmla="*/ 1610 w 16909"/>
                  <a:gd name="connsiteY4" fmla="*/ 27377 h 36234"/>
                  <a:gd name="connsiteX5" fmla="*/ 1610 w 16909"/>
                  <a:gd name="connsiteY5" fmla="*/ 24156 h 36234"/>
                  <a:gd name="connsiteX6" fmla="*/ 8052 w 16909"/>
                  <a:gd name="connsiteY6" fmla="*/ 27377 h 36234"/>
                  <a:gd name="connsiteX7" fmla="*/ 8052 w 16909"/>
                  <a:gd name="connsiteY7" fmla="*/ 4026 h 36234"/>
                  <a:gd name="connsiteX8" fmla="*/ 1610 w 16909"/>
                  <a:gd name="connsiteY8" fmla="*/ 5637 h 36234"/>
                  <a:gd name="connsiteX9" fmla="*/ 0 w 16909"/>
                  <a:gd name="connsiteY9" fmla="*/ 2416 h 36234"/>
                  <a:gd name="connsiteX10" fmla="*/ 8858 w 16909"/>
                  <a:gd name="connsiteY10" fmla="*/ 0 h 36234"/>
                  <a:gd name="connsiteX11" fmla="*/ 11273 w 16909"/>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6234">
                    <a:moveTo>
                      <a:pt x="11273" y="1610"/>
                    </a:moveTo>
                    <a:lnTo>
                      <a:pt x="11273" y="28988"/>
                    </a:lnTo>
                    <a:lnTo>
                      <a:pt x="16910" y="33014"/>
                    </a:lnTo>
                    <a:lnTo>
                      <a:pt x="16910" y="36235"/>
                    </a:lnTo>
                    <a:lnTo>
                      <a:pt x="1610" y="27377"/>
                    </a:lnTo>
                    <a:lnTo>
                      <a:pt x="1610" y="24156"/>
                    </a:lnTo>
                    <a:lnTo>
                      <a:pt x="8052" y="27377"/>
                    </a:lnTo>
                    <a:lnTo>
                      <a:pt x="8052" y="4026"/>
                    </a:lnTo>
                    <a:lnTo>
                      <a:pt x="1610" y="5637"/>
                    </a:lnTo>
                    <a:lnTo>
                      <a:pt x="0" y="2416"/>
                    </a:lnTo>
                    <a:lnTo>
                      <a:pt x="8858" y="0"/>
                    </a:lnTo>
                    <a:lnTo>
                      <a:pt x="11273" y="1610"/>
                    </a:lnTo>
                    <a:close/>
                  </a:path>
                </a:pathLst>
              </a:custGeom>
              <a:grpFill/>
              <a:ln w="5856"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02311F8-585B-42E6-9E5F-5D00A6D17ADC}"/>
                  </a:ext>
                </a:extLst>
              </p:cNvPr>
              <p:cNvSpPr/>
              <p:nvPr/>
            </p:nvSpPr>
            <p:spPr>
              <a:xfrm>
                <a:off x="1331518" y="506841"/>
                <a:ext cx="16907" cy="35429"/>
              </a:xfrm>
              <a:custGeom>
                <a:avLst/>
                <a:gdLst>
                  <a:gd name="connsiteX0" fmla="*/ 11272 w 16907"/>
                  <a:gd name="connsiteY0" fmla="*/ 806 h 35429"/>
                  <a:gd name="connsiteX1" fmla="*/ 10467 w 16907"/>
                  <a:gd name="connsiteY1" fmla="*/ 28988 h 35429"/>
                  <a:gd name="connsiteX2" fmla="*/ 16907 w 16907"/>
                  <a:gd name="connsiteY2" fmla="*/ 32209 h 35429"/>
                  <a:gd name="connsiteX3" fmla="*/ 16907 w 16907"/>
                  <a:gd name="connsiteY3" fmla="*/ 35430 h 35429"/>
                  <a:gd name="connsiteX4" fmla="*/ 1611 w 16907"/>
                  <a:gd name="connsiteY4" fmla="*/ 27378 h 35429"/>
                  <a:gd name="connsiteX5" fmla="*/ 1611 w 16907"/>
                  <a:gd name="connsiteY5" fmla="*/ 24157 h 35429"/>
                  <a:gd name="connsiteX6" fmla="*/ 8053 w 16907"/>
                  <a:gd name="connsiteY6" fmla="*/ 27378 h 35429"/>
                  <a:gd name="connsiteX7" fmla="*/ 8053 w 16907"/>
                  <a:gd name="connsiteY7" fmla="*/ 4027 h 35429"/>
                  <a:gd name="connsiteX8" fmla="*/ 1611 w 16907"/>
                  <a:gd name="connsiteY8" fmla="*/ 5637 h 35429"/>
                  <a:gd name="connsiteX9" fmla="*/ 0 w 16907"/>
                  <a:gd name="connsiteY9" fmla="*/ 1611 h 35429"/>
                  <a:gd name="connsiteX10" fmla="*/ 8856 w 16907"/>
                  <a:gd name="connsiteY10" fmla="*/ 0 h 35429"/>
                  <a:gd name="connsiteX11" fmla="*/ 11272 w 16907"/>
                  <a:gd name="connsiteY11" fmla="*/ 806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7" h="35429">
                    <a:moveTo>
                      <a:pt x="11272" y="806"/>
                    </a:moveTo>
                    <a:lnTo>
                      <a:pt x="10467" y="28988"/>
                    </a:lnTo>
                    <a:lnTo>
                      <a:pt x="16907" y="32209"/>
                    </a:lnTo>
                    <a:lnTo>
                      <a:pt x="16907" y="35430"/>
                    </a:lnTo>
                    <a:lnTo>
                      <a:pt x="1611" y="27378"/>
                    </a:lnTo>
                    <a:lnTo>
                      <a:pt x="1611" y="24157"/>
                    </a:lnTo>
                    <a:lnTo>
                      <a:pt x="8053" y="27378"/>
                    </a:lnTo>
                    <a:lnTo>
                      <a:pt x="8053" y="4027"/>
                    </a:lnTo>
                    <a:lnTo>
                      <a:pt x="1611" y="5637"/>
                    </a:lnTo>
                    <a:lnTo>
                      <a:pt x="0" y="1611"/>
                    </a:lnTo>
                    <a:lnTo>
                      <a:pt x="8856" y="0"/>
                    </a:lnTo>
                    <a:lnTo>
                      <a:pt x="11272" y="806"/>
                    </a:lnTo>
                    <a:close/>
                  </a:path>
                </a:pathLst>
              </a:custGeom>
              <a:grpFill/>
              <a:ln w="5856"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68BBC37-DB0A-40FB-AD76-51D9336D8600}"/>
                  </a:ext>
                </a:extLst>
              </p:cNvPr>
              <p:cNvSpPr/>
              <p:nvPr/>
            </p:nvSpPr>
            <p:spPr>
              <a:xfrm>
                <a:off x="1354872" y="519725"/>
                <a:ext cx="16906" cy="36234"/>
              </a:xfrm>
              <a:custGeom>
                <a:avLst/>
                <a:gdLst>
                  <a:gd name="connsiteX0" fmla="*/ 10466 w 16906"/>
                  <a:gd name="connsiteY0" fmla="*/ 1611 h 36234"/>
                  <a:gd name="connsiteX1" fmla="*/ 10466 w 16906"/>
                  <a:gd name="connsiteY1" fmla="*/ 29793 h 36234"/>
                  <a:gd name="connsiteX2" fmla="*/ 16907 w 16906"/>
                  <a:gd name="connsiteY2" fmla="*/ 33014 h 36234"/>
                  <a:gd name="connsiteX3" fmla="*/ 16907 w 16906"/>
                  <a:gd name="connsiteY3" fmla="*/ 36235 h 36234"/>
                  <a:gd name="connsiteX4" fmla="*/ 1610 w 16906"/>
                  <a:gd name="connsiteY4" fmla="*/ 27378 h 36234"/>
                  <a:gd name="connsiteX5" fmla="*/ 1610 w 16906"/>
                  <a:gd name="connsiteY5" fmla="*/ 24157 h 36234"/>
                  <a:gd name="connsiteX6" fmla="*/ 8051 w 16906"/>
                  <a:gd name="connsiteY6" fmla="*/ 28183 h 36234"/>
                  <a:gd name="connsiteX7" fmla="*/ 8051 w 16906"/>
                  <a:gd name="connsiteY7" fmla="*/ 4026 h 36234"/>
                  <a:gd name="connsiteX8" fmla="*/ 1610 w 16906"/>
                  <a:gd name="connsiteY8" fmla="*/ 5637 h 36234"/>
                  <a:gd name="connsiteX9" fmla="*/ 0 w 16906"/>
                  <a:gd name="connsiteY9" fmla="*/ 2416 h 36234"/>
                  <a:gd name="connsiteX10" fmla="*/ 8856 w 16906"/>
                  <a:gd name="connsiteY10" fmla="*/ 0 h 36234"/>
                  <a:gd name="connsiteX11" fmla="*/ 10466 w 16906"/>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4">
                    <a:moveTo>
                      <a:pt x="10466" y="1611"/>
                    </a:moveTo>
                    <a:lnTo>
                      <a:pt x="10466" y="29793"/>
                    </a:lnTo>
                    <a:lnTo>
                      <a:pt x="16907" y="33014"/>
                    </a:lnTo>
                    <a:lnTo>
                      <a:pt x="16907" y="36235"/>
                    </a:lnTo>
                    <a:lnTo>
                      <a:pt x="1610" y="27378"/>
                    </a:lnTo>
                    <a:lnTo>
                      <a:pt x="1610" y="24157"/>
                    </a:lnTo>
                    <a:lnTo>
                      <a:pt x="8051" y="28183"/>
                    </a:lnTo>
                    <a:lnTo>
                      <a:pt x="8051" y="4026"/>
                    </a:lnTo>
                    <a:lnTo>
                      <a:pt x="1610" y="5637"/>
                    </a:lnTo>
                    <a:lnTo>
                      <a:pt x="0" y="2416"/>
                    </a:lnTo>
                    <a:lnTo>
                      <a:pt x="8856" y="0"/>
                    </a:lnTo>
                    <a:lnTo>
                      <a:pt x="10466" y="1611"/>
                    </a:lnTo>
                    <a:close/>
                  </a:path>
                </a:pathLst>
              </a:custGeom>
              <a:grpFill/>
              <a:ln w="5856"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B3A95F5C-F020-4890-A990-CA913C092888}"/>
                  </a:ext>
                </a:extLst>
              </p:cNvPr>
              <p:cNvSpPr/>
              <p:nvPr/>
            </p:nvSpPr>
            <p:spPr>
              <a:xfrm>
                <a:off x="1376609" y="530998"/>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29 h 35429"/>
                  <a:gd name="connsiteX5" fmla="*/ 9667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15 w 19327"/>
                  <a:gd name="connsiteY11" fmla="*/ 1610 h 35429"/>
                  <a:gd name="connsiteX12" fmla="*/ 5636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7 h 35429"/>
                  <a:gd name="connsiteX22" fmla="*/ 9667 w 19327"/>
                  <a:gd name="connsiteY22" fmla="*/ 30598 h 35429"/>
                  <a:gd name="connsiteX23" fmla="*/ 14497 w 19327"/>
                  <a:gd name="connsiteY23" fmla="*/ 30598 h 35429"/>
                  <a:gd name="connsiteX24" fmla="*/ 4025 w 19327"/>
                  <a:gd name="connsiteY24" fmla="*/ 18520 h 35429"/>
                  <a:gd name="connsiteX25" fmla="*/ 15302 w 19327"/>
                  <a:gd name="connsiteY25" fmla="*/ 12884 h 35429"/>
                  <a:gd name="connsiteX26" fmla="*/ 13692 w 19327"/>
                  <a:gd name="connsiteY26" fmla="*/ 8052 h 35429"/>
                  <a:gd name="connsiteX27" fmla="*/ 10472 w 19327"/>
                  <a:gd name="connsiteY27" fmla="*/ 4831 h 35429"/>
                  <a:gd name="connsiteX28" fmla="*/ 5636 w 19327"/>
                  <a:gd name="connsiteY28" fmla="*/ 5636 h 35429"/>
                  <a:gd name="connsiteX29" fmla="*/ 4025 w 19327"/>
                  <a:gd name="connsiteY29" fmla="*/ 14494 h 35429"/>
                  <a:gd name="connsiteX30" fmla="*/ 4025 w 19327"/>
                  <a:gd name="connsiteY30" fmla="*/ 16909 h 35429"/>
                  <a:gd name="connsiteX31" fmla="*/ 4025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29"/>
                      <a:pt x="13692" y="35429"/>
                    </a:cubicBezTo>
                    <a:cubicBezTo>
                      <a:pt x="12887" y="35429"/>
                      <a:pt x="11277" y="35429"/>
                      <a:pt x="9667" y="33819"/>
                    </a:cubicBezTo>
                    <a:cubicBezTo>
                      <a:pt x="8057"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7" y="805"/>
                      <a:pt x="9667" y="1610"/>
                    </a:cubicBezTo>
                    <a:cubicBezTo>
                      <a:pt x="11277" y="2415"/>
                      <a:pt x="12887" y="4026"/>
                      <a:pt x="13692" y="4831"/>
                    </a:cubicBezTo>
                    <a:cubicBezTo>
                      <a:pt x="14497" y="6442"/>
                      <a:pt x="16107" y="8052"/>
                      <a:pt x="16912" y="9663"/>
                    </a:cubicBezTo>
                    <a:cubicBezTo>
                      <a:pt x="17717" y="12078"/>
                      <a:pt x="18523" y="13689"/>
                      <a:pt x="18523" y="16104"/>
                    </a:cubicBezTo>
                    <a:close/>
                    <a:moveTo>
                      <a:pt x="14497" y="30598"/>
                    </a:moveTo>
                    <a:cubicBezTo>
                      <a:pt x="15302" y="28987"/>
                      <a:pt x="16107" y="25767"/>
                      <a:pt x="16107" y="21741"/>
                    </a:cubicBezTo>
                    <a:cubicBezTo>
                      <a:pt x="16107" y="20130"/>
                      <a:pt x="16107" y="18520"/>
                      <a:pt x="16107" y="16909"/>
                    </a:cubicBezTo>
                    <a:lnTo>
                      <a:pt x="4830" y="22546"/>
                    </a:lnTo>
                    <a:cubicBezTo>
                      <a:pt x="5636" y="24156"/>
                      <a:pt x="5636" y="26572"/>
                      <a:pt x="6441" y="27377"/>
                    </a:cubicBezTo>
                    <a:cubicBezTo>
                      <a:pt x="7246" y="28988"/>
                      <a:pt x="8862" y="29793"/>
                      <a:pt x="9667" y="30598"/>
                    </a:cubicBezTo>
                    <a:cubicBezTo>
                      <a:pt x="12082" y="32208"/>
                      <a:pt x="13692" y="32208"/>
                      <a:pt x="14497" y="30598"/>
                    </a:cubicBezTo>
                    <a:close/>
                    <a:moveTo>
                      <a:pt x="4025" y="18520"/>
                    </a:moveTo>
                    <a:lnTo>
                      <a:pt x="15302" y="12884"/>
                    </a:lnTo>
                    <a:cubicBezTo>
                      <a:pt x="14497" y="11273"/>
                      <a:pt x="14497" y="9663"/>
                      <a:pt x="13692" y="8052"/>
                    </a:cubicBezTo>
                    <a:cubicBezTo>
                      <a:pt x="12887" y="6442"/>
                      <a:pt x="11277" y="5636"/>
                      <a:pt x="10472" y="4831"/>
                    </a:cubicBezTo>
                    <a:cubicBezTo>
                      <a:pt x="8057" y="3221"/>
                      <a:pt x="6441" y="4026"/>
                      <a:pt x="5636" y="5636"/>
                    </a:cubicBezTo>
                    <a:cubicBezTo>
                      <a:pt x="4830" y="7247"/>
                      <a:pt x="4025" y="10468"/>
                      <a:pt x="4025" y="14494"/>
                    </a:cubicBezTo>
                    <a:cubicBezTo>
                      <a:pt x="4025" y="15299"/>
                      <a:pt x="4025" y="16104"/>
                      <a:pt x="4025" y="16909"/>
                    </a:cubicBezTo>
                    <a:cubicBezTo>
                      <a:pt x="4025" y="16909"/>
                      <a:pt x="4025" y="17715"/>
                      <a:pt x="4025" y="18520"/>
                    </a:cubicBezTo>
                    <a:close/>
                  </a:path>
                </a:pathLst>
              </a:custGeom>
              <a:grpFill/>
              <a:ln w="5856"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A463829-44CD-465E-8813-CE9BB3D02A98}"/>
                  </a:ext>
                </a:extLst>
              </p:cNvPr>
              <p:cNvSpPr/>
              <p:nvPr/>
            </p:nvSpPr>
            <p:spPr>
              <a:xfrm>
                <a:off x="1399962" y="54468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2 w 19321"/>
                  <a:gd name="connsiteY18" fmla="*/ 21741 h 35429"/>
                  <a:gd name="connsiteX19" fmla="*/ 16102 w 19321"/>
                  <a:gd name="connsiteY19" fmla="*/ 16909 h 35429"/>
                  <a:gd name="connsiteX20" fmla="*/ 4830 w 19321"/>
                  <a:gd name="connsiteY20" fmla="*/ 22546 h 35429"/>
                  <a:gd name="connsiteX21" fmla="*/ 6441 w 19321"/>
                  <a:gd name="connsiteY21" fmla="*/ 27377 h 35429"/>
                  <a:gd name="connsiteX22" fmla="*/ 9661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1 h 35429"/>
                  <a:gd name="connsiteX28" fmla="*/ 5636 w 19321"/>
                  <a:gd name="connsiteY28" fmla="*/ 5637 h 35429"/>
                  <a:gd name="connsiteX29" fmla="*/ 4025 w 19321"/>
                  <a:gd name="connsiteY29" fmla="*/ 14494 h 35429"/>
                  <a:gd name="connsiteX30" fmla="*/ 4025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3"/>
                      <a:pt x="18517" y="29793"/>
                    </a:cubicBezTo>
                    <a:cubicBezTo>
                      <a:pt x="18517" y="31404"/>
                      <a:pt x="17712" y="33014"/>
                      <a:pt x="16907" y="33819"/>
                    </a:cubicBezTo>
                    <a:cubicBezTo>
                      <a:pt x="16102" y="34625"/>
                      <a:pt x="15296" y="35430"/>
                      <a:pt x="13686" y="35430"/>
                    </a:cubicBezTo>
                    <a:cubicBezTo>
                      <a:pt x="12881" y="35430"/>
                      <a:pt x="11271" y="35430"/>
                      <a:pt x="9661" y="33819"/>
                    </a:cubicBezTo>
                    <a:cubicBezTo>
                      <a:pt x="8051" y="33014"/>
                      <a:pt x="6441" y="31404"/>
                      <a:pt x="5636" y="29793"/>
                    </a:cubicBezTo>
                    <a:cubicBezTo>
                      <a:pt x="4830" y="28183"/>
                      <a:pt x="3220" y="26572"/>
                      <a:pt x="2415" y="24962"/>
                    </a:cubicBezTo>
                    <a:cubicBezTo>
                      <a:pt x="1610" y="23351"/>
                      <a:pt x="805" y="20935"/>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1"/>
                    </a:cubicBezTo>
                    <a:cubicBezTo>
                      <a:pt x="14491" y="6442"/>
                      <a:pt x="16102" y="8052"/>
                      <a:pt x="16907" y="9663"/>
                    </a:cubicBezTo>
                    <a:cubicBezTo>
                      <a:pt x="17712" y="12078"/>
                      <a:pt x="18517" y="13689"/>
                      <a:pt x="18517" y="16104"/>
                    </a:cubicBezTo>
                    <a:close/>
                    <a:moveTo>
                      <a:pt x="14491" y="30598"/>
                    </a:moveTo>
                    <a:cubicBezTo>
                      <a:pt x="15296" y="28988"/>
                      <a:pt x="16102" y="25767"/>
                      <a:pt x="16102" y="21741"/>
                    </a:cubicBezTo>
                    <a:cubicBezTo>
                      <a:pt x="16102" y="20130"/>
                      <a:pt x="16102" y="18520"/>
                      <a:pt x="16102" y="16909"/>
                    </a:cubicBezTo>
                    <a:lnTo>
                      <a:pt x="4830" y="22546"/>
                    </a:lnTo>
                    <a:cubicBezTo>
                      <a:pt x="5636" y="24156"/>
                      <a:pt x="5636" y="26572"/>
                      <a:pt x="6441" y="27377"/>
                    </a:cubicBezTo>
                    <a:cubicBezTo>
                      <a:pt x="7246" y="28988"/>
                      <a:pt x="8856" y="29793"/>
                      <a:pt x="9661"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7"/>
                      <a:pt x="10466" y="4831"/>
                    </a:cubicBezTo>
                    <a:cubicBezTo>
                      <a:pt x="8051" y="3221"/>
                      <a:pt x="6441" y="4026"/>
                      <a:pt x="5636" y="5637"/>
                    </a:cubicBezTo>
                    <a:cubicBezTo>
                      <a:pt x="4830" y="7247"/>
                      <a:pt x="4025" y="10468"/>
                      <a:pt x="4025" y="14494"/>
                    </a:cubicBezTo>
                    <a:cubicBezTo>
                      <a:pt x="4025" y="15299"/>
                      <a:pt x="4025" y="16104"/>
                      <a:pt x="4025" y="16909"/>
                    </a:cubicBezTo>
                    <a:cubicBezTo>
                      <a:pt x="3220" y="16909"/>
                      <a:pt x="3220" y="17715"/>
                      <a:pt x="4025" y="18520"/>
                    </a:cubicBezTo>
                    <a:close/>
                  </a:path>
                </a:pathLst>
              </a:custGeom>
              <a:grpFill/>
              <a:ln w="5856"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90DF63A-E700-4087-8C5C-52D56E974118}"/>
                  </a:ext>
                </a:extLst>
              </p:cNvPr>
              <p:cNvSpPr/>
              <p:nvPr/>
            </p:nvSpPr>
            <p:spPr>
              <a:xfrm>
                <a:off x="1424925" y="559986"/>
                <a:ext cx="16101" cy="36234"/>
              </a:xfrm>
              <a:custGeom>
                <a:avLst/>
                <a:gdLst>
                  <a:gd name="connsiteX0" fmla="*/ 10466 w 16101"/>
                  <a:gd name="connsiteY0" fmla="*/ 1611 h 36234"/>
                  <a:gd name="connsiteX1" fmla="*/ 10466 w 16101"/>
                  <a:gd name="connsiteY1" fmla="*/ 29793 h 36234"/>
                  <a:gd name="connsiteX2" fmla="*/ 16101 w 16101"/>
                  <a:gd name="connsiteY2" fmla="*/ 33014 h 36234"/>
                  <a:gd name="connsiteX3" fmla="*/ 16101 w 16101"/>
                  <a:gd name="connsiteY3" fmla="*/ 36235 h 36234"/>
                  <a:gd name="connsiteX4" fmla="*/ 1610 w 16101"/>
                  <a:gd name="connsiteY4" fmla="*/ 27378 h 36234"/>
                  <a:gd name="connsiteX5" fmla="*/ 1610 w 16101"/>
                  <a:gd name="connsiteY5" fmla="*/ 24157 h 36234"/>
                  <a:gd name="connsiteX6" fmla="*/ 7246 w 16101"/>
                  <a:gd name="connsiteY6" fmla="*/ 28183 h 36234"/>
                  <a:gd name="connsiteX7" fmla="*/ 7246 w 16101"/>
                  <a:gd name="connsiteY7" fmla="*/ 4026 h 36234"/>
                  <a:gd name="connsiteX8" fmla="*/ 1610 w 16101"/>
                  <a:gd name="connsiteY8" fmla="*/ 5637 h 36234"/>
                  <a:gd name="connsiteX9" fmla="*/ 0 w 16101"/>
                  <a:gd name="connsiteY9" fmla="*/ 2416 h 36234"/>
                  <a:gd name="connsiteX10" fmla="*/ 8051 w 16101"/>
                  <a:gd name="connsiteY10" fmla="*/ 0 h 36234"/>
                  <a:gd name="connsiteX11" fmla="*/ 10466 w 16101"/>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6234">
                    <a:moveTo>
                      <a:pt x="10466" y="1611"/>
                    </a:moveTo>
                    <a:lnTo>
                      <a:pt x="10466" y="29793"/>
                    </a:lnTo>
                    <a:lnTo>
                      <a:pt x="16101" y="33014"/>
                    </a:lnTo>
                    <a:lnTo>
                      <a:pt x="16101" y="36235"/>
                    </a:lnTo>
                    <a:lnTo>
                      <a:pt x="1610" y="27378"/>
                    </a:lnTo>
                    <a:lnTo>
                      <a:pt x="1610" y="24157"/>
                    </a:lnTo>
                    <a:lnTo>
                      <a:pt x="7246" y="28183"/>
                    </a:lnTo>
                    <a:lnTo>
                      <a:pt x="7246" y="4026"/>
                    </a:lnTo>
                    <a:lnTo>
                      <a:pt x="1610" y="5637"/>
                    </a:lnTo>
                    <a:lnTo>
                      <a:pt x="0" y="2416"/>
                    </a:lnTo>
                    <a:lnTo>
                      <a:pt x="8051" y="0"/>
                    </a:lnTo>
                    <a:lnTo>
                      <a:pt x="10466" y="1611"/>
                    </a:lnTo>
                    <a:close/>
                  </a:path>
                </a:pathLst>
              </a:custGeom>
              <a:grpFill/>
              <a:ln w="5856"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7FFBE40-7D4D-4664-A260-381D839613E9}"/>
                  </a:ext>
                </a:extLst>
              </p:cNvPr>
              <p:cNvSpPr/>
              <p:nvPr/>
            </p:nvSpPr>
            <p:spPr>
              <a:xfrm>
                <a:off x="1446668" y="571260"/>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1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7"/>
                    </a:cubicBezTo>
                    <a:cubicBezTo>
                      <a:pt x="805" y="4026"/>
                      <a:pt x="1610" y="2416"/>
                      <a:pt x="2415" y="1610"/>
                    </a:cubicBezTo>
                    <a:cubicBezTo>
                      <a:pt x="3220" y="805"/>
                      <a:pt x="4025" y="0"/>
                      <a:pt x="5636" y="0"/>
                    </a:cubicBezTo>
                    <a:cubicBezTo>
                      <a:pt x="6441" y="0"/>
                      <a:pt x="8051" y="805"/>
                      <a:pt x="9661" y="1610"/>
                    </a:cubicBezTo>
                    <a:cubicBezTo>
                      <a:pt x="11271" y="2416"/>
                      <a:pt x="12881" y="4026"/>
                      <a:pt x="13686" y="4831"/>
                    </a:cubicBezTo>
                    <a:cubicBezTo>
                      <a:pt x="14491" y="6442"/>
                      <a:pt x="16101" y="8052"/>
                      <a:pt x="16907" y="9663"/>
                    </a:cubicBezTo>
                    <a:cubicBezTo>
                      <a:pt x="17712" y="12078"/>
                      <a:pt x="18517" y="13689"/>
                      <a:pt x="18517" y="16104"/>
                    </a:cubicBezTo>
                    <a:close/>
                    <a:moveTo>
                      <a:pt x="14491" y="30598"/>
                    </a:moveTo>
                    <a:cubicBezTo>
                      <a:pt x="15296" y="28988"/>
                      <a:pt x="16101" y="25767"/>
                      <a:pt x="16101" y="21741"/>
                    </a:cubicBezTo>
                    <a:cubicBezTo>
                      <a:pt x="16101" y="20130"/>
                      <a:pt x="16101" y="18520"/>
                      <a:pt x="16101" y="16909"/>
                    </a:cubicBezTo>
                    <a:lnTo>
                      <a:pt x="4025" y="22546"/>
                    </a:lnTo>
                    <a:cubicBezTo>
                      <a:pt x="4830" y="24156"/>
                      <a:pt x="4830" y="26572"/>
                      <a:pt x="5636" y="27377"/>
                    </a:cubicBezTo>
                    <a:cubicBezTo>
                      <a:pt x="6441" y="28988"/>
                      <a:pt x="8051" y="29793"/>
                      <a:pt x="8856" y="30598"/>
                    </a:cubicBezTo>
                    <a:cubicBezTo>
                      <a:pt x="12076" y="32209"/>
                      <a:pt x="13686" y="32209"/>
                      <a:pt x="14491" y="30598"/>
                    </a:cubicBezTo>
                    <a:close/>
                    <a:moveTo>
                      <a:pt x="3220" y="18520"/>
                    </a:moveTo>
                    <a:lnTo>
                      <a:pt x="14491" y="12884"/>
                    </a:lnTo>
                    <a:cubicBezTo>
                      <a:pt x="13686" y="11273"/>
                      <a:pt x="13686" y="9663"/>
                      <a:pt x="12881" y="8052"/>
                    </a:cubicBezTo>
                    <a:cubicBezTo>
                      <a:pt x="12076" y="6442"/>
                      <a:pt x="10466" y="5636"/>
                      <a:pt x="9661" y="4831"/>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grpFill/>
              <a:ln w="5856" cap="flat">
                <a:noFill/>
                <a:prstDash val="solid"/>
                <a:miter/>
              </a:ln>
            </p:spPr>
            <p:txBody>
              <a:bodyPr rtlCol="0" anchor="ctr"/>
              <a:lstStyle/>
              <a:p>
                <a:endParaRPr lang="en-US"/>
              </a:p>
            </p:txBody>
          </p:sp>
        </p:grpSp>
        <p:grpSp>
          <p:nvGrpSpPr>
            <p:cNvPr id="223" name="Group 222">
              <a:extLst>
                <a:ext uri="{FF2B5EF4-FFF2-40B4-BE49-F238E27FC236}">
                  <a16:creationId xmlns:a16="http://schemas.microsoft.com/office/drawing/2014/main" id="{5EF828D4-8C22-4348-92FE-5A6AB4B9EB57}"/>
                </a:ext>
              </a:extLst>
            </p:cNvPr>
            <p:cNvGrpSpPr/>
            <p:nvPr/>
          </p:nvGrpSpPr>
          <p:grpSpPr>
            <a:xfrm>
              <a:off x="3143740" y="2783201"/>
              <a:ext cx="240215" cy="519761"/>
              <a:chOff x="1284011" y="212937"/>
              <a:chExt cx="181978" cy="393752"/>
            </a:xfrm>
          </p:grpSpPr>
          <p:sp>
            <p:nvSpPr>
              <p:cNvPr id="224" name="Freeform: Shape 223">
                <a:extLst>
                  <a:ext uri="{FF2B5EF4-FFF2-40B4-BE49-F238E27FC236}">
                    <a16:creationId xmlns:a16="http://schemas.microsoft.com/office/drawing/2014/main" id="{2466EA7C-7811-43E2-8840-73AF8BC34980}"/>
                  </a:ext>
                </a:extLst>
              </p:cNvPr>
              <p:cNvSpPr/>
              <p:nvPr/>
            </p:nvSpPr>
            <p:spPr>
              <a:xfrm>
                <a:off x="1286427" y="212937"/>
                <a:ext cx="16104" cy="36234"/>
              </a:xfrm>
              <a:custGeom>
                <a:avLst/>
                <a:gdLst>
                  <a:gd name="connsiteX0" fmla="*/ 10468 w 16104"/>
                  <a:gd name="connsiteY0" fmla="*/ 1610 h 36234"/>
                  <a:gd name="connsiteX1" fmla="*/ 10468 w 16104"/>
                  <a:gd name="connsiteY1" fmla="*/ 28988 h 36234"/>
                  <a:gd name="connsiteX2" fmla="*/ 16104 w 16104"/>
                  <a:gd name="connsiteY2" fmla="*/ 33014 h 36234"/>
                  <a:gd name="connsiteX3" fmla="*/ 16104 w 16104"/>
                  <a:gd name="connsiteY3" fmla="*/ 36235 h 36234"/>
                  <a:gd name="connsiteX4" fmla="*/ 805 w 16104"/>
                  <a:gd name="connsiteY4" fmla="*/ 27377 h 36234"/>
                  <a:gd name="connsiteX5" fmla="*/ 805 w 16104"/>
                  <a:gd name="connsiteY5" fmla="*/ 24157 h 36234"/>
                  <a:gd name="connsiteX6" fmla="*/ 7247 w 16104"/>
                  <a:gd name="connsiteY6" fmla="*/ 27377 h 36234"/>
                  <a:gd name="connsiteX7" fmla="*/ 7247 w 16104"/>
                  <a:gd name="connsiteY7" fmla="*/ 4026 h 36234"/>
                  <a:gd name="connsiteX8" fmla="*/ 805 w 16104"/>
                  <a:gd name="connsiteY8" fmla="*/ 5637 h 36234"/>
                  <a:gd name="connsiteX9" fmla="*/ 0 w 16104"/>
                  <a:gd name="connsiteY9" fmla="*/ 2416 h 36234"/>
                  <a:gd name="connsiteX10" fmla="*/ 8052 w 16104"/>
                  <a:gd name="connsiteY10" fmla="*/ 0 h 36234"/>
                  <a:gd name="connsiteX11" fmla="*/ 10468 w 16104"/>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6234">
                    <a:moveTo>
                      <a:pt x="10468" y="1610"/>
                    </a:moveTo>
                    <a:lnTo>
                      <a:pt x="10468" y="28988"/>
                    </a:lnTo>
                    <a:lnTo>
                      <a:pt x="16104" y="33014"/>
                    </a:lnTo>
                    <a:lnTo>
                      <a:pt x="16104" y="36235"/>
                    </a:lnTo>
                    <a:lnTo>
                      <a:pt x="805" y="27377"/>
                    </a:lnTo>
                    <a:lnTo>
                      <a:pt x="805" y="24157"/>
                    </a:lnTo>
                    <a:lnTo>
                      <a:pt x="7247" y="27377"/>
                    </a:lnTo>
                    <a:lnTo>
                      <a:pt x="7247" y="4026"/>
                    </a:lnTo>
                    <a:lnTo>
                      <a:pt x="805" y="5637"/>
                    </a:lnTo>
                    <a:lnTo>
                      <a:pt x="0" y="2416"/>
                    </a:lnTo>
                    <a:lnTo>
                      <a:pt x="8052" y="0"/>
                    </a:lnTo>
                    <a:lnTo>
                      <a:pt x="10468" y="1610"/>
                    </a:lnTo>
                    <a:close/>
                  </a:path>
                </a:pathLst>
              </a:custGeom>
              <a:solidFill>
                <a:srgbClr val="0078D4"/>
              </a:solidFill>
              <a:ln w="5856"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0E105CD-3183-469E-8B90-7BFCA84B9CD3}"/>
                  </a:ext>
                </a:extLst>
              </p:cNvPr>
              <p:cNvSpPr/>
              <p:nvPr/>
            </p:nvSpPr>
            <p:spPr>
              <a:xfrm>
                <a:off x="1308974" y="226625"/>
                <a:ext cx="16909" cy="35429"/>
              </a:xfrm>
              <a:custGeom>
                <a:avLst/>
                <a:gdLst>
                  <a:gd name="connsiteX0" fmla="*/ 11273 w 16909"/>
                  <a:gd name="connsiteY0" fmla="*/ 805 h 35429"/>
                  <a:gd name="connsiteX1" fmla="*/ 11273 w 16909"/>
                  <a:gd name="connsiteY1" fmla="*/ 28988 h 35429"/>
                  <a:gd name="connsiteX2" fmla="*/ 16910 w 16909"/>
                  <a:gd name="connsiteY2" fmla="*/ 32209 h 35429"/>
                  <a:gd name="connsiteX3" fmla="*/ 16910 w 16909"/>
                  <a:gd name="connsiteY3" fmla="*/ 35430 h 35429"/>
                  <a:gd name="connsiteX4" fmla="*/ 1610 w 16909"/>
                  <a:gd name="connsiteY4" fmla="*/ 26572 h 35429"/>
                  <a:gd name="connsiteX5" fmla="*/ 1610 w 16909"/>
                  <a:gd name="connsiteY5" fmla="*/ 23351 h 35429"/>
                  <a:gd name="connsiteX6" fmla="*/ 8052 w 16909"/>
                  <a:gd name="connsiteY6" fmla="*/ 27377 h 35429"/>
                  <a:gd name="connsiteX7" fmla="*/ 8052 w 16909"/>
                  <a:gd name="connsiteY7" fmla="*/ 4026 h 35429"/>
                  <a:gd name="connsiteX8" fmla="*/ 1610 w 16909"/>
                  <a:gd name="connsiteY8" fmla="*/ 4831 h 35429"/>
                  <a:gd name="connsiteX9" fmla="*/ 0 w 16909"/>
                  <a:gd name="connsiteY9" fmla="*/ 1610 h 35429"/>
                  <a:gd name="connsiteX10" fmla="*/ 8858 w 16909"/>
                  <a:gd name="connsiteY10" fmla="*/ 0 h 35429"/>
                  <a:gd name="connsiteX11" fmla="*/ 11273 w 16909"/>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1273" y="805"/>
                    </a:moveTo>
                    <a:lnTo>
                      <a:pt x="11273" y="28988"/>
                    </a:lnTo>
                    <a:lnTo>
                      <a:pt x="16910" y="32209"/>
                    </a:lnTo>
                    <a:lnTo>
                      <a:pt x="16910" y="35430"/>
                    </a:lnTo>
                    <a:lnTo>
                      <a:pt x="1610" y="26572"/>
                    </a:lnTo>
                    <a:lnTo>
                      <a:pt x="1610" y="23351"/>
                    </a:lnTo>
                    <a:lnTo>
                      <a:pt x="8052" y="27377"/>
                    </a:lnTo>
                    <a:lnTo>
                      <a:pt x="8052" y="4026"/>
                    </a:lnTo>
                    <a:lnTo>
                      <a:pt x="1610" y="4831"/>
                    </a:lnTo>
                    <a:lnTo>
                      <a:pt x="0" y="1610"/>
                    </a:lnTo>
                    <a:lnTo>
                      <a:pt x="8858" y="0"/>
                    </a:lnTo>
                    <a:lnTo>
                      <a:pt x="11273" y="805"/>
                    </a:lnTo>
                    <a:close/>
                  </a:path>
                </a:pathLst>
              </a:custGeom>
              <a:solidFill>
                <a:srgbClr val="0078D4"/>
              </a:solidFill>
              <a:ln w="5856"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F752AFB-1BD4-4D71-AC4F-401E722A5819}"/>
                  </a:ext>
                </a:extLst>
              </p:cNvPr>
              <p:cNvSpPr/>
              <p:nvPr/>
            </p:nvSpPr>
            <p:spPr>
              <a:xfrm>
                <a:off x="1332325" y="239509"/>
                <a:ext cx="16911" cy="36235"/>
              </a:xfrm>
              <a:custGeom>
                <a:avLst/>
                <a:gdLst>
                  <a:gd name="connsiteX0" fmla="*/ 11270 w 16911"/>
                  <a:gd name="connsiteY0" fmla="*/ 1610 h 36235"/>
                  <a:gd name="connsiteX1" fmla="*/ 10465 w 16911"/>
                  <a:gd name="connsiteY1" fmla="*/ 29793 h 36235"/>
                  <a:gd name="connsiteX2" fmla="*/ 16912 w 16911"/>
                  <a:gd name="connsiteY2" fmla="*/ 33014 h 36235"/>
                  <a:gd name="connsiteX3" fmla="*/ 16912 w 16911"/>
                  <a:gd name="connsiteY3" fmla="*/ 36235 h 36235"/>
                  <a:gd name="connsiteX4" fmla="*/ 1611 w 16911"/>
                  <a:gd name="connsiteY4" fmla="*/ 27377 h 36235"/>
                  <a:gd name="connsiteX5" fmla="*/ 1611 w 16911"/>
                  <a:gd name="connsiteY5" fmla="*/ 24157 h 36235"/>
                  <a:gd name="connsiteX6" fmla="*/ 8050 w 16911"/>
                  <a:gd name="connsiteY6" fmla="*/ 27377 h 36235"/>
                  <a:gd name="connsiteX7" fmla="*/ 8050 w 16911"/>
                  <a:gd name="connsiteY7" fmla="*/ 4026 h 36235"/>
                  <a:gd name="connsiteX8" fmla="*/ 1611 w 16911"/>
                  <a:gd name="connsiteY8" fmla="*/ 5637 h 36235"/>
                  <a:gd name="connsiteX9" fmla="*/ 0 w 16911"/>
                  <a:gd name="connsiteY9" fmla="*/ 2416 h 36235"/>
                  <a:gd name="connsiteX10" fmla="*/ 8855 w 16911"/>
                  <a:gd name="connsiteY10" fmla="*/ 0 h 36235"/>
                  <a:gd name="connsiteX11" fmla="*/ 11270 w 16911"/>
                  <a:gd name="connsiteY11" fmla="*/ 1610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11" h="36235">
                    <a:moveTo>
                      <a:pt x="11270" y="1610"/>
                    </a:moveTo>
                    <a:lnTo>
                      <a:pt x="10465" y="29793"/>
                    </a:lnTo>
                    <a:lnTo>
                      <a:pt x="16912" y="33014"/>
                    </a:lnTo>
                    <a:lnTo>
                      <a:pt x="16912" y="36235"/>
                    </a:lnTo>
                    <a:lnTo>
                      <a:pt x="1611" y="27377"/>
                    </a:lnTo>
                    <a:lnTo>
                      <a:pt x="1611" y="24157"/>
                    </a:lnTo>
                    <a:lnTo>
                      <a:pt x="8050" y="27377"/>
                    </a:lnTo>
                    <a:lnTo>
                      <a:pt x="8050" y="4026"/>
                    </a:lnTo>
                    <a:lnTo>
                      <a:pt x="1611" y="5637"/>
                    </a:lnTo>
                    <a:lnTo>
                      <a:pt x="0" y="2416"/>
                    </a:lnTo>
                    <a:lnTo>
                      <a:pt x="8855" y="0"/>
                    </a:lnTo>
                    <a:lnTo>
                      <a:pt x="11270" y="1610"/>
                    </a:lnTo>
                    <a:close/>
                  </a:path>
                </a:pathLst>
              </a:custGeom>
              <a:solidFill>
                <a:srgbClr val="0078D4"/>
              </a:solidFill>
              <a:ln w="5856"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B9B1849-211E-4E95-9339-BCA7EE6924E4}"/>
                  </a:ext>
                </a:extLst>
              </p:cNvPr>
              <p:cNvSpPr/>
              <p:nvPr/>
            </p:nvSpPr>
            <p:spPr>
              <a:xfrm>
                <a:off x="1355677" y="253197"/>
                <a:ext cx="16906" cy="35429"/>
              </a:xfrm>
              <a:custGeom>
                <a:avLst/>
                <a:gdLst>
                  <a:gd name="connsiteX0" fmla="*/ 10466 w 16906"/>
                  <a:gd name="connsiteY0" fmla="*/ 1610 h 35429"/>
                  <a:gd name="connsiteX1" fmla="*/ 10466 w 16906"/>
                  <a:gd name="connsiteY1" fmla="*/ 28988 h 35429"/>
                  <a:gd name="connsiteX2" fmla="*/ 16907 w 16906"/>
                  <a:gd name="connsiteY2" fmla="*/ 33014 h 35429"/>
                  <a:gd name="connsiteX3" fmla="*/ 16907 w 16906"/>
                  <a:gd name="connsiteY3" fmla="*/ 35430 h 35429"/>
                  <a:gd name="connsiteX4" fmla="*/ 1610 w 16906"/>
                  <a:gd name="connsiteY4" fmla="*/ 27377 h 35429"/>
                  <a:gd name="connsiteX5" fmla="*/ 1610 w 16906"/>
                  <a:gd name="connsiteY5" fmla="*/ 24156 h 35429"/>
                  <a:gd name="connsiteX6" fmla="*/ 8051 w 16906"/>
                  <a:gd name="connsiteY6" fmla="*/ 27377 h 35429"/>
                  <a:gd name="connsiteX7" fmla="*/ 8051 w 16906"/>
                  <a:gd name="connsiteY7" fmla="*/ 4026 h 35429"/>
                  <a:gd name="connsiteX8" fmla="*/ 1610 w 16906"/>
                  <a:gd name="connsiteY8" fmla="*/ 5637 h 35429"/>
                  <a:gd name="connsiteX9" fmla="*/ 0 w 16906"/>
                  <a:gd name="connsiteY9" fmla="*/ 2416 h 35429"/>
                  <a:gd name="connsiteX10" fmla="*/ 8856 w 16906"/>
                  <a:gd name="connsiteY10" fmla="*/ 0 h 35429"/>
                  <a:gd name="connsiteX11" fmla="*/ 10466 w 16906"/>
                  <a:gd name="connsiteY11" fmla="*/ 161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0466" y="1610"/>
                    </a:moveTo>
                    <a:lnTo>
                      <a:pt x="10466" y="28988"/>
                    </a:lnTo>
                    <a:lnTo>
                      <a:pt x="16907" y="33014"/>
                    </a:lnTo>
                    <a:lnTo>
                      <a:pt x="16907" y="35430"/>
                    </a:lnTo>
                    <a:lnTo>
                      <a:pt x="1610" y="27377"/>
                    </a:lnTo>
                    <a:lnTo>
                      <a:pt x="1610" y="24156"/>
                    </a:lnTo>
                    <a:lnTo>
                      <a:pt x="8051" y="27377"/>
                    </a:lnTo>
                    <a:lnTo>
                      <a:pt x="8051" y="4026"/>
                    </a:lnTo>
                    <a:lnTo>
                      <a:pt x="1610" y="5637"/>
                    </a:lnTo>
                    <a:lnTo>
                      <a:pt x="0" y="2416"/>
                    </a:lnTo>
                    <a:lnTo>
                      <a:pt x="8856" y="0"/>
                    </a:lnTo>
                    <a:lnTo>
                      <a:pt x="10466" y="1610"/>
                    </a:lnTo>
                    <a:close/>
                  </a:path>
                </a:pathLst>
              </a:custGeom>
              <a:solidFill>
                <a:srgbClr val="0078D4"/>
              </a:solidFill>
              <a:ln w="5856"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170A9794-A7CB-4BA2-B500-6CF9C4439F97}"/>
                  </a:ext>
                </a:extLst>
              </p:cNvPr>
              <p:cNvSpPr/>
              <p:nvPr/>
            </p:nvSpPr>
            <p:spPr>
              <a:xfrm>
                <a:off x="1377414" y="264470"/>
                <a:ext cx="19327" cy="35429"/>
              </a:xfrm>
              <a:custGeom>
                <a:avLst/>
                <a:gdLst>
                  <a:gd name="connsiteX0" fmla="*/ 18523 w 19327"/>
                  <a:gd name="connsiteY0" fmla="*/ 16104 h 35429"/>
                  <a:gd name="connsiteX1" fmla="*/ 19328 w 19327"/>
                  <a:gd name="connsiteY1" fmla="*/ 23352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2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10 h 35429"/>
                  <a:gd name="connsiteX20" fmla="*/ 4836 w 19327"/>
                  <a:gd name="connsiteY20" fmla="*/ 22546 h 35429"/>
                  <a:gd name="connsiteX21" fmla="*/ 6446 w 19327"/>
                  <a:gd name="connsiteY21" fmla="*/ 27378 h 35429"/>
                  <a:gd name="connsiteX22" fmla="*/ 9667 w 19327"/>
                  <a:gd name="connsiteY22" fmla="*/ 30598 h 35429"/>
                  <a:gd name="connsiteX23" fmla="*/ 14497 w 19327"/>
                  <a:gd name="connsiteY23" fmla="*/ 30598 h 35429"/>
                  <a:gd name="connsiteX24" fmla="*/ 4031 w 19327"/>
                  <a:gd name="connsiteY24" fmla="*/ 18520 h 35429"/>
                  <a:gd name="connsiteX25" fmla="*/ 15302 w 19327"/>
                  <a:gd name="connsiteY25" fmla="*/ 12883 h 35429"/>
                  <a:gd name="connsiteX26" fmla="*/ 13692 w 19327"/>
                  <a:gd name="connsiteY26" fmla="*/ 8052 h 35429"/>
                  <a:gd name="connsiteX27" fmla="*/ 10472 w 19327"/>
                  <a:gd name="connsiteY27" fmla="*/ 4831 h 35429"/>
                  <a:gd name="connsiteX28" fmla="*/ 5641 w 19327"/>
                  <a:gd name="connsiteY28" fmla="*/ 5637 h 35429"/>
                  <a:gd name="connsiteX29" fmla="*/ 4031 w 19327"/>
                  <a:gd name="connsiteY29" fmla="*/ 14494 h 35429"/>
                  <a:gd name="connsiteX30" fmla="*/ 4031 w 19327"/>
                  <a:gd name="connsiteY30" fmla="*/ 16910 h 35429"/>
                  <a:gd name="connsiteX31" fmla="*/ 4031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2"/>
                    </a:cubicBezTo>
                    <a:cubicBezTo>
                      <a:pt x="19328" y="25767"/>
                      <a:pt x="19328" y="28183"/>
                      <a:pt x="18523" y="29793"/>
                    </a:cubicBezTo>
                    <a:cubicBezTo>
                      <a:pt x="18523" y="31404"/>
                      <a:pt x="17717" y="33014"/>
                      <a:pt x="16912" y="33819"/>
                    </a:cubicBezTo>
                    <a:cubicBezTo>
                      <a:pt x="16107" y="34624"/>
                      <a:pt x="15302" y="35430"/>
                      <a:pt x="13692" y="35430"/>
                    </a:cubicBezTo>
                    <a:cubicBezTo>
                      <a:pt x="12887" y="35430"/>
                      <a:pt x="11277" y="35430"/>
                      <a:pt x="9667" y="33819"/>
                    </a:cubicBezTo>
                    <a:cubicBezTo>
                      <a:pt x="8057" y="33014"/>
                      <a:pt x="6446" y="31404"/>
                      <a:pt x="5641" y="29793"/>
                    </a:cubicBezTo>
                    <a:cubicBezTo>
                      <a:pt x="4836" y="28183"/>
                      <a:pt x="3226" y="26572"/>
                      <a:pt x="2421" y="24962"/>
                    </a:cubicBezTo>
                    <a:cubicBezTo>
                      <a:pt x="1616" y="23351"/>
                      <a:pt x="805" y="20936"/>
                      <a:pt x="805" y="18520"/>
                    </a:cubicBezTo>
                    <a:cubicBezTo>
                      <a:pt x="805" y="16104"/>
                      <a:pt x="0" y="14494"/>
                      <a:pt x="0" y="12078"/>
                    </a:cubicBezTo>
                    <a:cubicBezTo>
                      <a:pt x="0" y="9662"/>
                      <a:pt x="0" y="7247"/>
                      <a:pt x="805" y="5637"/>
                    </a:cubicBezTo>
                    <a:cubicBezTo>
                      <a:pt x="805" y="4026"/>
                      <a:pt x="1616" y="2416"/>
                      <a:pt x="2421" y="1610"/>
                    </a:cubicBezTo>
                    <a:cubicBezTo>
                      <a:pt x="3226" y="805"/>
                      <a:pt x="4031" y="0"/>
                      <a:pt x="5641" y="0"/>
                    </a:cubicBezTo>
                    <a:cubicBezTo>
                      <a:pt x="6446" y="0"/>
                      <a:pt x="8057" y="805"/>
                      <a:pt x="9667" y="1610"/>
                    </a:cubicBezTo>
                    <a:cubicBezTo>
                      <a:pt x="11277" y="2416"/>
                      <a:pt x="12887" y="4026"/>
                      <a:pt x="13692" y="4831"/>
                    </a:cubicBezTo>
                    <a:cubicBezTo>
                      <a:pt x="14497" y="6442"/>
                      <a:pt x="16107" y="8052"/>
                      <a:pt x="16912" y="9662"/>
                    </a:cubicBezTo>
                    <a:cubicBezTo>
                      <a:pt x="17717" y="12078"/>
                      <a:pt x="18523" y="13689"/>
                      <a:pt x="18523" y="16104"/>
                    </a:cubicBezTo>
                    <a:close/>
                    <a:moveTo>
                      <a:pt x="14497" y="30598"/>
                    </a:moveTo>
                    <a:cubicBezTo>
                      <a:pt x="15302" y="28988"/>
                      <a:pt x="16107" y="25767"/>
                      <a:pt x="16107" y="21741"/>
                    </a:cubicBezTo>
                    <a:cubicBezTo>
                      <a:pt x="16107" y="20131"/>
                      <a:pt x="16107" y="18520"/>
                      <a:pt x="16107" y="16910"/>
                    </a:cubicBezTo>
                    <a:lnTo>
                      <a:pt x="4836" y="22546"/>
                    </a:lnTo>
                    <a:cubicBezTo>
                      <a:pt x="5641" y="24157"/>
                      <a:pt x="5641" y="26572"/>
                      <a:pt x="6446" y="27378"/>
                    </a:cubicBezTo>
                    <a:cubicBezTo>
                      <a:pt x="7252" y="28988"/>
                      <a:pt x="8862" y="29793"/>
                      <a:pt x="9667" y="30598"/>
                    </a:cubicBezTo>
                    <a:cubicBezTo>
                      <a:pt x="12082" y="32209"/>
                      <a:pt x="13692" y="32209"/>
                      <a:pt x="14497" y="30598"/>
                    </a:cubicBezTo>
                    <a:close/>
                    <a:moveTo>
                      <a:pt x="4031" y="18520"/>
                    </a:moveTo>
                    <a:lnTo>
                      <a:pt x="15302" y="12883"/>
                    </a:lnTo>
                    <a:cubicBezTo>
                      <a:pt x="14497" y="11273"/>
                      <a:pt x="14497" y="9662"/>
                      <a:pt x="13692" y="8052"/>
                    </a:cubicBezTo>
                    <a:cubicBezTo>
                      <a:pt x="12887" y="6442"/>
                      <a:pt x="11277" y="5637"/>
                      <a:pt x="10472" y="4831"/>
                    </a:cubicBezTo>
                    <a:cubicBezTo>
                      <a:pt x="8057" y="3221"/>
                      <a:pt x="6446" y="4026"/>
                      <a:pt x="5641" y="5637"/>
                    </a:cubicBezTo>
                    <a:cubicBezTo>
                      <a:pt x="4836" y="7247"/>
                      <a:pt x="4031" y="10468"/>
                      <a:pt x="4031" y="14494"/>
                    </a:cubicBezTo>
                    <a:cubicBezTo>
                      <a:pt x="4031" y="15299"/>
                      <a:pt x="4031" y="16104"/>
                      <a:pt x="4031" y="16910"/>
                    </a:cubicBezTo>
                    <a:cubicBezTo>
                      <a:pt x="4031" y="16910"/>
                      <a:pt x="4031" y="17715"/>
                      <a:pt x="4031" y="18520"/>
                    </a:cubicBezTo>
                    <a:close/>
                  </a:path>
                </a:pathLst>
              </a:custGeom>
              <a:solidFill>
                <a:srgbClr val="0078D4"/>
              </a:solidFill>
              <a:ln w="5856"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9E51FC2-084C-4A0C-94AC-371CFC5E0945}"/>
                  </a:ext>
                </a:extLst>
              </p:cNvPr>
              <p:cNvSpPr/>
              <p:nvPr/>
            </p:nvSpPr>
            <p:spPr>
              <a:xfrm>
                <a:off x="1400767" y="277354"/>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20 h 35429"/>
                  <a:gd name="connsiteX4" fmla="*/ 13692 w 19327"/>
                  <a:gd name="connsiteY4" fmla="*/ 35430 h 35429"/>
                  <a:gd name="connsiteX5" fmla="*/ 9661 w 19327"/>
                  <a:gd name="connsiteY5" fmla="*/ 33820 h 35429"/>
                  <a:gd name="connsiteX6" fmla="*/ 5636 w 19327"/>
                  <a:gd name="connsiteY6" fmla="*/ 29793 h 35429"/>
                  <a:gd name="connsiteX7" fmla="*/ 2415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1 h 35429"/>
                  <a:gd name="connsiteX12" fmla="*/ 5636 w 19327"/>
                  <a:gd name="connsiteY12" fmla="*/ 0 h 35429"/>
                  <a:gd name="connsiteX13" fmla="*/ 9661 w 19327"/>
                  <a:gd name="connsiteY13" fmla="*/ 1611 h 35429"/>
                  <a:gd name="connsiteX14" fmla="*/ 13692 w 19327"/>
                  <a:gd name="connsiteY14" fmla="*/ 4832 h 35429"/>
                  <a:gd name="connsiteX15" fmla="*/ 16912 w 19327"/>
                  <a:gd name="connsiteY15" fmla="*/ 9663 h 35429"/>
                  <a:gd name="connsiteX16" fmla="*/ 18523 w 19327"/>
                  <a:gd name="connsiteY16" fmla="*/ 16104 h 35429"/>
                  <a:gd name="connsiteX17" fmla="*/ 14497 w 19327"/>
                  <a:gd name="connsiteY17" fmla="*/ 30599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8 h 35429"/>
                  <a:gd name="connsiteX22" fmla="*/ 9661 w 19327"/>
                  <a:gd name="connsiteY22" fmla="*/ 30599 h 35429"/>
                  <a:gd name="connsiteX23" fmla="*/ 14497 w 19327"/>
                  <a:gd name="connsiteY23" fmla="*/ 30599 h 35429"/>
                  <a:gd name="connsiteX24" fmla="*/ 4025 w 19327"/>
                  <a:gd name="connsiteY24" fmla="*/ 18520 h 35429"/>
                  <a:gd name="connsiteX25" fmla="*/ 15302 w 19327"/>
                  <a:gd name="connsiteY25" fmla="*/ 12884 h 35429"/>
                  <a:gd name="connsiteX26" fmla="*/ 13692 w 19327"/>
                  <a:gd name="connsiteY26" fmla="*/ 8052 h 35429"/>
                  <a:gd name="connsiteX27" fmla="*/ 10466 w 19327"/>
                  <a:gd name="connsiteY27" fmla="*/ 4832 h 35429"/>
                  <a:gd name="connsiteX28" fmla="*/ 5636 w 19327"/>
                  <a:gd name="connsiteY28" fmla="*/ 5637 h 35429"/>
                  <a:gd name="connsiteX29" fmla="*/ 4025 w 19327"/>
                  <a:gd name="connsiteY29" fmla="*/ 14494 h 35429"/>
                  <a:gd name="connsiteX30" fmla="*/ 4025 w 19327"/>
                  <a:gd name="connsiteY30" fmla="*/ 16909 h 35429"/>
                  <a:gd name="connsiteX31" fmla="*/ 4025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1"/>
                    </a:cubicBezTo>
                    <a:cubicBezTo>
                      <a:pt x="19328" y="25767"/>
                      <a:pt x="19328" y="28183"/>
                      <a:pt x="18523" y="29793"/>
                    </a:cubicBezTo>
                    <a:cubicBezTo>
                      <a:pt x="18523" y="31404"/>
                      <a:pt x="17717" y="33014"/>
                      <a:pt x="16912" y="33820"/>
                    </a:cubicBezTo>
                    <a:cubicBezTo>
                      <a:pt x="16107" y="34625"/>
                      <a:pt x="15302" y="35430"/>
                      <a:pt x="13692"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92" y="4832"/>
                    </a:cubicBezTo>
                    <a:cubicBezTo>
                      <a:pt x="14497" y="6442"/>
                      <a:pt x="16107" y="8052"/>
                      <a:pt x="16912" y="9663"/>
                    </a:cubicBezTo>
                    <a:cubicBezTo>
                      <a:pt x="17717" y="12078"/>
                      <a:pt x="18523" y="14494"/>
                      <a:pt x="18523" y="16104"/>
                    </a:cubicBezTo>
                    <a:close/>
                    <a:moveTo>
                      <a:pt x="14497" y="30599"/>
                    </a:moveTo>
                    <a:cubicBezTo>
                      <a:pt x="15302" y="28988"/>
                      <a:pt x="16107" y="25767"/>
                      <a:pt x="16107" y="21741"/>
                    </a:cubicBezTo>
                    <a:cubicBezTo>
                      <a:pt x="16107" y="20130"/>
                      <a:pt x="16107" y="18520"/>
                      <a:pt x="16107" y="16909"/>
                    </a:cubicBezTo>
                    <a:lnTo>
                      <a:pt x="4830" y="22546"/>
                    </a:lnTo>
                    <a:cubicBezTo>
                      <a:pt x="5636" y="24157"/>
                      <a:pt x="5636" y="26572"/>
                      <a:pt x="6441" y="27378"/>
                    </a:cubicBezTo>
                    <a:cubicBezTo>
                      <a:pt x="7246" y="28988"/>
                      <a:pt x="8856" y="29793"/>
                      <a:pt x="9661" y="30599"/>
                    </a:cubicBezTo>
                    <a:cubicBezTo>
                      <a:pt x="12076" y="32209"/>
                      <a:pt x="13692" y="32209"/>
                      <a:pt x="14497" y="30599"/>
                    </a:cubicBezTo>
                    <a:close/>
                    <a:moveTo>
                      <a:pt x="4025" y="18520"/>
                    </a:moveTo>
                    <a:lnTo>
                      <a:pt x="15302" y="12884"/>
                    </a:lnTo>
                    <a:cubicBezTo>
                      <a:pt x="14497" y="11273"/>
                      <a:pt x="14497" y="9663"/>
                      <a:pt x="13692" y="8052"/>
                    </a:cubicBezTo>
                    <a:cubicBezTo>
                      <a:pt x="12881" y="6442"/>
                      <a:pt x="11271" y="5637"/>
                      <a:pt x="10466" y="4832"/>
                    </a:cubicBezTo>
                    <a:cubicBezTo>
                      <a:pt x="8051" y="3221"/>
                      <a:pt x="6441" y="4026"/>
                      <a:pt x="5636" y="5637"/>
                    </a:cubicBezTo>
                    <a:cubicBezTo>
                      <a:pt x="4830" y="7247"/>
                      <a:pt x="4025" y="10468"/>
                      <a:pt x="4025" y="14494"/>
                    </a:cubicBezTo>
                    <a:cubicBezTo>
                      <a:pt x="4025" y="15299"/>
                      <a:pt x="4025" y="16104"/>
                      <a:pt x="4025" y="16909"/>
                    </a:cubicBezTo>
                    <a:cubicBezTo>
                      <a:pt x="3220" y="17715"/>
                      <a:pt x="3220" y="17715"/>
                      <a:pt x="4025" y="18520"/>
                    </a:cubicBezTo>
                    <a:close/>
                  </a:path>
                </a:pathLst>
              </a:custGeom>
              <a:solidFill>
                <a:srgbClr val="0078D4"/>
              </a:solidFill>
              <a:ln w="5856"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CF4ED08-071D-48C7-B85F-07D5EFDF24FA}"/>
                  </a:ext>
                </a:extLst>
              </p:cNvPr>
              <p:cNvSpPr/>
              <p:nvPr/>
            </p:nvSpPr>
            <p:spPr>
              <a:xfrm>
                <a:off x="1425730" y="293458"/>
                <a:ext cx="16101" cy="35429"/>
              </a:xfrm>
              <a:custGeom>
                <a:avLst/>
                <a:gdLst>
                  <a:gd name="connsiteX0" fmla="*/ 10466 w 16101"/>
                  <a:gd name="connsiteY0" fmla="*/ 805 h 35429"/>
                  <a:gd name="connsiteX1" fmla="*/ 10466 w 16101"/>
                  <a:gd name="connsiteY1" fmla="*/ 28988 h 35429"/>
                  <a:gd name="connsiteX2" fmla="*/ 16101 w 16101"/>
                  <a:gd name="connsiteY2" fmla="*/ 32209 h 35429"/>
                  <a:gd name="connsiteX3" fmla="*/ 16101 w 16101"/>
                  <a:gd name="connsiteY3" fmla="*/ 35430 h 35429"/>
                  <a:gd name="connsiteX4" fmla="*/ 1610 w 16101"/>
                  <a:gd name="connsiteY4" fmla="*/ 27377 h 35429"/>
                  <a:gd name="connsiteX5" fmla="*/ 1610 w 16101"/>
                  <a:gd name="connsiteY5" fmla="*/ 24156 h 35429"/>
                  <a:gd name="connsiteX6" fmla="*/ 7246 w 16101"/>
                  <a:gd name="connsiteY6" fmla="*/ 27377 h 35429"/>
                  <a:gd name="connsiteX7" fmla="*/ 7246 w 16101"/>
                  <a:gd name="connsiteY7" fmla="*/ 4026 h 35429"/>
                  <a:gd name="connsiteX8" fmla="*/ 805 w 16101"/>
                  <a:gd name="connsiteY8" fmla="*/ 5637 h 35429"/>
                  <a:gd name="connsiteX9" fmla="*/ 0 w 16101"/>
                  <a:gd name="connsiteY9" fmla="*/ 2416 h 35429"/>
                  <a:gd name="connsiteX10" fmla="*/ 8051 w 16101"/>
                  <a:gd name="connsiteY10" fmla="*/ 0 h 35429"/>
                  <a:gd name="connsiteX11" fmla="*/ 10466 w 16101"/>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5"/>
                    </a:moveTo>
                    <a:lnTo>
                      <a:pt x="10466" y="28988"/>
                    </a:lnTo>
                    <a:lnTo>
                      <a:pt x="16101" y="32209"/>
                    </a:lnTo>
                    <a:lnTo>
                      <a:pt x="16101" y="35430"/>
                    </a:lnTo>
                    <a:lnTo>
                      <a:pt x="1610" y="27377"/>
                    </a:lnTo>
                    <a:lnTo>
                      <a:pt x="1610" y="24156"/>
                    </a:lnTo>
                    <a:lnTo>
                      <a:pt x="7246" y="27377"/>
                    </a:lnTo>
                    <a:lnTo>
                      <a:pt x="7246" y="4026"/>
                    </a:lnTo>
                    <a:lnTo>
                      <a:pt x="805" y="5637"/>
                    </a:lnTo>
                    <a:lnTo>
                      <a:pt x="0" y="2416"/>
                    </a:lnTo>
                    <a:lnTo>
                      <a:pt x="8051" y="0"/>
                    </a:lnTo>
                    <a:lnTo>
                      <a:pt x="10466" y="805"/>
                    </a:lnTo>
                    <a:close/>
                  </a:path>
                </a:pathLst>
              </a:custGeom>
              <a:solidFill>
                <a:srgbClr val="0078D4"/>
              </a:solidFill>
              <a:ln w="5856"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F432993-7119-4AE9-AD6C-54B0DCC1B839}"/>
                  </a:ext>
                </a:extLst>
              </p:cNvPr>
              <p:cNvSpPr/>
              <p:nvPr/>
            </p:nvSpPr>
            <p:spPr>
              <a:xfrm>
                <a:off x="1448278" y="307147"/>
                <a:ext cx="16906" cy="35429"/>
              </a:xfrm>
              <a:custGeom>
                <a:avLst/>
                <a:gdLst>
                  <a:gd name="connsiteX0" fmla="*/ 11271 w 16906"/>
                  <a:gd name="connsiteY0" fmla="*/ 805 h 35429"/>
                  <a:gd name="connsiteX1" fmla="*/ 11271 w 16906"/>
                  <a:gd name="connsiteY1" fmla="*/ 28988 h 35429"/>
                  <a:gd name="connsiteX2" fmla="*/ 16907 w 16906"/>
                  <a:gd name="connsiteY2" fmla="*/ 32209 h 35429"/>
                  <a:gd name="connsiteX3" fmla="*/ 16907 w 16906"/>
                  <a:gd name="connsiteY3" fmla="*/ 35430 h 35429"/>
                  <a:gd name="connsiteX4" fmla="*/ 1610 w 16906"/>
                  <a:gd name="connsiteY4" fmla="*/ 26572 h 35429"/>
                  <a:gd name="connsiteX5" fmla="*/ 1610 w 16906"/>
                  <a:gd name="connsiteY5" fmla="*/ 23351 h 35429"/>
                  <a:gd name="connsiteX6" fmla="*/ 8051 w 16906"/>
                  <a:gd name="connsiteY6" fmla="*/ 27377 h 35429"/>
                  <a:gd name="connsiteX7" fmla="*/ 8051 w 16906"/>
                  <a:gd name="connsiteY7" fmla="*/ 4026 h 35429"/>
                  <a:gd name="connsiteX8" fmla="*/ 1610 w 16906"/>
                  <a:gd name="connsiteY8" fmla="*/ 4831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1271" y="28988"/>
                    </a:lnTo>
                    <a:lnTo>
                      <a:pt x="16907" y="32209"/>
                    </a:lnTo>
                    <a:lnTo>
                      <a:pt x="16907" y="35430"/>
                    </a:lnTo>
                    <a:lnTo>
                      <a:pt x="1610" y="26572"/>
                    </a:lnTo>
                    <a:lnTo>
                      <a:pt x="1610" y="23351"/>
                    </a:lnTo>
                    <a:lnTo>
                      <a:pt x="8051" y="27377"/>
                    </a:lnTo>
                    <a:lnTo>
                      <a:pt x="8051" y="4026"/>
                    </a:lnTo>
                    <a:lnTo>
                      <a:pt x="1610" y="4831"/>
                    </a:lnTo>
                    <a:lnTo>
                      <a:pt x="0" y="1610"/>
                    </a:lnTo>
                    <a:lnTo>
                      <a:pt x="8856" y="0"/>
                    </a:lnTo>
                    <a:lnTo>
                      <a:pt x="11271" y="805"/>
                    </a:lnTo>
                    <a:close/>
                  </a:path>
                </a:pathLst>
              </a:custGeom>
              <a:solidFill>
                <a:srgbClr val="0078D4"/>
              </a:solidFill>
              <a:ln w="5856"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889329C-1F1C-4DDE-90FA-001A792D69BD}"/>
                  </a:ext>
                </a:extLst>
              </p:cNvPr>
              <p:cNvSpPr/>
              <p:nvPr/>
            </p:nvSpPr>
            <p:spPr>
              <a:xfrm>
                <a:off x="1284814" y="263665"/>
                <a:ext cx="19325" cy="35429"/>
              </a:xfrm>
              <a:custGeom>
                <a:avLst/>
                <a:gdLst>
                  <a:gd name="connsiteX0" fmla="*/ 18520 w 19325"/>
                  <a:gd name="connsiteY0" fmla="*/ 16105 h 35429"/>
                  <a:gd name="connsiteX1" fmla="*/ 19325 w 19325"/>
                  <a:gd name="connsiteY1" fmla="*/ 23351 h 35429"/>
                  <a:gd name="connsiteX2" fmla="*/ 18520 w 19325"/>
                  <a:gd name="connsiteY2" fmla="*/ 29793 h 35429"/>
                  <a:gd name="connsiteX3" fmla="*/ 16909 w 19325"/>
                  <a:gd name="connsiteY3" fmla="*/ 33819 h 35429"/>
                  <a:gd name="connsiteX4" fmla="*/ 13689 w 19325"/>
                  <a:gd name="connsiteY4" fmla="*/ 35430 h 35429"/>
                  <a:gd name="connsiteX5" fmla="*/ 9663 w 19325"/>
                  <a:gd name="connsiteY5" fmla="*/ 33819 h 35429"/>
                  <a:gd name="connsiteX6" fmla="*/ 5636 w 19325"/>
                  <a:gd name="connsiteY6" fmla="*/ 29793 h 35429"/>
                  <a:gd name="connsiteX7" fmla="*/ 2415 w 19325"/>
                  <a:gd name="connsiteY7" fmla="*/ 24962 h 35429"/>
                  <a:gd name="connsiteX8" fmla="*/ 805 w 19325"/>
                  <a:gd name="connsiteY8" fmla="*/ 18520 h 35429"/>
                  <a:gd name="connsiteX9" fmla="*/ 0 w 19325"/>
                  <a:gd name="connsiteY9" fmla="*/ 12078 h 35429"/>
                  <a:gd name="connsiteX10" fmla="*/ 805 w 19325"/>
                  <a:gd name="connsiteY10" fmla="*/ 5637 h 35429"/>
                  <a:gd name="connsiteX11" fmla="*/ 2415 w 19325"/>
                  <a:gd name="connsiteY11" fmla="*/ 1610 h 35429"/>
                  <a:gd name="connsiteX12" fmla="*/ 5636 w 19325"/>
                  <a:gd name="connsiteY12" fmla="*/ 0 h 35429"/>
                  <a:gd name="connsiteX13" fmla="*/ 9663 w 19325"/>
                  <a:gd name="connsiteY13" fmla="*/ 1610 h 35429"/>
                  <a:gd name="connsiteX14" fmla="*/ 13689 w 19325"/>
                  <a:gd name="connsiteY14" fmla="*/ 5637 h 35429"/>
                  <a:gd name="connsiteX15" fmla="*/ 16909 w 19325"/>
                  <a:gd name="connsiteY15" fmla="*/ 10468 h 35429"/>
                  <a:gd name="connsiteX16" fmla="*/ 18520 w 19325"/>
                  <a:gd name="connsiteY16" fmla="*/ 16105 h 35429"/>
                  <a:gd name="connsiteX17" fmla="*/ 14494 w 19325"/>
                  <a:gd name="connsiteY17" fmla="*/ 30598 h 35429"/>
                  <a:gd name="connsiteX18" fmla="*/ 16104 w 19325"/>
                  <a:gd name="connsiteY18" fmla="*/ 21741 h 35429"/>
                  <a:gd name="connsiteX19" fmla="*/ 16104 w 19325"/>
                  <a:gd name="connsiteY19" fmla="*/ 16910 h 35429"/>
                  <a:gd name="connsiteX20" fmla="*/ 4831 w 19325"/>
                  <a:gd name="connsiteY20" fmla="*/ 22546 h 35429"/>
                  <a:gd name="connsiteX21" fmla="*/ 6442 w 19325"/>
                  <a:gd name="connsiteY21" fmla="*/ 27377 h 35429"/>
                  <a:gd name="connsiteX22" fmla="*/ 9663 w 19325"/>
                  <a:gd name="connsiteY22" fmla="*/ 30598 h 35429"/>
                  <a:gd name="connsiteX23" fmla="*/ 14494 w 19325"/>
                  <a:gd name="connsiteY23" fmla="*/ 30598 h 35429"/>
                  <a:gd name="connsiteX24" fmla="*/ 3221 w 19325"/>
                  <a:gd name="connsiteY24" fmla="*/ 18520 h 35429"/>
                  <a:gd name="connsiteX25" fmla="*/ 14494 w 19325"/>
                  <a:gd name="connsiteY25" fmla="*/ 13689 h 35429"/>
                  <a:gd name="connsiteX26" fmla="*/ 12884 w 19325"/>
                  <a:gd name="connsiteY26" fmla="*/ 8857 h 35429"/>
                  <a:gd name="connsiteX27" fmla="*/ 9663 w 19325"/>
                  <a:gd name="connsiteY27" fmla="*/ 5637 h 35429"/>
                  <a:gd name="connsiteX28" fmla="*/ 4831 w 19325"/>
                  <a:gd name="connsiteY28" fmla="*/ 5637 h 35429"/>
                  <a:gd name="connsiteX29" fmla="*/ 3221 w 19325"/>
                  <a:gd name="connsiteY29" fmla="*/ 14494 h 35429"/>
                  <a:gd name="connsiteX30" fmla="*/ 3221 w 19325"/>
                  <a:gd name="connsiteY30" fmla="*/ 16910 h 35429"/>
                  <a:gd name="connsiteX31" fmla="*/ 3221 w 19325"/>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5" h="35429">
                    <a:moveTo>
                      <a:pt x="18520" y="16105"/>
                    </a:moveTo>
                    <a:cubicBezTo>
                      <a:pt x="18520" y="18520"/>
                      <a:pt x="19325" y="20936"/>
                      <a:pt x="19325" y="23351"/>
                    </a:cubicBezTo>
                    <a:cubicBezTo>
                      <a:pt x="19325" y="25767"/>
                      <a:pt x="19325" y="28182"/>
                      <a:pt x="18520" y="29793"/>
                    </a:cubicBezTo>
                    <a:cubicBezTo>
                      <a:pt x="18520" y="31403"/>
                      <a:pt x="17715" y="33014"/>
                      <a:pt x="16909" y="33819"/>
                    </a:cubicBezTo>
                    <a:cubicBezTo>
                      <a:pt x="16104" y="34624"/>
                      <a:pt x="15299" y="35430"/>
                      <a:pt x="13689" y="35430"/>
                    </a:cubicBezTo>
                    <a:cubicBezTo>
                      <a:pt x="12884" y="35430"/>
                      <a:pt x="11273" y="35430"/>
                      <a:pt x="9663" y="33819"/>
                    </a:cubicBezTo>
                    <a:cubicBezTo>
                      <a:pt x="8052" y="33014"/>
                      <a:pt x="6442" y="31403"/>
                      <a:pt x="5636" y="29793"/>
                    </a:cubicBezTo>
                    <a:cubicBezTo>
                      <a:pt x="4831" y="28182"/>
                      <a:pt x="3221" y="26572"/>
                      <a:pt x="2415" y="24962"/>
                    </a:cubicBezTo>
                    <a:cubicBezTo>
                      <a:pt x="1610" y="23351"/>
                      <a:pt x="805" y="20936"/>
                      <a:pt x="805" y="18520"/>
                    </a:cubicBezTo>
                    <a:cubicBezTo>
                      <a:pt x="805" y="16105"/>
                      <a:pt x="0" y="14494"/>
                      <a:pt x="0" y="12078"/>
                    </a:cubicBezTo>
                    <a:cubicBezTo>
                      <a:pt x="0" y="9663"/>
                      <a:pt x="0" y="7247"/>
                      <a:pt x="805" y="5637"/>
                    </a:cubicBezTo>
                    <a:cubicBezTo>
                      <a:pt x="805" y="4026"/>
                      <a:pt x="1610" y="2416"/>
                      <a:pt x="2415" y="1610"/>
                    </a:cubicBezTo>
                    <a:cubicBezTo>
                      <a:pt x="3221" y="805"/>
                      <a:pt x="4026" y="0"/>
                      <a:pt x="5636" y="0"/>
                    </a:cubicBezTo>
                    <a:cubicBezTo>
                      <a:pt x="6442" y="0"/>
                      <a:pt x="8052" y="805"/>
                      <a:pt x="9663" y="1610"/>
                    </a:cubicBezTo>
                    <a:cubicBezTo>
                      <a:pt x="11273" y="3221"/>
                      <a:pt x="12884" y="4026"/>
                      <a:pt x="13689" y="5637"/>
                    </a:cubicBezTo>
                    <a:cubicBezTo>
                      <a:pt x="14494" y="7247"/>
                      <a:pt x="16104" y="8857"/>
                      <a:pt x="16909" y="10468"/>
                    </a:cubicBezTo>
                    <a:cubicBezTo>
                      <a:pt x="17715" y="12078"/>
                      <a:pt x="17715" y="14494"/>
                      <a:pt x="18520" y="16105"/>
                    </a:cubicBezTo>
                    <a:close/>
                    <a:moveTo>
                      <a:pt x="14494" y="30598"/>
                    </a:moveTo>
                    <a:cubicBezTo>
                      <a:pt x="15299" y="28988"/>
                      <a:pt x="16104" y="25767"/>
                      <a:pt x="16104" y="21741"/>
                    </a:cubicBezTo>
                    <a:cubicBezTo>
                      <a:pt x="16104" y="20131"/>
                      <a:pt x="16104" y="18520"/>
                      <a:pt x="16104" y="16910"/>
                    </a:cubicBezTo>
                    <a:lnTo>
                      <a:pt x="4831" y="22546"/>
                    </a:lnTo>
                    <a:cubicBezTo>
                      <a:pt x="5636" y="24156"/>
                      <a:pt x="5636" y="26572"/>
                      <a:pt x="6442" y="27377"/>
                    </a:cubicBezTo>
                    <a:cubicBezTo>
                      <a:pt x="7247" y="28988"/>
                      <a:pt x="8857" y="29793"/>
                      <a:pt x="9663" y="30598"/>
                    </a:cubicBezTo>
                    <a:cubicBezTo>
                      <a:pt x="11273" y="32209"/>
                      <a:pt x="12884" y="32209"/>
                      <a:pt x="14494" y="30598"/>
                    </a:cubicBezTo>
                    <a:close/>
                    <a:moveTo>
                      <a:pt x="3221" y="18520"/>
                    </a:moveTo>
                    <a:lnTo>
                      <a:pt x="14494" y="13689"/>
                    </a:lnTo>
                    <a:cubicBezTo>
                      <a:pt x="13689" y="12078"/>
                      <a:pt x="13689" y="10468"/>
                      <a:pt x="12884" y="8857"/>
                    </a:cubicBezTo>
                    <a:cubicBezTo>
                      <a:pt x="12078" y="7247"/>
                      <a:pt x="10468" y="6442"/>
                      <a:pt x="9663" y="5637"/>
                    </a:cubicBezTo>
                    <a:cubicBezTo>
                      <a:pt x="7247" y="4026"/>
                      <a:pt x="5636" y="4026"/>
                      <a:pt x="4831" y="5637"/>
                    </a:cubicBezTo>
                    <a:cubicBezTo>
                      <a:pt x="4026" y="7247"/>
                      <a:pt x="3221" y="10468"/>
                      <a:pt x="3221" y="14494"/>
                    </a:cubicBezTo>
                    <a:cubicBezTo>
                      <a:pt x="3221" y="15299"/>
                      <a:pt x="3221" y="16105"/>
                      <a:pt x="3221" y="16910"/>
                    </a:cubicBezTo>
                    <a:cubicBezTo>
                      <a:pt x="3221" y="17715"/>
                      <a:pt x="3221" y="17715"/>
                      <a:pt x="3221" y="18520"/>
                    </a:cubicBezTo>
                    <a:close/>
                  </a:path>
                </a:pathLst>
              </a:custGeom>
              <a:solidFill>
                <a:srgbClr val="0078D4"/>
              </a:solidFill>
              <a:ln w="5856"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94AE156-D3E4-4030-A0FC-0DA1E70E3A5B}"/>
                  </a:ext>
                </a:extLst>
              </p:cNvPr>
              <p:cNvSpPr/>
              <p:nvPr/>
            </p:nvSpPr>
            <p:spPr>
              <a:xfrm>
                <a:off x="1308974" y="279769"/>
                <a:ext cx="16909" cy="35429"/>
              </a:xfrm>
              <a:custGeom>
                <a:avLst/>
                <a:gdLst>
                  <a:gd name="connsiteX0" fmla="*/ 10468 w 16909"/>
                  <a:gd name="connsiteY0" fmla="*/ 1611 h 35429"/>
                  <a:gd name="connsiteX1" fmla="*/ 10468 w 16909"/>
                  <a:gd name="connsiteY1" fmla="*/ 28988 h 35429"/>
                  <a:gd name="connsiteX2" fmla="*/ 16910 w 16909"/>
                  <a:gd name="connsiteY2" fmla="*/ 32209 h 35429"/>
                  <a:gd name="connsiteX3" fmla="*/ 16910 w 16909"/>
                  <a:gd name="connsiteY3" fmla="*/ 35430 h 35429"/>
                  <a:gd name="connsiteX4" fmla="*/ 1610 w 16909"/>
                  <a:gd name="connsiteY4" fmla="*/ 27378 h 35429"/>
                  <a:gd name="connsiteX5" fmla="*/ 1610 w 16909"/>
                  <a:gd name="connsiteY5" fmla="*/ 24157 h 35429"/>
                  <a:gd name="connsiteX6" fmla="*/ 8052 w 16909"/>
                  <a:gd name="connsiteY6" fmla="*/ 27378 h 35429"/>
                  <a:gd name="connsiteX7" fmla="*/ 8052 w 16909"/>
                  <a:gd name="connsiteY7" fmla="*/ 4027 h 35429"/>
                  <a:gd name="connsiteX8" fmla="*/ 1610 w 16909"/>
                  <a:gd name="connsiteY8" fmla="*/ 5637 h 35429"/>
                  <a:gd name="connsiteX9" fmla="*/ 0 w 16909"/>
                  <a:gd name="connsiteY9" fmla="*/ 2416 h 35429"/>
                  <a:gd name="connsiteX10" fmla="*/ 8858 w 16909"/>
                  <a:gd name="connsiteY10" fmla="*/ 0 h 35429"/>
                  <a:gd name="connsiteX11" fmla="*/ 10468 w 16909"/>
                  <a:gd name="connsiteY11" fmla="*/ 1611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0468" y="1611"/>
                    </a:moveTo>
                    <a:lnTo>
                      <a:pt x="10468" y="28988"/>
                    </a:lnTo>
                    <a:lnTo>
                      <a:pt x="16910" y="32209"/>
                    </a:lnTo>
                    <a:lnTo>
                      <a:pt x="16910" y="35430"/>
                    </a:lnTo>
                    <a:lnTo>
                      <a:pt x="1610" y="27378"/>
                    </a:lnTo>
                    <a:lnTo>
                      <a:pt x="1610" y="24157"/>
                    </a:lnTo>
                    <a:lnTo>
                      <a:pt x="8052" y="27378"/>
                    </a:lnTo>
                    <a:lnTo>
                      <a:pt x="8052" y="4027"/>
                    </a:lnTo>
                    <a:lnTo>
                      <a:pt x="1610" y="5637"/>
                    </a:lnTo>
                    <a:lnTo>
                      <a:pt x="0" y="2416"/>
                    </a:lnTo>
                    <a:lnTo>
                      <a:pt x="8858" y="0"/>
                    </a:lnTo>
                    <a:lnTo>
                      <a:pt x="10468" y="1611"/>
                    </a:lnTo>
                    <a:close/>
                  </a:path>
                </a:pathLst>
              </a:custGeom>
              <a:solidFill>
                <a:srgbClr val="0078D4"/>
              </a:solidFill>
              <a:ln w="5856"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B3D65186-F5F4-4AA3-97E8-5CF66FE614EB}"/>
                  </a:ext>
                </a:extLst>
              </p:cNvPr>
              <p:cNvSpPr/>
              <p:nvPr/>
            </p:nvSpPr>
            <p:spPr>
              <a:xfrm>
                <a:off x="1331518" y="290238"/>
                <a:ext cx="19328" cy="35429"/>
              </a:xfrm>
              <a:custGeom>
                <a:avLst/>
                <a:gdLst>
                  <a:gd name="connsiteX0" fmla="*/ 18517 w 19328"/>
                  <a:gd name="connsiteY0" fmla="*/ 16909 h 35429"/>
                  <a:gd name="connsiteX1" fmla="*/ 19328 w 19328"/>
                  <a:gd name="connsiteY1" fmla="*/ 24157 h 35429"/>
                  <a:gd name="connsiteX2" fmla="*/ 18517 w 19328"/>
                  <a:gd name="connsiteY2" fmla="*/ 30599 h 35429"/>
                  <a:gd name="connsiteX3" fmla="*/ 16907 w 19328"/>
                  <a:gd name="connsiteY3" fmla="*/ 34625 h 35429"/>
                  <a:gd name="connsiteX4" fmla="*/ 13687 w 19328"/>
                  <a:gd name="connsiteY4" fmla="*/ 35430 h 35429"/>
                  <a:gd name="connsiteX5" fmla="*/ 9661 w 19328"/>
                  <a:gd name="connsiteY5" fmla="*/ 33820 h 35429"/>
                  <a:gd name="connsiteX6" fmla="*/ 5637 w 19328"/>
                  <a:gd name="connsiteY6" fmla="*/ 29793 h 35429"/>
                  <a:gd name="connsiteX7" fmla="*/ 2416 w 19328"/>
                  <a:gd name="connsiteY7" fmla="*/ 24962 h 35429"/>
                  <a:gd name="connsiteX8" fmla="*/ 806 w 19328"/>
                  <a:gd name="connsiteY8" fmla="*/ 18520 h 35429"/>
                  <a:gd name="connsiteX9" fmla="*/ 0 w 19328"/>
                  <a:gd name="connsiteY9" fmla="*/ 12078 h 35429"/>
                  <a:gd name="connsiteX10" fmla="*/ 806 w 19328"/>
                  <a:gd name="connsiteY10" fmla="*/ 5637 h 35429"/>
                  <a:gd name="connsiteX11" fmla="*/ 2416 w 19328"/>
                  <a:gd name="connsiteY11" fmla="*/ 1611 h 35429"/>
                  <a:gd name="connsiteX12" fmla="*/ 5637 w 19328"/>
                  <a:gd name="connsiteY12" fmla="*/ 0 h 35429"/>
                  <a:gd name="connsiteX13" fmla="*/ 9661 w 19328"/>
                  <a:gd name="connsiteY13" fmla="*/ 1611 h 35429"/>
                  <a:gd name="connsiteX14" fmla="*/ 13687 w 19328"/>
                  <a:gd name="connsiteY14" fmla="*/ 4832 h 35429"/>
                  <a:gd name="connsiteX15" fmla="*/ 16907 w 19328"/>
                  <a:gd name="connsiteY15" fmla="*/ 9663 h 35429"/>
                  <a:gd name="connsiteX16" fmla="*/ 18517 w 19328"/>
                  <a:gd name="connsiteY16" fmla="*/ 16909 h 35429"/>
                  <a:gd name="connsiteX17" fmla="*/ 13687 w 19328"/>
                  <a:gd name="connsiteY17" fmla="*/ 31404 h 35429"/>
                  <a:gd name="connsiteX18" fmla="*/ 15297 w 19328"/>
                  <a:gd name="connsiteY18" fmla="*/ 22546 h 35429"/>
                  <a:gd name="connsiteX19" fmla="*/ 15297 w 19328"/>
                  <a:gd name="connsiteY19" fmla="*/ 17715 h 35429"/>
                  <a:gd name="connsiteX20" fmla="*/ 4026 w 19328"/>
                  <a:gd name="connsiteY20" fmla="*/ 23351 h 35429"/>
                  <a:gd name="connsiteX21" fmla="*/ 5637 w 19328"/>
                  <a:gd name="connsiteY21" fmla="*/ 28183 h 35429"/>
                  <a:gd name="connsiteX22" fmla="*/ 8856 w 19328"/>
                  <a:gd name="connsiteY22" fmla="*/ 31404 h 35429"/>
                  <a:gd name="connsiteX23" fmla="*/ 13687 w 19328"/>
                  <a:gd name="connsiteY23" fmla="*/ 31404 h 35429"/>
                  <a:gd name="connsiteX24" fmla="*/ 3221 w 19328"/>
                  <a:gd name="connsiteY24" fmla="*/ 19325 h 35429"/>
                  <a:gd name="connsiteX25" fmla="*/ 14492 w 19328"/>
                  <a:gd name="connsiteY25" fmla="*/ 13689 h 35429"/>
                  <a:gd name="connsiteX26" fmla="*/ 12882 w 19328"/>
                  <a:gd name="connsiteY26" fmla="*/ 8858 h 35429"/>
                  <a:gd name="connsiteX27" fmla="*/ 9661 w 19328"/>
                  <a:gd name="connsiteY27" fmla="*/ 5637 h 35429"/>
                  <a:gd name="connsiteX28" fmla="*/ 4832 w 19328"/>
                  <a:gd name="connsiteY28" fmla="*/ 6442 h 35429"/>
                  <a:gd name="connsiteX29" fmla="*/ 3221 w 19328"/>
                  <a:gd name="connsiteY29" fmla="*/ 15299 h 35429"/>
                  <a:gd name="connsiteX30" fmla="*/ 3221 w 19328"/>
                  <a:gd name="connsiteY30" fmla="*/ 17715 h 35429"/>
                  <a:gd name="connsiteX31" fmla="*/ 3221 w 19328"/>
                  <a:gd name="connsiteY31" fmla="*/ 1932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8" h="35429">
                    <a:moveTo>
                      <a:pt x="18517" y="16909"/>
                    </a:moveTo>
                    <a:cubicBezTo>
                      <a:pt x="18517" y="19325"/>
                      <a:pt x="19328" y="21741"/>
                      <a:pt x="19328" y="24157"/>
                    </a:cubicBezTo>
                    <a:cubicBezTo>
                      <a:pt x="19328" y="26572"/>
                      <a:pt x="19328" y="28988"/>
                      <a:pt x="18517" y="30599"/>
                    </a:cubicBezTo>
                    <a:cubicBezTo>
                      <a:pt x="18517" y="32209"/>
                      <a:pt x="17712" y="33820"/>
                      <a:pt x="16907" y="34625"/>
                    </a:cubicBezTo>
                    <a:cubicBezTo>
                      <a:pt x="15297" y="35430"/>
                      <a:pt x="14492" y="35430"/>
                      <a:pt x="13687" y="35430"/>
                    </a:cubicBezTo>
                    <a:cubicBezTo>
                      <a:pt x="12882" y="35430"/>
                      <a:pt x="11272" y="35430"/>
                      <a:pt x="9661" y="33820"/>
                    </a:cubicBezTo>
                    <a:cubicBezTo>
                      <a:pt x="8053" y="33014"/>
                      <a:pt x="6442" y="31404"/>
                      <a:pt x="5637" y="29793"/>
                    </a:cubicBezTo>
                    <a:cubicBezTo>
                      <a:pt x="4832" y="28183"/>
                      <a:pt x="3221" y="26572"/>
                      <a:pt x="2416" y="24962"/>
                    </a:cubicBezTo>
                    <a:cubicBezTo>
                      <a:pt x="1611" y="23351"/>
                      <a:pt x="806" y="20936"/>
                      <a:pt x="806" y="18520"/>
                    </a:cubicBezTo>
                    <a:cubicBezTo>
                      <a:pt x="806" y="16104"/>
                      <a:pt x="0" y="14494"/>
                      <a:pt x="0" y="12078"/>
                    </a:cubicBezTo>
                    <a:cubicBezTo>
                      <a:pt x="0" y="9663"/>
                      <a:pt x="0" y="7247"/>
                      <a:pt x="806" y="5637"/>
                    </a:cubicBezTo>
                    <a:cubicBezTo>
                      <a:pt x="806" y="4026"/>
                      <a:pt x="1611" y="2416"/>
                      <a:pt x="2416" y="1611"/>
                    </a:cubicBezTo>
                    <a:cubicBezTo>
                      <a:pt x="3221" y="805"/>
                      <a:pt x="4027" y="0"/>
                      <a:pt x="5637" y="0"/>
                    </a:cubicBezTo>
                    <a:cubicBezTo>
                      <a:pt x="6442" y="0"/>
                      <a:pt x="8053" y="805"/>
                      <a:pt x="9661" y="1611"/>
                    </a:cubicBezTo>
                    <a:cubicBezTo>
                      <a:pt x="11272" y="2416"/>
                      <a:pt x="12882" y="4026"/>
                      <a:pt x="13687" y="4832"/>
                    </a:cubicBezTo>
                    <a:cubicBezTo>
                      <a:pt x="14492" y="6442"/>
                      <a:pt x="16102" y="8052"/>
                      <a:pt x="16907" y="9663"/>
                    </a:cubicBezTo>
                    <a:cubicBezTo>
                      <a:pt x="16907" y="12884"/>
                      <a:pt x="17712" y="14494"/>
                      <a:pt x="18517" y="16909"/>
                    </a:cubicBezTo>
                    <a:close/>
                    <a:moveTo>
                      <a:pt x="13687" y="31404"/>
                    </a:moveTo>
                    <a:cubicBezTo>
                      <a:pt x="14492" y="29793"/>
                      <a:pt x="15297" y="26572"/>
                      <a:pt x="15297" y="22546"/>
                    </a:cubicBezTo>
                    <a:cubicBezTo>
                      <a:pt x="15297" y="20936"/>
                      <a:pt x="15297" y="19325"/>
                      <a:pt x="15297" y="17715"/>
                    </a:cubicBezTo>
                    <a:lnTo>
                      <a:pt x="4026" y="23351"/>
                    </a:lnTo>
                    <a:cubicBezTo>
                      <a:pt x="4832" y="24962"/>
                      <a:pt x="4832" y="27378"/>
                      <a:pt x="5637" y="28183"/>
                    </a:cubicBezTo>
                    <a:cubicBezTo>
                      <a:pt x="6442" y="29793"/>
                      <a:pt x="8053" y="30599"/>
                      <a:pt x="8856" y="31404"/>
                    </a:cubicBezTo>
                    <a:cubicBezTo>
                      <a:pt x="11272" y="33014"/>
                      <a:pt x="12882" y="33014"/>
                      <a:pt x="13687" y="31404"/>
                    </a:cubicBezTo>
                    <a:close/>
                    <a:moveTo>
                      <a:pt x="3221" y="19325"/>
                    </a:moveTo>
                    <a:lnTo>
                      <a:pt x="14492" y="13689"/>
                    </a:lnTo>
                    <a:cubicBezTo>
                      <a:pt x="13687" y="12078"/>
                      <a:pt x="13687" y="10468"/>
                      <a:pt x="12882" y="8858"/>
                    </a:cubicBezTo>
                    <a:cubicBezTo>
                      <a:pt x="12077" y="7247"/>
                      <a:pt x="10467" y="6442"/>
                      <a:pt x="9661" y="5637"/>
                    </a:cubicBezTo>
                    <a:cubicBezTo>
                      <a:pt x="7247" y="4026"/>
                      <a:pt x="5637" y="4832"/>
                      <a:pt x="4832" y="6442"/>
                    </a:cubicBezTo>
                    <a:cubicBezTo>
                      <a:pt x="4027" y="8052"/>
                      <a:pt x="3221" y="11273"/>
                      <a:pt x="3221" y="15299"/>
                    </a:cubicBezTo>
                    <a:cubicBezTo>
                      <a:pt x="3221" y="16104"/>
                      <a:pt x="3221" y="16909"/>
                      <a:pt x="3221" y="17715"/>
                    </a:cubicBezTo>
                    <a:cubicBezTo>
                      <a:pt x="3221" y="17715"/>
                      <a:pt x="3221" y="18520"/>
                      <a:pt x="3221" y="19325"/>
                    </a:cubicBezTo>
                    <a:close/>
                  </a:path>
                </a:pathLst>
              </a:custGeom>
              <a:solidFill>
                <a:srgbClr val="0078D4"/>
              </a:solidFill>
              <a:ln w="5856"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2ABF94D-7D97-4020-B32F-EAB18789F05E}"/>
                  </a:ext>
                </a:extLst>
              </p:cNvPr>
              <p:cNvSpPr/>
              <p:nvPr/>
            </p:nvSpPr>
            <p:spPr>
              <a:xfrm>
                <a:off x="1354067" y="30392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6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830 w 19321"/>
                  <a:gd name="connsiteY20" fmla="*/ 22546 h 35429"/>
                  <a:gd name="connsiteX21" fmla="*/ 6441 w 19321"/>
                  <a:gd name="connsiteY21" fmla="*/ 27377 h 35429"/>
                  <a:gd name="connsiteX22" fmla="*/ 9661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1 h 35429"/>
                  <a:gd name="connsiteX28" fmla="*/ 5636 w 19321"/>
                  <a:gd name="connsiteY28" fmla="*/ 5636 h 35429"/>
                  <a:gd name="connsiteX29" fmla="*/ 4025 w 19321"/>
                  <a:gd name="connsiteY29" fmla="*/ 14494 h 35429"/>
                  <a:gd name="connsiteX30" fmla="*/ 4025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86" y="4831"/>
                    </a:cubicBezTo>
                    <a:cubicBezTo>
                      <a:pt x="14491" y="6442"/>
                      <a:pt x="16101" y="8052"/>
                      <a:pt x="16907" y="9663"/>
                    </a:cubicBezTo>
                    <a:cubicBezTo>
                      <a:pt x="17712" y="12078"/>
                      <a:pt x="18517" y="14494"/>
                      <a:pt x="18517" y="16104"/>
                    </a:cubicBezTo>
                    <a:close/>
                    <a:moveTo>
                      <a:pt x="14491" y="30598"/>
                    </a:moveTo>
                    <a:cubicBezTo>
                      <a:pt x="15296" y="28988"/>
                      <a:pt x="16101" y="25767"/>
                      <a:pt x="16101" y="21741"/>
                    </a:cubicBezTo>
                    <a:cubicBezTo>
                      <a:pt x="16101" y="20130"/>
                      <a:pt x="16101" y="18520"/>
                      <a:pt x="16101" y="16909"/>
                    </a:cubicBezTo>
                    <a:lnTo>
                      <a:pt x="4830" y="22546"/>
                    </a:lnTo>
                    <a:cubicBezTo>
                      <a:pt x="5636" y="24156"/>
                      <a:pt x="5636" y="26572"/>
                      <a:pt x="6441" y="27377"/>
                    </a:cubicBezTo>
                    <a:cubicBezTo>
                      <a:pt x="7246" y="28988"/>
                      <a:pt x="8856" y="29793"/>
                      <a:pt x="9661"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6"/>
                      <a:pt x="10466" y="4831"/>
                    </a:cubicBezTo>
                    <a:cubicBezTo>
                      <a:pt x="8051" y="3221"/>
                      <a:pt x="6441" y="4026"/>
                      <a:pt x="5636" y="5636"/>
                    </a:cubicBezTo>
                    <a:cubicBezTo>
                      <a:pt x="4830" y="7247"/>
                      <a:pt x="4025" y="10468"/>
                      <a:pt x="4025" y="14494"/>
                    </a:cubicBezTo>
                    <a:cubicBezTo>
                      <a:pt x="4025" y="15299"/>
                      <a:pt x="4025" y="16104"/>
                      <a:pt x="4025" y="16909"/>
                    </a:cubicBezTo>
                    <a:cubicBezTo>
                      <a:pt x="4025" y="17715"/>
                      <a:pt x="4025" y="17715"/>
                      <a:pt x="4025" y="18520"/>
                    </a:cubicBezTo>
                    <a:close/>
                  </a:path>
                </a:pathLst>
              </a:custGeom>
              <a:solidFill>
                <a:srgbClr val="0078D4"/>
              </a:solidFill>
              <a:ln w="5856"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89C52D0-489F-4C02-8D33-33A089B653BD}"/>
                  </a:ext>
                </a:extLst>
              </p:cNvPr>
              <p:cNvSpPr/>
              <p:nvPr/>
            </p:nvSpPr>
            <p:spPr>
              <a:xfrm>
                <a:off x="1379024" y="320031"/>
                <a:ext cx="16107" cy="35429"/>
              </a:xfrm>
              <a:custGeom>
                <a:avLst/>
                <a:gdLst>
                  <a:gd name="connsiteX0" fmla="*/ 10472 w 16107"/>
                  <a:gd name="connsiteY0" fmla="*/ 805 h 35429"/>
                  <a:gd name="connsiteX1" fmla="*/ 10472 w 16107"/>
                  <a:gd name="connsiteY1" fmla="*/ 28988 h 35429"/>
                  <a:gd name="connsiteX2" fmla="*/ 16107 w 16107"/>
                  <a:gd name="connsiteY2" fmla="*/ 32209 h 35429"/>
                  <a:gd name="connsiteX3" fmla="*/ 16107 w 16107"/>
                  <a:gd name="connsiteY3" fmla="*/ 35430 h 35429"/>
                  <a:gd name="connsiteX4" fmla="*/ 1610 w 16107"/>
                  <a:gd name="connsiteY4" fmla="*/ 27377 h 35429"/>
                  <a:gd name="connsiteX5" fmla="*/ 1610 w 16107"/>
                  <a:gd name="connsiteY5" fmla="*/ 24156 h 35429"/>
                  <a:gd name="connsiteX6" fmla="*/ 7252 w 16107"/>
                  <a:gd name="connsiteY6" fmla="*/ 27377 h 35429"/>
                  <a:gd name="connsiteX7" fmla="*/ 7252 w 16107"/>
                  <a:gd name="connsiteY7" fmla="*/ 4026 h 35429"/>
                  <a:gd name="connsiteX8" fmla="*/ 1610 w 16107"/>
                  <a:gd name="connsiteY8" fmla="*/ 5636 h 35429"/>
                  <a:gd name="connsiteX9" fmla="*/ 0 w 16107"/>
                  <a:gd name="connsiteY9" fmla="*/ 2415 h 35429"/>
                  <a:gd name="connsiteX10" fmla="*/ 8057 w 16107"/>
                  <a:gd name="connsiteY10" fmla="*/ 0 h 35429"/>
                  <a:gd name="connsiteX11" fmla="*/ 10472 w 16107"/>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5429">
                    <a:moveTo>
                      <a:pt x="10472" y="805"/>
                    </a:moveTo>
                    <a:lnTo>
                      <a:pt x="10472" y="28988"/>
                    </a:lnTo>
                    <a:lnTo>
                      <a:pt x="16107" y="32209"/>
                    </a:lnTo>
                    <a:lnTo>
                      <a:pt x="16107" y="35430"/>
                    </a:lnTo>
                    <a:lnTo>
                      <a:pt x="1610" y="27377"/>
                    </a:lnTo>
                    <a:lnTo>
                      <a:pt x="1610" y="24156"/>
                    </a:lnTo>
                    <a:lnTo>
                      <a:pt x="7252" y="27377"/>
                    </a:lnTo>
                    <a:lnTo>
                      <a:pt x="7252" y="4026"/>
                    </a:lnTo>
                    <a:lnTo>
                      <a:pt x="1610" y="5636"/>
                    </a:lnTo>
                    <a:lnTo>
                      <a:pt x="0" y="2415"/>
                    </a:lnTo>
                    <a:lnTo>
                      <a:pt x="8057" y="0"/>
                    </a:lnTo>
                    <a:lnTo>
                      <a:pt x="10472" y="805"/>
                    </a:lnTo>
                    <a:close/>
                  </a:path>
                </a:pathLst>
              </a:custGeom>
              <a:solidFill>
                <a:srgbClr val="0078D4"/>
              </a:solidFill>
              <a:ln w="5856"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E00F0F6-18C3-4624-9F4C-12621E80C8F3}"/>
                  </a:ext>
                </a:extLst>
              </p:cNvPr>
              <p:cNvSpPr/>
              <p:nvPr/>
            </p:nvSpPr>
            <p:spPr>
              <a:xfrm>
                <a:off x="1402377" y="333719"/>
                <a:ext cx="16107" cy="35429"/>
              </a:xfrm>
              <a:custGeom>
                <a:avLst/>
                <a:gdLst>
                  <a:gd name="connsiteX0" fmla="*/ 10466 w 16107"/>
                  <a:gd name="connsiteY0" fmla="*/ 805 h 35429"/>
                  <a:gd name="connsiteX1" fmla="*/ 10466 w 16107"/>
                  <a:gd name="connsiteY1" fmla="*/ 28988 h 35429"/>
                  <a:gd name="connsiteX2" fmla="*/ 16107 w 16107"/>
                  <a:gd name="connsiteY2" fmla="*/ 32209 h 35429"/>
                  <a:gd name="connsiteX3" fmla="*/ 16107 w 16107"/>
                  <a:gd name="connsiteY3" fmla="*/ 35430 h 35429"/>
                  <a:gd name="connsiteX4" fmla="*/ 1610 w 16107"/>
                  <a:gd name="connsiteY4" fmla="*/ 26572 h 35429"/>
                  <a:gd name="connsiteX5" fmla="*/ 1610 w 16107"/>
                  <a:gd name="connsiteY5" fmla="*/ 23351 h 35429"/>
                  <a:gd name="connsiteX6" fmla="*/ 7246 w 16107"/>
                  <a:gd name="connsiteY6" fmla="*/ 27378 h 35429"/>
                  <a:gd name="connsiteX7" fmla="*/ 7246 w 16107"/>
                  <a:gd name="connsiteY7" fmla="*/ 4026 h 35429"/>
                  <a:gd name="connsiteX8" fmla="*/ 805 w 16107"/>
                  <a:gd name="connsiteY8" fmla="*/ 4832 h 35429"/>
                  <a:gd name="connsiteX9" fmla="*/ 0 w 16107"/>
                  <a:gd name="connsiteY9" fmla="*/ 1611 h 35429"/>
                  <a:gd name="connsiteX10" fmla="*/ 8051 w 16107"/>
                  <a:gd name="connsiteY10" fmla="*/ 0 h 35429"/>
                  <a:gd name="connsiteX11" fmla="*/ 10466 w 16107"/>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5429">
                    <a:moveTo>
                      <a:pt x="10466" y="805"/>
                    </a:moveTo>
                    <a:lnTo>
                      <a:pt x="10466" y="28988"/>
                    </a:lnTo>
                    <a:lnTo>
                      <a:pt x="16107" y="32209"/>
                    </a:lnTo>
                    <a:lnTo>
                      <a:pt x="16107" y="35430"/>
                    </a:lnTo>
                    <a:lnTo>
                      <a:pt x="1610" y="26572"/>
                    </a:lnTo>
                    <a:lnTo>
                      <a:pt x="1610" y="23351"/>
                    </a:lnTo>
                    <a:lnTo>
                      <a:pt x="7246" y="27378"/>
                    </a:lnTo>
                    <a:lnTo>
                      <a:pt x="7246" y="4026"/>
                    </a:lnTo>
                    <a:lnTo>
                      <a:pt x="805" y="4832"/>
                    </a:lnTo>
                    <a:lnTo>
                      <a:pt x="0" y="1611"/>
                    </a:lnTo>
                    <a:lnTo>
                      <a:pt x="8051" y="0"/>
                    </a:lnTo>
                    <a:lnTo>
                      <a:pt x="10466" y="805"/>
                    </a:lnTo>
                    <a:close/>
                  </a:path>
                </a:pathLst>
              </a:custGeom>
              <a:solidFill>
                <a:srgbClr val="0078D4"/>
              </a:solidFill>
              <a:ln w="5856"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B1A39C4C-1AFC-41AE-AA52-69920CE6AB55}"/>
                  </a:ext>
                </a:extLst>
              </p:cNvPr>
              <p:cNvSpPr/>
              <p:nvPr/>
            </p:nvSpPr>
            <p:spPr>
              <a:xfrm>
                <a:off x="1424925" y="346603"/>
                <a:ext cx="16906" cy="36234"/>
              </a:xfrm>
              <a:custGeom>
                <a:avLst/>
                <a:gdLst>
                  <a:gd name="connsiteX0" fmla="*/ 11271 w 16906"/>
                  <a:gd name="connsiteY0" fmla="*/ 1610 h 36234"/>
                  <a:gd name="connsiteX1" fmla="*/ 11271 w 16906"/>
                  <a:gd name="connsiteY1" fmla="*/ 28988 h 36234"/>
                  <a:gd name="connsiteX2" fmla="*/ 16907 w 16906"/>
                  <a:gd name="connsiteY2" fmla="*/ 33014 h 36234"/>
                  <a:gd name="connsiteX3" fmla="*/ 16907 w 16906"/>
                  <a:gd name="connsiteY3" fmla="*/ 36235 h 36234"/>
                  <a:gd name="connsiteX4" fmla="*/ 1610 w 16906"/>
                  <a:gd name="connsiteY4" fmla="*/ 27377 h 36234"/>
                  <a:gd name="connsiteX5" fmla="*/ 1610 w 16906"/>
                  <a:gd name="connsiteY5" fmla="*/ 24156 h 36234"/>
                  <a:gd name="connsiteX6" fmla="*/ 8051 w 16906"/>
                  <a:gd name="connsiteY6" fmla="*/ 27377 h 36234"/>
                  <a:gd name="connsiteX7" fmla="*/ 8051 w 16906"/>
                  <a:gd name="connsiteY7" fmla="*/ 4026 h 36234"/>
                  <a:gd name="connsiteX8" fmla="*/ 1610 w 16906"/>
                  <a:gd name="connsiteY8" fmla="*/ 5637 h 36234"/>
                  <a:gd name="connsiteX9" fmla="*/ 0 w 16906"/>
                  <a:gd name="connsiteY9" fmla="*/ 2416 h 36234"/>
                  <a:gd name="connsiteX10" fmla="*/ 8856 w 16906"/>
                  <a:gd name="connsiteY10" fmla="*/ 0 h 36234"/>
                  <a:gd name="connsiteX11" fmla="*/ 11271 w 16906"/>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4">
                    <a:moveTo>
                      <a:pt x="11271" y="1610"/>
                    </a:moveTo>
                    <a:lnTo>
                      <a:pt x="11271" y="28988"/>
                    </a:lnTo>
                    <a:lnTo>
                      <a:pt x="16907" y="33014"/>
                    </a:lnTo>
                    <a:lnTo>
                      <a:pt x="16907" y="36235"/>
                    </a:lnTo>
                    <a:lnTo>
                      <a:pt x="1610" y="27377"/>
                    </a:lnTo>
                    <a:lnTo>
                      <a:pt x="1610" y="24156"/>
                    </a:lnTo>
                    <a:lnTo>
                      <a:pt x="8051" y="27377"/>
                    </a:lnTo>
                    <a:lnTo>
                      <a:pt x="8051" y="4026"/>
                    </a:lnTo>
                    <a:lnTo>
                      <a:pt x="1610" y="5637"/>
                    </a:lnTo>
                    <a:lnTo>
                      <a:pt x="0" y="2416"/>
                    </a:lnTo>
                    <a:lnTo>
                      <a:pt x="8856" y="0"/>
                    </a:lnTo>
                    <a:lnTo>
                      <a:pt x="11271" y="1610"/>
                    </a:lnTo>
                    <a:close/>
                  </a:path>
                </a:pathLst>
              </a:custGeom>
              <a:solidFill>
                <a:srgbClr val="0078D4"/>
              </a:solidFill>
              <a:ln w="5856"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8621483-4D35-404D-94F7-E9338A0EF297}"/>
                  </a:ext>
                </a:extLst>
              </p:cNvPr>
              <p:cNvSpPr/>
              <p:nvPr/>
            </p:nvSpPr>
            <p:spPr>
              <a:xfrm>
                <a:off x="1448278" y="360292"/>
                <a:ext cx="16906" cy="35429"/>
              </a:xfrm>
              <a:custGeom>
                <a:avLst/>
                <a:gdLst>
                  <a:gd name="connsiteX0" fmla="*/ 11271 w 16906"/>
                  <a:gd name="connsiteY0" fmla="*/ 805 h 35429"/>
                  <a:gd name="connsiteX1" fmla="*/ 10466 w 16906"/>
                  <a:gd name="connsiteY1" fmla="*/ 28988 h 35429"/>
                  <a:gd name="connsiteX2" fmla="*/ 16907 w 16906"/>
                  <a:gd name="connsiteY2" fmla="*/ 32209 h 35429"/>
                  <a:gd name="connsiteX3" fmla="*/ 16907 w 16906"/>
                  <a:gd name="connsiteY3" fmla="*/ 35430 h 35429"/>
                  <a:gd name="connsiteX4" fmla="*/ 1610 w 16906"/>
                  <a:gd name="connsiteY4" fmla="*/ 27377 h 35429"/>
                  <a:gd name="connsiteX5" fmla="*/ 1610 w 16906"/>
                  <a:gd name="connsiteY5" fmla="*/ 24156 h 35429"/>
                  <a:gd name="connsiteX6" fmla="*/ 8051 w 16906"/>
                  <a:gd name="connsiteY6" fmla="*/ 27377 h 35429"/>
                  <a:gd name="connsiteX7" fmla="*/ 8051 w 16906"/>
                  <a:gd name="connsiteY7" fmla="*/ 4026 h 35429"/>
                  <a:gd name="connsiteX8" fmla="*/ 1610 w 16906"/>
                  <a:gd name="connsiteY8" fmla="*/ 5636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0466" y="28988"/>
                    </a:lnTo>
                    <a:lnTo>
                      <a:pt x="16907" y="32209"/>
                    </a:lnTo>
                    <a:lnTo>
                      <a:pt x="16907" y="35430"/>
                    </a:lnTo>
                    <a:lnTo>
                      <a:pt x="1610" y="27377"/>
                    </a:lnTo>
                    <a:lnTo>
                      <a:pt x="1610" y="24156"/>
                    </a:lnTo>
                    <a:lnTo>
                      <a:pt x="8051" y="27377"/>
                    </a:lnTo>
                    <a:lnTo>
                      <a:pt x="8051" y="4026"/>
                    </a:lnTo>
                    <a:lnTo>
                      <a:pt x="1610" y="5636"/>
                    </a:lnTo>
                    <a:lnTo>
                      <a:pt x="0" y="1610"/>
                    </a:lnTo>
                    <a:lnTo>
                      <a:pt x="8856" y="0"/>
                    </a:lnTo>
                    <a:lnTo>
                      <a:pt x="11271" y="805"/>
                    </a:lnTo>
                    <a:close/>
                  </a:path>
                </a:pathLst>
              </a:custGeom>
              <a:solidFill>
                <a:srgbClr val="0078D4"/>
              </a:solidFill>
              <a:ln w="5856"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651FF8E-454A-44B5-9B8B-78FA77612F22}"/>
                  </a:ext>
                </a:extLst>
              </p:cNvPr>
              <p:cNvSpPr/>
              <p:nvPr/>
            </p:nvSpPr>
            <p:spPr>
              <a:xfrm>
                <a:off x="1285623" y="320031"/>
                <a:ext cx="16909" cy="35429"/>
              </a:xfrm>
              <a:custGeom>
                <a:avLst/>
                <a:gdLst>
                  <a:gd name="connsiteX0" fmla="*/ 10468 w 16909"/>
                  <a:gd name="connsiteY0" fmla="*/ 805 h 35429"/>
                  <a:gd name="connsiteX1" fmla="*/ 10468 w 16909"/>
                  <a:gd name="connsiteY1" fmla="*/ 28988 h 35429"/>
                  <a:gd name="connsiteX2" fmla="*/ 16910 w 16909"/>
                  <a:gd name="connsiteY2" fmla="*/ 32209 h 35429"/>
                  <a:gd name="connsiteX3" fmla="*/ 16910 w 16909"/>
                  <a:gd name="connsiteY3" fmla="*/ 35430 h 35429"/>
                  <a:gd name="connsiteX4" fmla="*/ 1610 w 16909"/>
                  <a:gd name="connsiteY4" fmla="*/ 26572 h 35429"/>
                  <a:gd name="connsiteX5" fmla="*/ 1610 w 16909"/>
                  <a:gd name="connsiteY5" fmla="*/ 23351 h 35429"/>
                  <a:gd name="connsiteX6" fmla="*/ 8052 w 16909"/>
                  <a:gd name="connsiteY6" fmla="*/ 27377 h 35429"/>
                  <a:gd name="connsiteX7" fmla="*/ 8052 w 16909"/>
                  <a:gd name="connsiteY7" fmla="*/ 4026 h 35429"/>
                  <a:gd name="connsiteX8" fmla="*/ 1610 w 16909"/>
                  <a:gd name="connsiteY8" fmla="*/ 4831 h 35429"/>
                  <a:gd name="connsiteX9" fmla="*/ 0 w 16909"/>
                  <a:gd name="connsiteY9" fmla="*/ 1610 h 35429"/>
                  <a:gd name="connsiteX10" fmla="*/ 8857 w 16909"/>
                  <a:gd name="connsiteY10" fmla="*/ 0 h 35429"/>
                  <a:gd name="connsiteX11" fmla="*/ 10468 w 16909"/>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5429">
                    <a:moveTo>
                      <a:pt x="10468" y="805"/>
                    </a:moveTo>
                    <a:lnTo>
                      <a:pt x="10468" y="28988"/>
                    </a:lnTo>
                    <a:lnTo>
                      <a:pt x="16910" y="32209"/>
                    </a:lnTo>
                    <a:lnTo>
                      <a:pt x="16910" y="35430"/>
                    </a:lnTo>
                    <a:lnTo>
                      <a:pt x="1610" y="26572"/>
                    </a:lnTo>
                    <a:lnTo>
                      <a:pt x="1610" y="23351"/>
                    </a:lnTo>
                    <a:lnTo>
                      <a:pt x="8052" y="27377"/>
                    </a:lnTo>
                    <a:lnTo>
                      <a:pt x="8052" y="4026"/>
                    </a:lnTo>
                    <a:lnTo>
                      <a:pt x="1610" y="4831"/>
                    </a:lnTo>
                    <a:lnTo>
                      <a:pt x="0" y="1610"/>
                    </a:lnTo>
                    <a:lnTo>
                      <a:pt x="8857" y="0"/>
                    </a:lnTo>
                    <a:lnTo>
                      <a:pt x="10468" y="805"/>
                    </a:lnTo>
                    <a:close/>
                  </a:path>
                </a:pathLst>
              </a:custGeom>
              <a:solidFill>
                <a:srgbClr val="0078D4"/>
              </a:solidFill>
              <a:ln w="5856"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9C7C3F-B29A-43C2-B5F4-6DFB1FA3BF48}"/>
                  </a:ext>
                </a:extLst>
              </p:cNvPr>
              <p:cNvSpPr/>
              <p:nvPr/>
            </p:nvSpPr>
            <p:spPr>
              <a:xfrm>
                <a:off x="1308974" y="332914"/>
                <a:ext cx="16909" cy="36234"/>
              </a:xfrm>
              <a:custGeom>
                <a:avLst/>
                <a:gdLst>
                  <a:gd name="connsiteX0" fmla="*/ 10468 w 16909"/>
                  <a:gd name="connsiteY0" fmla="*/ 1611 h 36234"/>
                  <a:gd name="connsiteX1" fmla="*/ 10468 w 16909"/>
                  <a:gd name="connsiteY1" fmla="*/ 29793 h 36234"/>
                  <a:gd name="connsiteX2" fmla="*/ 16910 w 16909"/>
                  <a:gd name="connsiteY2" fmla="*/ 33014 h 36234"/>
                  <a:gd name="connsiteX3" fmla="*/ 16910 w 16909"/>
                  <a:gd name="connsiteY3" fmla="*/ 36235 h 36234"/>
                  <a:gd name="connsiteX4" fmla="*/ 1610 w 16909"/>
                  <a:gd name="connsiteY4" fmla="*/ 27378 h 36234"/>
                  <a:gd name="connsiteX5" fmla="*/ 1610 w 16909"/>
                  <a:gd name="connsiteY5" fmla="*/ 24157 h 36234"/>
                  <a:gd name="connsiteX6" fmla="*/ 7247 w 16909"/>
                  <a:gd name="connsiteY6" fmla="*/ 27378 h 36234"/>
                  <a:gd name="connsiteX7" fmla="*/ 8052 w 16909"/>
                  <a:gd name="connsiteY7" fmla="*/ 4027 h 36234"/>
                  <a:gd name="connsiteX8" fmla="*/ 1610 w 16909"/>
                  <a:gd name="connsiteY8" fmla="*/ 5637 h 36234"/>
                  <a:gd name="connsiteX9" fmla="*/ 0 w 16909"/>
                  <a:gd name="connsiteY9" fmla="*/ 2416 h 36234"/>
                  <a:gd name="connsiteX10" fmla="*/ 8858 w 16909"/>
                  <a:gd name="connsiteY10" fmla="*/ 0 h 36234"/>
                  <a:gd name="connsiteX11" fmla="*/ 10468 w 16909"/>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6234">
                    <a:moveTo>
                      <a:pt x="10468" y="1611"/>
                    </a:moveTo>
                    <a:lnTo>
                      <a:pt x="10468" y="29793"/>
                    </a:lnTo>
                    <a:lnTo>
                      <a:pt x="16910" y="33014"/>
                    </a:lnTo>
                    <a:lnTo>
                      <a:pt x="16910" y="36235"/>
                    </a:lnTo>
                    <a:lnTo>
                      <a:pt x="1610" y="27378"/>
                    </a:lnTo>
                    <a:lnTo>
                      <a:pt x="1610" y="24157"/>
                    </a:lnTo>
                    <a:lnTo>
                      <a:pt x="7247" y="27378"/>
                    </a:lnTo>
                    <a:lnTo>
                      <a:pt x="8052" y="4027"/>
                    </a:lnTo>
                    <a:lnTo>
                      <a:pt x="1610" y="5637"/>
                    </a:lnTo>
                    <a:lnTo>
                      <a:pt x="0" y="2416"/>
                    </a:lnTo>
                    <a:lnTo>
                      <a:pt x="8858" y="0"/>
                    </a:lnTo>
                    <a:lnTo>
                      <a:pt x="10468" y="1611"/>
                    </a:lnTo>
                    <a:close/>
                  </a:path>
                </a:pathLst>
              </a:custGeom>
              <a:solidFill>
                <a:srgbClr val="0078D4"/>
              </a:solidFill>
              <a:ln w="5856"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7B66CDF-5F1F-44F8-99E1-A5ABB9D63F84}"/>
                  </a:ext>
                </a:extLst>
              </p:cNvPr>
              <p:cNvSpPr/>
              <p:nvPr/>
            </p:nvSpPr>
            <p:spPr>
              <a:xfrm>
                <a:off x="1330715" y="344188"/>
                <a:ext cx="19326" cy="35429"/>
              </a:xfrm>
              <a:custGeom>
                <a:avLst/>
                <a:gdLst>
                  <a:gd name="connsiteX0" fmla="*/ 18521 w 19326"/>
                  <a:gd name="connsiteY0" fmla="*/ 16104 h 35429"/>
                  <a:gd name="connsiteX1" fmla="*/ 19326 w 19326"/>
                  <a:gd name="connsiteY1" fmla="*/ 23351 h 35429"/>
                  <a:gd name="connsiteX2" fmla="*/ 18521 w 19326"/>
                  <a:gd name="connsiteY2" fmla="*/ 29793 h 35429"/>
                  <a:gd name="connsiteX3" fmla="*/ 16911 w 19326"/>
                  <a:gd name="connsiteY3" fmla="*/ 33819 h 35429"/>
                  <a:gd name="connsiteX4" fmla="*/ 13691 w 19326"/>
                  <a:gd name="connsiteY4" fmla="*/ 35430 h 35429"/>
                  <a:gd name="connsiteX5" fmla="*/ 9666 w 19326"/>
                  <a:gd name="connsiteY5" fmla="*/ 33819 h 35429"/>
                  <a:gd name="connsiteX6" fmla="*/ 5637 w 19326"/>
                  <a:gd name="connsiteY6" fmla="*/ 29793 h 35429"/>
                  <a:gd name="connsiteX7" fmla="*/ 2416 w 19326"/>
                  <a:gd name="connsiteY7" fmla="*/ 24962 h 35429"/>
                  <a:gd name="connsiteX8" fmla="*/ 805 w 19326"/>
                  <a:gd name="connsiteY8" fmla="*/ 18520 h 35429"/>
                  <a:gd name="connsiteX9" fmla="*/ 0 w 19326"/>
                  <a:gd name="connsiteY9" fmla="*/ 12078 h 35429"/>
                  <a:gd name="connsiteX10" fmla="*/ 805 w 19326"/>
                  <a:gd name="connsiteY10" fmla="*/ 5637 h 35429"/>
                  <a:gd name="connsiteX11" fmla="*/ 2416 w 19326"/>
                  <a:gd name="connsiteY11" fmla="*/ 1610 h 35429"/>
                  <a:gd name="connsiteX12" fmla="*/ 5637 w 19326"/>
                  <a:gd name="connsiteY12" fmla="*/ 0 h 35429"/>
                  <a:gd name="connsiteX13" fmla="*/ 9666 w 19326"/>
                  <a:gd name="connsiteY13" fmla="*/ 1610 h 35429"/>
                  <a:gd name="connsiteX14" fmla="*/ 13691 w 19326"/>
                  <a:gd name="connsiteY14" fmla="*/ 4831 h 35429"/>
                  <a:gd name="connsiteX15" fmla="*/ 16911 w 19326"/>
                  <a:gd name="connsiteY15" fmla="*/ 9663 h 35429"/>
                  <a:gd name="connsiteX16" fmla="*/ 18521 w 19326"/>
                  <a:gd name="connsiteY16" fmla="*/ 16104 h 35429"/>
                  <a:gd name="connsiteX17" fmla="*/ 14496 w 19326"/>
                  <a:gd name="connsiteY17" fmla="*/ 30598 h 35429"/>
                  <a:gd name="connsiteX18" fmla="*/ 16106 w 19326"/>
                  <a:gd name="connsiteY18" fmla="*/ 21741 h 35429"/>
                  <a:gd name="connsiteX19" fmla="*/ 16106 w 19326"/>
                  <a:gd name="connsiteY19" fmla="*/ 16909 h 35429"/>
                  <a:gd name="connsiteX20" fmla="*/ 4832 w 19326"/>
                  <a:gd name="connsiteY20" fmla="*/ 22546 h 35429"/>
                  <a:gd name="connsiteX21" fmla="*/ 6442 w 19326"/>
                  <a:gd name="connsiteY21" fmla="*/ 27377 h 35429"/>
                  <a:gd name="connsiteX22" fmla="*/ 9666 w 19326"/>
                  <a:gd name="connsiteY22" fmla="*/ 30598 h 35429"/>
                  <a:gd name="connsiteX23" fmla="*/ 14496 w 19326"/>
                  <a:gd name="connsiteY23" fmla="*/ 30598 h 35429"/>
                  <a:gd name="connsiteX24" fmla="*/ 4026 w 19326"/>
                  <a:gd name="connsiteY24" fmla="*/ 18520 h 35429"/>
                  <a:gd name="connsiteX25" fmla="*/ 15301 w 19326"/>
                  <a:gd name="connsiteY25" fmla="*/ 12884 h 35429"/>
                  <a:gd name="connsiteX26" fmla="*/ 13691 w 19326"/>
                  <a:gd name="connsiteY26" fmla="*/ 8052 h 35429"/>
                  <a:gd name="connsiteX27" fmla="*/ 10471 w 19326"/>
                  <a:gd name="connsiteY27" fmla="*/ 4831 h 35429"/>
                  <a:gd name="connsiteX28" fmla="*/ 5637 w 19326"/>
                  <a:gd name="connsiteY28" fmla="*/ 5637 h 35429"/>
                  <a:gd name="connsiteX29" fmla="*/ 4026 w 19326"/>
                  <a:gd name="connsiteY29" fmla="*/ 14494 h 35429"/>
                  <a:gd name="connsiteX30" fmla="*/ 4026 w 19326"/>
                  <a:gd name="connsiteY30" fmla="*/ 16909 h 35429"/>
                  <a:gd name="connsiteX31" fmla="*/ 4026 w 19326"/>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6" h="35429">
                    <a:moveTo>
                      <a:pt x="18521" y="16104"/>
                    </a:moveTo>
                    <a:cubicBezTo>
                      <a:pt x="18521" y="18520"/>
                      <a:pt x="19326" y="20935"/>
                      <a:pt x="19326" y="23351"/>
                    </a:cubicBezTo>
                    <a:cubicBezTo>
                      <a:pt x="19326" y="25767"/>
                      <a:pt x="19326" y="28183"/>
                      <a:pt x="18521" y="29793"/>
                    </a:cubicBezTo>
                    <a:cubicBezTo>
                      <a:pt x="18521" y="31404"/>
                      <a:pt x="17716" y="33014"/>
                      <a:pt x="16911" y="33819"/>
                    </a:cubicBezTo>
                    <a:cubicBezTo>
                      <a:pt x="16106" y="34624"/>
                      <a:pt x="15301" y="35430"/>
                      <a:pt x="13691" y="35430"/>
                    </a:cubicBezTo>
                    <a:cubicBezTo>
                      <a:pt x="12886" y="35430"/>
                      <a:pt x="11276" y="35430"/>
                      <a:pt x="9666" y="33819"/>
                    </a:cubicBezTo>
                    <a:cubicBezTo>
                      <a:pt x="8053" y="33014"/>
                      <a:pt x="6442" y="31404"/>
                      <a:pt x="5637" y="29793"/>
                    </a:cubicBezTo>
                    <a:cubicBezTo>
                      <a:pt x="4832" y="28183"/>
                      <a:pt x="3221" y="26572"/>
                      <a:pt x="2416" y="24962"/>
                    </a:cubicBezTo>
                    <a:cubicBezTo>
                      <a:pt x="1611" y="23351"/>
                      <a:pt x="805" y="20935"/>
                      <a:pt x="805" y="18520"/>
                    </a:cubicBezTo>
                    <a:cubicBezTo>
                      <a:pt x="805" y="16104"/>
                      <a:pt x="0" y="14494"/>
                      <a:pt x="0" y="12078"/>
                    </a:cubicBezTo>
                    <a:cubicBezTo>
                      <a:pt x="0" y="9663"/>
                      <a:pt x="0" y="7247"/>
                      <a:pt x="805" y="5637"/>
                    </a:cubicBezTo>
                    <a:cubicBezTo>
                      <a:pt x="805" y="4026"/>
                      <a:pt x="1611" y="2416"/>
                      <a:pt x="2416" y="1610"/>
                    </a:cubicBezTo>
                    <a:cubicBezTo>
                      <a:pt x="3221" y="805"/>
                      <a:pt x="4026" y="0"/>
                      <a:pt x="5637" y="0"/>
                    </a:cubicBezTo>
                    <a:cubicBezTo>
                      <a:pt x="6442" y="0"/>
                      <a:pt x="8053" y="805"/>
                      <a:pt x="9666" y="1610"/>
                    </a:cubicBezTo>
                    <a:cubicBezTo>
                      <a:pt x="11276" y="2416"/>
                      <a:pt x="12886" y="4026"/>
                      <a:pt x="13691" y="4831"/>
                    </a:cubicBezTo>
                    <a:cubicBezTo>
                      <a:pt x="14496" y="6442"/>
                      <a:pt x="16106" y="8052"/>
                      <a:pt x="16911" y="9663"/>
                    </a:cubicBezTo>
                    <a:cubicBezTo>
                      <a:pt x="17716" y="12078"/>
                      <a:pt x="18521" y="13689"/>
                      <a:pt x="18521" y="16104"/>
                    </a:cubicBezTo>
                    <a:close/>
                    <a:moveTo>
                      <a:pt x="14496" y="30598"/>
                    </a:moveTo>
                    <a:cubicBezTo>
                      <a:pt x="15301" y="28988"/>
                      <a:pt x="16106" y="25767"/>
                      <a:pt x="16106" y="21741"/>
                    </a:cubicBezTo>
                    <a:cubicBezTo>
                      <a:pt x="16106" y="20130"/>
                      <a:pt x="16106" y="18520"/>
                      <a:pt x="16106" y="16909"/>
                    </a:cubicBezTo>
                    <a:lnTo>
                      <a:pt x="4832" y="22546"/>
                    </a:lnTo>
                    <a:cubicBezTo>
                      <a:pt x="5637" y="24156"/>
                      <a:pt x="5637" y="26572"/>
                      <a:pt x="6442" y="27377"/>
                    </a:cubicBezTo>
                    <a:cubicBezTo>
                      <a:pt x="7247" y="28988"/>
                      <a:pt x="8858" y="29793"/>
                      <a:pt x="9666" y="30598"/>
                    </a:cubicBezTo>
                    <a:cubicBezTo>
                      <a:pt x="12081" y="32209"/>
                      <a:pt x="13691" y="32209"/>
                      <a:pt x="14496" y="30598"/>
                    </a:cubicBezTo>
                    <a:close/>
                    <a:moveTo>
                      <a:pt x="4026" y="18520"/>
                    </a:moveTo>
                    <a:lnTo>
                      <a:pt x="15301" y="12884"/>
                    </a:lnTo>
                    <a:cubicBezTo>
                      <a:pt x="14496" y="11273"/>
                      <a:pt x="14496" y="9663"/>
                      <a:pt x="13691" y="8052"/>
                    </a:cubicBezTo>
                    <a:cubicBezTo>
                      <a:pt x="12886" y="6442"/>
                      <a:pt x="11276" y="5637"/>
                      <a:pt x="10471" y="4831"/>
                    </a:cubicBezTo>
                    <a:cubicBezTo>
                      <a:pt x="8053" y="3221"/>
                      <a:pt x="6442" y="4026"/>
                      <a:pt x="5637" y="5637"/>
                    </a:cubicBezTo>
                    <a:cubicBezTo>
                      <a:pt x="4832" y="7247"/>
                      <a:pt x="4026" y="10468"/>
                      <a:pt x="4026" y="14494"/>
                    </a:cubicBezTo>
                    <a:cubicBezTo>
                      <a:pt x="4026" y="15299"/>
                      <a:pt x="4026" y="16104"/>
                      <a:pt x="4026" y="16909"/>
                    </a:cubicBezTo>
                    <a:cubicBezTo>
                      <a:pt x="3221" y="16909"/>
                      <a:pt x="4026" y="17715"/>
                      <a:pt x="4026" y="18520"/>
                    </a:cubicBezTo>
                    <a:close/>
                  </a:path>
                </a:pathLst>
              </a:custGeom>
              <a:solidFill>
                <a:srgbClr val="0078D4"/>
              </a:solidFill>
              <a:ln w="5856"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3D7A377-BCF2-45B2-AD67-DD2DD45A4627}"/>
                  </a:ext>
                </a:extLst>
              </p:cNvPr>
              <p:cNvSpPr/>
              <p:nvPr/>
            </p:nvSpPr>
            <p:spPr>
              <a:xfrm>
                <a:off x="1355677" y="360292"/>
                <a:ext cx="16101" cy="35429"/>
              </a:xfrm>
              <a:custGeom>
                <a:avLst/>
                <a:gdLst>
                  <a:gd name="connsiteX0" fmla="*/ 10466 w 16101"/>
                  <a:gd name="connsiteY0" fmla="*/ 805 h 35429"/>
                  <a:gd name="connsiteX1" fmla="*/ 10466 w 16101"/>
                  <a:gd name="connsiteY1" fmla="*/ 28988 h 35429"/>
                  <a:gd name="connsiteX2" fmla="*/ 16101 w 16101"/>
                  <a:gd name="connsiteY2" fmla="*/ 32209 h 35429"/>
                  <a:gd name="connsiteX3" fmla="*/ 16101 w 16101"/>
                  <a:gd name="connsiteY3" fmla="*/ 35430 h 35429"/>
                  <a:gd name="connsiteX4" fmla="*/ 1610 w 16101"/>
                  <a:gd name="connsiteY4" fmla="*/ 26572 h 35429"/>
                  <a:gd name="connsiteX5" fmla="*/ 1610 w 16101"/>
                  <a:gd name="connsiteY5" fmla="*/ 23351 h 35429"/>
                  <a:gd name="connsiteX6" fmla="*/ 7246 w 16101"/>
                  <a:gd name="connsiteY6" fmla="*/ 27377 h 35429"/>
                  <a:gd name="connsiteX7" fmla="*/ 7246 w 16101"/>
                  <a:gd name="connsiteY7" fmla="*/ 4026 h 35429"/>
                  <a:gd name="connsiteX8" fmla="*/ 1610 w 16101"/>
                  <a:gd name="connsiteY8" fmla="*/ 4831 h 35429"/>
                  <a:gd name="connsiteX9" fmla="*/ 0 w 16101"/>
                  <a:gd name="connsiteY9" fmla="*/ 1610 h 35429"/>
                  <a:gd name="connsiteX10" fmla="*/ 8051 w 16101"/>
                  <a:gd name="connsiteY10" fmla="*/ 0 h 35429"/>
                  <a:gd name="connsiteX11" fmla="*/ 10466 w 16101"/>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5"/>
                    </a:moveTo>
                    <a:lnTo>
                      <a:pt x="10466" y="28988"/>
                    </a:lnTo>
                    <a:lnTo>
                      <a:pt x="16101" y="32209"/>
                    </a:lnTo>
                    <a:lnTo>
                      <a:pt x="16101" y="35430"/>
                    </a:lnTo>
                    <a:lnTo>
                      <a:pt x="1610" y="26572"/>
                    </a:lnTo>
                    <a:lnTo>
                      <a:pt x="1610" y="23351"/>
                    </a:lnTo>
                    <a:lnTo>
                      <a:pt x="7246" y="27377"/>
                    </a:lnTo>
                    <a:lnTo>
                      <a:pt x="7246" y="4026"/>
                    </a:lnTo>
                    <a:lnTo>
                      <a:pt x="1610" y="4831"/>
                    </a:lnTo>
                    <a:lnTo>
                      <a:pt x="0" y="1610"/>
                    </a:lnTo>
                    <a:lnTo>
                      <a:pt x="8051" y="0"/>
                    </a:lnTo>
                    <a:lnTo>
                      <a:pt x="10466" y="805"/>
                    </a:lnTo>
                    <a:close/>
                  </a:path>
                </a:pathLst>
              </a:custGeom>
              <a:solidFill>
                <a:srgbClr val="0078D4"/>
              </a:solidFill>
              <a:ln w="5856"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7BD1085-E6ED-4917-AC6C-E631E1603851}"/>
                  </a:ext>
                </a:extLst>
              </p:cNvPr>
              <p:cNvSpPr/>
              <p:nvPr/>
            </p:nvSpPr>
            <p:spPr>
              <a:xfrm>
                <a:off x="1379024" y="373175"/>
                <a:ext cx="16107" cy="36235"/>
              </a:xfrm>
              <a:custGeom>
                <a:avLst/>
                <a:gdLst>
                  <a:gd name="connsiteX0" fmla="*/ 10472 w 16107"/>
                  <a:gd name="connsiteY0" fmla="*/ 1611 h 36235"/>
                  <a:gd name="connsiteX1" fmla="*/ 10472 w 16107"/>
                  <a:gd name="connsiteY1" fmla="*/ 28988 h 36235"/>
                  <a:gd name="connsiteX2" fmla="*/ 16107 w 16107"/>
                  <a:gd name="connsiteY2" fmla="*/ 33014 h 36235"/>
                  <a:gd name="connsiteX3" fmla="*/ 16107 w 16107"/>
                  <a:gd name="connsiteY3" fmla="*/ 36235 h 36235"/>
                  <a:gd name="connsiteX4" fmla="*/ 805 w 16107"/>
                  <a:gd name="connsiteY4" fmla="*/ 27378 h 36235"/>
                  <a:gd name="connsiteX5" fmla="*/ 805 w 16107"/>
                  <a:gd name="connsiteY5" fmla="*/ 24157 h 36235"/>
                  <a:gd name="connsiteX6" fmla="*/ 7252 w 16107"/>
                  <a:gd name="connsiteY6" fmla="*/ 27378 h 36235"/>
                  <a:gd name="connsiteX7" fmla="*/ 7252 w 16107"/>
                  <a:gd name="connsiteY7" fmla="*/ 4027 h 36235"/>
                  <a:gd name="connsiteX8" fmla="*/ 805 w 16107"/>
                  <a:gd name="connsiteY8" fmla="*/ 5637 h 36235"/>
                  <a:gd name="connsiteX9" fmla="*/ 0 w 16107"/>
                  <a:gd name="connsiteY9" fmla="*/ 2416 h 36235"/>
                  <a:gd name="connsiteX10" fmla="*/ 8057 w 16107"/>
                  <a:gd name="connsiteY10" fmla="*/ 0 h 36235"/>
                  <a:gd name="connsiteX11" fmla="*/ 10472 w 16107"/>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7" h="36235">
                    <a:moveTo>
                      <a:pt x="10472" y="1611"/>
                    </a:moveTo>
                    <a:lnTo>
                      <a:pt x="10472" y="28988"/>
                    </a:lnTo>
                    <a:lnTo>
                      <a:pt x="16107" y="33014"/>
                    </a:lnTo>
                    <a:lnTo>
                      <a:pt x="16107" y="36235"/>
                    </a:lnTo>
                    <a:lnTo>
                      <a:pt x="805" y="27378"/>
                    </a:lnTo>
                    <a:lnTo>
                      <a:pt x="805" y="24157"/>
                    </a:lnTo>
                    <a:lnTo>
                      <a:pt x="7252" y="27378"/>
                    </a:lnTo>
                    <a:lnTo>
                      <a:pt x="7252" y="4027"/>
                    </a:lnTo>
                    <a:lnTo>
                      <a:pt x="805" y="5637"/>
                    </a:lnTo>
                    <a:lnTo>
                      <a:pt x="0" y="2416"/>
                    </a:lnTo>
                    <a:lnTo>
                      <a:pt x="8057" y="0"/>
                    </a:lnTo>
                    <a:lnTo>
                      <a:pt x="10472" y="1611"/>
                    </a:lnTo>
                    <a:close/>
                  </a:path>
                </a:pathLst>
              </a:custGeom>
              <a:solidFill>
                <a:srgbClr val="0078D4"/>
              </a:solidFill>
              <a:ln w="5856"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FD0C7B-B3C6-4423-A484-43234400A073}"/>
                  </a:ext>
                </a:extLst>
              </p:cNvPr>
              <p:cNvSpPr/>
              <p:nvPr/>
            </p:nvSpPr>
            <p:spPr>
              <a:xfrm>
                <a:off x="1400767" y="384448"/>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1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0 h 35429"/>
                  <a:gd name="connsiteX12" fmla="*/ 5636 w 19327"/>
                  <a:gd name="connsiteY12" fmla="*/ 0 h 35429"/>
                  <a:gd name="connsiteX13" fmla="*/ 9661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7 h 35429"/>
                  <a:gd name="connsiteX22" fmla="*/ 9661 w 19327"/>
                  <a:gd name="connsiteY22" fmla="*/ 30598 h 35429"/>
                  <a:gd name="connsiteX23" fmla="*/ 14497 w 19327"/>
                  <a:gd name="connsiteY23" fmla="*/ 30598 h 35429"/>
                  <a:gd name="connsiteX24" fmla="*/ 3220 w 19327"/>
                  <a:gd name="connsiteY24" fmla="*/ 18520 h 35429"/>
                  <a:gd name="connsiteX25" fmla="*/ 14497 w 19327"/>
                  <a:gd name="connsiteY25" fmla="*/ 12884 h 35429"/>
                  <a:gd name="connsiteX26" fmla="*/ 12881 w 19327"/>
                  <a:gd name="connsiteY26" fmla="*/ 8052 h 35429"/>
                  <a:gd name="connsiteX27" fmla="*/ 9661 w 19327"/>
                  <a:gd name="connsiteY27" fmla="*/ 4831 h 35429"/>
                  <a:gd name="connsiteX28" fmla="*/ 4830 w 19327"/>
                  <a:gd name="connsiteY28" fmla="*/ 5637 h 35429"/>
                  <a:gd name="connsiteX29" fmla="*/ 3220 w 19327"/>
                  <a:gd name="connsiteY29" fmla="*/ 14494 h 35429"/>
                  <a:gd name="connsiteX30" fmla="*/ 3220 w 19327"/>
                  <a:gd name="connsiteY30" fmla="*/ 16909 h 35429"/>
                  <a:gd name="connsiteX31" fmla="*/ 3220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7"/>
                    </a:cubicBezTo>
                    <a:cubicBezTo>
                      <a:pt x="805" y="4026"/>
                      <a:pt x="1610" y="2416"/>
                      <a:pt x="2415" y="1610"/>
                    </a:cubicBezTo>
                    <a:cubicBezTo>
                      <a:pt x="3220" y="805"/>
                      <a:pt x="4025" y="0"/>
                      <a:pt x="5636" y="0"/>
                    </a:cubicBezTo>
                    <a:cubicBezTo>
                      <a:pt x="6441" y="0"/>
                      <a:pt x="8051" y="805"/>
                      <a:pt x="9661" y="1610"/>
                    </a:cubicBezTo>
                    <a:cubicBezTo>
                      <a:pt x="11271" y="2416"/>
                      <a:pt x="12881" y="4026"/>
                      <a:pt x="13692" y="4831"/>
                    </a:cubicBezTo>
                    <a:cubicBezTo>
                      <a:pt x="14497" y="6442"/>
                      <a:pt x="16107" y="8052"/>
                      <a:pt x="16912" y="9663"/>
                    </a:cubicBezTo>
                    <a:cubicBezTo>
                      <a:pt x="17717" y="12078"/>
                      <a:pt x="17717" y="13689"/>
                      <a:pt x="18523" y="16104"/>
                    </a:cubicBezTo>
                    <a:close/>
                    <a:moveTo>
                      <a:pt x="14497" y="30598"/>
                    </a:moveTo>
                    <a:cubicBezTo>
                      <a:pt x="15302" y="28988"/>
                      <a:pt x="16107" y="25767"/>
                      <a:pt x="16107" y="21741"/>
                    </a:cubicBezTo>
                    <a:cubicBezTo>
                      <a:pt x="16107" y="20130"/>
                      <a:pt x="16107" y="18520"/>
                      <a:pt x="16107" y="16909"/>
                    </a:cubicBezTo>
                    <a:lnTo>
                      <a:pt x="4830" y="22546"/>
                    </a:lnTo>
                    <a:cubicBezTo>
                      <a:pt x="5636" y="24156"/>
                      <a:pt x="5636" y="26572"/>
                      <a:pt x="6441" y="27377"/>
                    </a:cubicBezTo>
                    <a:cubicBezTo>
                      <a:pt x="7246" y="28988"/>
                      <a:pt x="8856" y="29793"/>
                      <a:pt x="9661" y="30598"/>
                    </a:cubicBezTo>
                    <a:cubicBezTo>
                      <a:pt x="11271" y="32209"/>
                      <a:pt x="12881" y="32209"/>
                      <a:pt x="14497" y="30598"/>
                    </a:cubicBezTo>
                    <a:close/>
                    <a:moveTo>
                      <a:pt x="3220" y="18520"/>
                    </a:moveTo>
                    <a:lnTo>
                      <a:pt x="14497" y="12884"/>
                    </a:lnTo>
                    <a:cubicBezTo>
                      <a:pt x="13692" y="11273"/>
                      <a:pt x="13692" y="9663"/>
                      <a:pt x="12881" y="8052"/>
                    </a:cubicBezTo>
                    <a:cubicBezTo>
                      <a:pt x="12076" y="6442"/>
                      <a:pt x="10466" y="5637"/>
                      <a:pt x="9661" y="4831"/>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E182033-D015-4265-B9FC-82007B01FC9A}"/>
                  </a:ext>
                </a:extLst>
              </p:cNvPr>
              <p:cNvSpPr/>
              <p:nvPr/>
            </p:nvSpPr>
            <p:spPr>
              <a:xfrm>
                <a:off x="1424925" y="400553"/>
                <a:ext cx="16906" cy="35429"/>
              </a:xfrm>
              <a:custGeom>
                <a:avLst/>
                <a:gdLst>
                  <a:gd name="connsiteX0" fmla="*/ 11271 w 16906"/>
                  <a:gd name="connsiteY0" fmla="*/ 805 h 35429"/>
                  <a:gd name="connsiteX1" fmla="*/ 10466 w 16906"/>
                  <a:gd name="connsiteY1" fmla="*/ 28988 h 35429"/>
                  <a:gd name="connsiteX2" fmla="*/ 16907 w 16906"/>
                  <a:gd name="connsiteY2" fmla="*/ 32208 h 35429"/>
                  <a:gd name="connsiteX3" fmla="*/ 16907 w 16906"/>
                  <a:gd name="connsiteY3" fmla="*/ 35430 h 35429"/>
                  <a:gd name="connsiteX4" fmla="*/ 1610 w 16906"/>
                  <a:gd name="connsiteY4" fmla="*/ 26572 h 35429"/>
                  <a:gd name="connsiteX5" fmla="*/ 1610 w 16906"/>
                  <a:gd name="connsiteY5" fmla="*/ 23351 h 35429"/>
                  <a:gd name="connsiteX6" fmla="*/ 8051 w 16906"/>
                  <a:gd name="connsiteY6" fmla="*/ 27377 h 35429"/>
                  <a:gd name="connsiteX7" fmla="*/ 8051 w 16906"/>
                  <a:gd name="connsiteY7" fmla="*/ 4026 h 35429"/>
                  <a:gd name="connsiteX8" fmla="*/ 1610 w 16906"/>
                  <a:gd name="connsiteY8" fmla="*/ 4831 h 35429"/>
                  <a:gd name="connsiteX9" fmla="*/ 0 w 16906"/>
                  <a:gd name="connsiteY9" fmla="*/ 1610 h 35429"/>
                  <a:gd name="connsiteX10" fmla="*/ 8856 w 16906"/>
                  <a:gd name="connsiteY10" fmla="*/ 0 h 35429"/>
                  <a:gd name="connsiteX11" fmla="*/ 11271 w 16906"/>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5429">
                    <a:moveTo>
                      <a:pt x="11271" y="805"/>
                    </a:moveTo>
                    <a:lnTo>
                      <a:pt x="10466" y="28988"/>
                    </a:lnTo>
                    <a:lnTo>
                      <a:pt x="16907" y="32208"/>
                    </a:lnTo>
                    <a:lnTo>
                      <a:pt x="16907" y="35430"/>
                    </a:lnTo>
                    <a:lnTo>
                      <a:pt x="1610" y="26572"/>
                    </a:lnTo>
                    <a:lnTo>
                      <a:pt x="1610" y="23351"/>
                    </a:lnTo>
                    <a:lnTo>
                      <a:pt x="8051" y="27377"/>
                    </a:lnTo>
                    <a:lnTo>
                      <a:pt x="8051" y="4026"/>
                    </a:lnTo>
                    <a:lnTo>
                      <a:pt x="1610" y="4831"/>
                    </a:lnTo>
                    <a:lnTo>
                      <a:pt x="0" y="1610"/>
                    </a:lnTo>
                    <a:lnTo>
                      <a:pt x="8856" y="0"/>
                    </a:lnTo>
                    <a:lnTo>
                      <a:pt x="11271" y="805"/>
                    </a:lnTo>
                    <a:close/>
                  </a:path>
                </a:pathLst>
              </a:custGeom>
              <a:solidFill>
                <a:srgbClr val="0078D4"/>
              </a:solidFill>
              <a:ln w="5856"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F1226C6-8766-4361-94B0-876F0F47495E}"/>
                  </a:ext>
                </a:extLst>
              </p:cNvPr>
              <p:cNvSpPr/>
              <p:nvPr/>
            </p:nvSpPr>
            <p:spPr>
              <a:xfrm>
                <a:off x="1448278" y="413436"/>
                <a:ext cx="16906" cy="36235"/>
              </a:xfrm>
              <a:custGeom>
                <a:avLst/>
                <a:gdLst>
                  <a:gd name="connsiteX0" fmla="*/ 10466 w 16906"/>
                  <a:gd name="connsiteY0" fmla="*/ 1611 h 36235"/>
                  <a:gd name="connsiteX1" fmla="*/ 10466 w 16906"/>
                  <a:gd name="connsiteY1" fmla="*/ 28988 h 36235"/>
                  <a:gd name="connsiteX2" fmla="*/ 16907 w 16906"/>
                  <a:gd name="connsiteY2" fmla="*/ 33014 h 36235"/>
                  <a:gd name="connsiteX3" fmla="*/ 16907 w 16906"/>
                  <a:gd name="connsiteY3" fmla="*/ 36235 h 36235"/>
                  <a:gd name="connsiteX4" fmla="*/ 1610 w 16906"/>
                  <a:gd name="connsiteY4" fmla="*/ 27378 h 36235"/>
                  <a:gd name="connsiteX5" fmla="*/ 1610 w 16906"/>
                  <a:gd name="connsiteY5" fmla="*/ 24157 h 36235"/>
                  <a:gd name="connsiteX6" fmla="*/ 8051 w 16906"/>
                  <a:gd name="connsiteY6" fmla="*/ 27378 h 36235"/>
                  <a:gd name="connsiteX7" fmla="*/ 8051 w 16906"/>
                  <a:gd name="connsiteY7" fmla="*/ 4027 h 36235"/>
                  <a:gd name="connsiteX8" fmla="*/ 1610 w 16906"/>
                  <a:gd name="connsiteY8" fmla="*/ 5637 h 36235"/>
                  <a:gd name="connsiteX9" fmla="*/ 0 w 16906"/>
                  <a:gd name="connsiteY9" fmla="*/ 2416 h 36235"/>
                  <a:gd name="connsiteX10" fmla="*/ 8856 w 16906"/>
                  <a:gd name="connsiteY10" fmla="*/ 0 h 36235"/>
                  <a:gd name="connsiteX11" fmla="*/ 10466 w 16906"/>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5">
                    <a:moveTo>
                      <a:pt x="10466" y="1611"/>
                    </a:moveTo>
                    <a:lnTo>
                      <a:pt x="10466" y="28988"/>
                    </a:lnTo>
                    <a:lnTo>
                      <a:pt x="16907" y="33014"/>
                    </a:lnTo>
                    <a:lnTo>
                      <a:pt x="16907" y="36235"/>
                    </a:lnTo>
                    <a:lnTo>
                      <a:pt x="1610" y="27378"/>
                    </a:lnTo>
                    <a:lnTo>
                      <a:pt x="1610" y="24157"/>
                    </a:lnTo>
                    <a:lnTo>
                      <a:pt x="8051" y="27378"/>
                    </a:lnTo>
                    <a:lnTo>
                      <a:pt x="8051" y="4027"/>
                    </a:lnTo>
                    <a:lnTo>
                      <a:pt x="1610" y="5637"/>
                    </a:lnTo>
                    <a:lnTo>
                      <a:pt x="0" y="2416"/>
                    </a:lnTo>
                    <a:lnTo>
                      <a:pt x="8856" y="0"/>
                    </a:lnTo>
                    <a:lnTo>
                      <a:pt x="10466" y="1611"/>
                    </a:lnTo>
                    <a:close/>
                  </a:path>
                </a:pathLst>
              </a:custGeom>
              <a:solidFill>
                <a:srgbClr val="0078D4"/>
              </a:solidFill>
              <a:ln w="5856"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38DC27B-A4B5-4791-8E98-755BC0EE5FAF}"/>
                  </a:ext>
                </a:extLst>
              </p:cNvPr>
              <p:cNvSpPr/>
              <p:nvPr/>
            </p:nvSpPr>
            <p:spPr>
              <a:xfrm>
                <a:off x="1284011" y="370759"/>
                <a:ext cx="19324" cy="35429"/>
              </a:xfrm>
              <a:custGeom>
                <a:avLst/>
                <a:gdLst>
                  <a:gd name="connsiteX0" fmla="*/ 18520 w 19324"/>
                  <a:gd name="connsiteY0" fmla="*/ 16104 h 35429"/>
                  <a:gd name="connsiteX1" fmla="*/ 19325 w 19324"/>
                  <a:gd name="connsiteY1" fmla="*/ 23351 h 35429"/>
                  <a:gd name="connsiteX2" fmla="*/ 18520 w 19324"/>
                  <a:gd name="connsiteY2" fmla="*/ 29793 h 35429"/>
                  <a:gd name="connsiteX3" fmla="*/ 16910 w 19324"/>
                  <a:gd name="connsiteY3" fmla="*/ 33820 h 35429"/>
                  <a:gd name="connsiteX4" fmla="*/ 13689 w 19324"/>
                  <a:gd name="connsiteY4" fmla="*/ 35430 h 35429"/>
                  <a:gd name="connsiteX5" fmla="*/ 9662 w 19324"/>
                  <a:gd name="connsiteY5" fmla="*/ 33820 h 35429"/>
                  <a:gd name="connsiteX6" fmla="*/ 5636 w 19324"/>
                  <a:gd name="connsiteY6" fmla="*/ 29793 h 35429"/>
                  <a:gd name="connsiteX7" fmla="*/ 2415 w 19324"/>
                  <a:gd name="connsiteY7" fmla="*/ 24962 h 35429"/>
                  <a:gd name="connsiteX8" fmla="*/ 805 w 19324"/>
                  <a:gd name="connsiteY8" fmla="*/ 18520 h 35429"/>
                  <a:gd name="connsiteX9" fmla="*/ 0 w 19324"/>
                  <a:gd name="connsiteY9" fmla="*/ 12078 h 35429"/>
                  <a:gd name="connsiteX10" fmla="*/ 805 w 19324"/>
                  <a:gd name="connsiteY10" fmla="*/ 5637 h 35429"/>
                  <a:gd name="connsiteX11" fmla="*/ 2415 w 19324"/>
                  <a:gd name="connsiteY11" fmla="*/ 1611 h 35429"/>
                  <a:gd name="connsiteX12" fmla="*/ 5636 w 19324"/>
                  <a:gd name="connsiteY12" fmla="*/ 0 h 35429"/>
                  <a:gd name="connsiteX13" fmla="*/ 9662 w 19324"/>
                  <a:gd name="connsiteY13" fmla="*/ 1611 h 35429"/>
                  <a:gd name="connsiteX14" fmla="*/ 13689 w 19324"/>
                  <a:gd name="connsiteY14" fmla="*/ 4832 h 35429"/>
                  <a:gd name="connsiteX15" fmla="*/ 16910 w 19324"/>
                  <a:gd name="connsiteY15" fmla="*/ 9663 h 35429"/>
                  <a:gd name="connsiteX16" fmla="*/ 18520 w 19324"/>
                  <a:gd name="connsiteY16" fmla="*/ 16104 h 35429"/>
                  <a:gd name="connsiteX17" fmla="*/ 14494 w 19324"/>
                  <a:gd name="connsiteY17" fmla="*/ 30599 h 35429"/>
                  <a:gd name="connsiteX18" fmla="*/ 16104 w 19324"/>
                  <a:gd name="connsiteY18" fmla="*/ 21741 h 35429"/>
                  <a:gd name="connsiteX19" fmla="*/ 16104 w 19324"/>
                  <a:gd name="connsiteY19" fmla="*/ 16909 h 35429"/>
                  <a:gd name="connsiteX20" fmla="*/ 4831 w 19324"/>
                  <a:gd name="connsiteY20" fmla="*/ 22546 h 35429"/>
                  <a:gd name="connsiteX21" fmla="*/ 6441 w 19324"/>
                  <a:gd name="connsiteY21" fmla="*/ 27378 h 35429"/>
                  <a:gd name="connsiteX22" fmla="*/ 9662 w 19324"/>
                  <a:gd name="connsiteY22" fmla="*/ 30599 h 35429"/>
                  <a:gd name="connsiteX23" fmla="*/ 14494 w 19324"/>
                  <a:gd name="connsiteY23" fmla="*/ 30599 h 35429"/>
                  <a:gd name="connsiteX24" fmla="*/ 4026 w 19324"/>
                  <a:gd name="connsiteY24" fmla="*/ 18520 h 35429"/>
                  <a:gd name="connsiteX25" fmla="*/ 15299 w 19324"/>
                  <a:gd name="connsiteY25" fmla="*/ 12884 h 35429"/>
                  <a:gd name="connsiteX26" fmla="*/ 13689 w 19324"/>
                  <a:gd name="connsiteY26" fmla="*/ 8052 h 35429"/>
                  <a:gd name="connsiteX27" fmla="*/ 10468 w 19324"/>
                  <a:gd name="connsiteY27" fmla="*/ 4832 h 35429"/>
                  <a:gd name="connsiteX28" fmla="*/ 4831 w 19324"/>
                  <a:gd name="connsiteY28" fmla="*/ 4832 h 35429"/>
                  <a:gd name="connsiteX29" fmla="*/ 3220 w 19324"/>
                  <a:gd name="connsiteY29" fmla="*/ 13689 h 35429"/>
                  <a:gd name="connsiteX30" fmla="*/ 3220 w 19324"/>
                  <a:gd name="connsiteY30" fmla="*/ 16104 h 35429"/>
                  <a:gd name="connsiteX31" fmla="*/ 4026 w 19324"/>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4" h="35429">
                    <a:moveTo>
                      <a:pt x="18520" y="16104"/>
                    </a:moveTo>
                    <a:cubicBezTo>
                      <a:pt x="18520" y="18520"/>
                      <a:pt x="19325" y="20936"/>
                      <a:pt x="19325" y="23351"/>
                    </a:cubicBezTo>
                    <a:cubicBezTo>
                      <a:pt x="19325" y="25767"/>
                      <a:pt x="19325" y="28183"/>
                      <a:pt x="18520" y="29793"/>
                    </a:cubicBezTo>
                    <a:cubicBezTo>
                      <a:pt x="18520" y="31404"/>
                      <a:pt x="17715" y="33014"/>
                      <a:pt x="16910" y="33820"/>
                    </a:cubicBezTo>
                    <a:cubicBezTo>
                      <a:pt x="16104" y="34625"/>
                      <a:pt x="15299" y="35430"/>
                      <a:pt x="13689" y="35430"/>
                    </a:cubicBezTo>
                    <a:cubicBezTo>
                      <a:pt x="12883" y="35430"/>
                      <a:pt x="11273" y="35430"/>
                      <a:pt x="9662" y="33820"/>
                    </a:cubicBezTo>
                    <a:cubicBezTo>
                      <a:pt x="8052" y="33014"/>
                      <a:pt x="6441" y="31404"/>
                      <a:pt x="5636" y="29793"/>
                    </a:cubicBezTo>
                    <a:cubicBezTo>
                      <a:pt x="4831"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6" y="0"/>
                      <a:pt x="5636" y="0"/>
                    </a:cubicBezTo>
                    <a:cubicBezTo>
                      <a:pt x="6441" y="0"/>
                      <a:pt x="8052" y="805"/>
                      <a:pt x="9662" y="1611"/>
                    </a:cubicBezTo>
                    <a:cubicBezTo>
                      <a:pt x="11273" y="2416"/>
                      <a:pt x="12883" y="4026"/>
                      <a:pt x="13689" y="4832"/>
                    </a:cubicBezTo>
                    <a:cubicBezTo>
                      <a:pt x="14494" y="6442"/>
                      <a:pt x="16104" y="8052"/>
                      <a:pt x="16910" y="9663"/>
                    </a:cubicBezTo>
                    <a:cubicBezTo>
                      <a:pt x="17715" y="12078"/>
                      <a:pt x="18520" y="13689"/>
                      <a:pt x="18520" y="16104"/>
                    </a:cubicBezTo>
                    <a:close/>
                    <a:moveTo>
                      <a:pt x="14494" y="30599"/>
                    </a:moveTo>
                    <a:cubicBezTo>
                      <a:pt x="15299" y="28988"/>
                      <a:pt x="16104" y="25767"/>
                      <a:pt x="16104" y="21741"/>
                    </a:cubicBezTo>
                    <a:cubicBezTo>
                      <a:pt x="16104" y="20130"/>
                      <a:pt x="16104" y="18520"/>
                      <a:pt x="16104" y="16909"/>
                    </a:cubicBezTo>
                    <a:lnTo>
                      <a:pt x="4831" y="22546"/>
                    </a:lnTo>
                    <a:cubicBezTo>
                      <a:pt x="5636" y="24157"/>
                      <a:pt x="5636" y="26572"/>
                      <a:pt x="6441" y="27378"/>
                    </a:cubicBezTo>
                    <a:cubicBezTo>
                      <a:pt x="7247" y="28988"/>
                      <a:pt x="8857" y="29793"/>
                      <a:pt x="9662" y="30599"/>
                    </a:cubicBezTo>
                    <a:cubicBezTo>
                      <a:pt x="12078" y="32209"/>
                      <a:pt x="13689" y="32209"/>
                      <a:pt x="14494" y="30599"/>
                    </a:cubicBezTo>
                    <a:close/>
                    <a:moveTo>
                      <a:pt x="4026" y="18520"/>
                    </a:moveTo>
                    <a:lnTo>
                      <a:pt x="15299" y="12884"/>
                    </a:lnTo>
                    <a:cubicBezTo>
                      <a:pt x="14494" y="11273"/>
                      <a:pt x="14494" y="9663"/>
                      <a:pt x="13689" y="8052"/>
                    </a:cubicBezTo>
                    <a:cubicBezTo>
                      <a:pt x="12883" y="6442"/>
                      <a:pt x="11273" y="5637"/>
                      <a:pt x="10468" y="4832"/>
                    </a:cubicBezTo>
                    <a:cubicBezTo>
                      <a:pt x="7247" y="3221"/>
                      <a:pt x="5636" y="3221"/>
                      <a:pt x="4831" y="4832"/>
                    </a:cubicBezTo>
                    <a:cubicBezTo>
                      <a:pt x="4026" y="6442"/>
                      <a:pt x="3220" y="9663"/>
                      <a:pt x="3220" y="13689"/>
                    </a:cubicBezTo>
                    <a:cubicBezTo>
                      <a:pt x="3220" y="14494"/>
                      <a:pt x="3220" y="15299"/>
                      <a:pt x="3220" y="16104"/>
                    </a:cubicBezTo>
                    <a:cubicBezTo>
                      <a:pt x="4026" y="16909"/>
                      <a:pt x="4026" y="17715"/>
                      <a:pt x="4026" y="18520"/>
                    </a:cubicBezTo>
                    <a:close/>
                  </a:path>
                </a:pathLst>
              </a:custGeom>
              <a:solidFill>
                <a:srgbClr val="0078D4"/>
              </a:solidFill>
              <a:ln w="5856"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36946EA-7BE1-432D-B453-5D963036D81F}"/>
                  </a:ext>
                </a:extLst>
              </p:cNvPr>
              <p:cNvSpPr/>
              <p:nvPr/>
            </p:nvSpPr>
            <p:spPr>
              <a:xfrm>
                <a:off x="1308974" y="386864"/>
                <a:ext cx="16104" cy="35429"/>
              </a:xfrm>
              <a:custGeom>
                <a:avLst/>
                <a:gdLst>
                  <a:gd name="connsiteX0" fmla="*/ 10468 w 16104"/>
                  <a:gd name="connsiteY0" fmla="*/ 805 h 35429"/>
                  <a:gd name="connsiteX1" fmla="*/ 10468 w 16104"/>
                  <a:gd name="connsiteY1" fmla="*/ 28988 h 35429"/>
                  <a:gd name="connsiteX2" fmla="*/ 16104 w 16104"/>
                  <a:gd name="connsiteY2" fmla="*/ 32209 h 35429"/>
                  <a:gd name="connsiteX3" fmla="*/ 16104 w 16104"/>
                  <a:gd name="connsiteY3" fmla="*/ 35430 h 35429"/>
                  <a:gd name="connsiteX4" fmla="*/ 1610 w 16104"/>
                  <a:gd name="connsiteY4" fmla="*/ 26572 h 35429"/>
                  <a:gd name="connsiteX5" fmla="*/ 1610 w 16104"/>
                  <a:gd name="connsiteY5" fmla="*/ 23351 h 35429"/>
                  <a:gd name="connsiteX6" fmla="*/ 7247 w 16104"/>
                  <a:gd name="connsiteY6" fmla="*/ 27378 h 35429"/>
                  <a:gd name="connsiteX7" fmla="*/ 7247 w 16104"/>
                  <a:gd name="connsiteY7" fmla="*/ 4026 h 35429"/>
                  <a:gd name="connsiteX8" fmla="*/ 1610 w 16104"/>
                  <a:gd name="connsiteY8" fmla="*/ 4832 h 35429"/>
                  <a:gd name="connsiteX9" fmla="*/ 0 w 16104"/>
                  <a:gd name="connsiteY9" fmla="*/ 1611 h 35429"/>
                  <a:gd name="connsiteX10" fmla="*/ 8052 w 16104"/>
                  <a:gd name="connsiteY10" fmla="*/ 0 h 35429"/>
                  <a:gd name="connsiteX11" fmla="*/ 10468 w 16104"/>
                  <a:gd name="connsiteY11" fmla="*/ 80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5429">
                    <a:moveTo>
                      <a:pt x="10468" y="805"/>
                    </a:moveTo>
                    <a:lnTo>
                      <a:pt x="10468" y="28988"/>
                    </a:lnTo>
                    <a:lnTo>
                      <a:pt x="16104" y="32209"/>
                    </a:lnTo>
                    <a:lnTo>
                      <a:pt x="16104" y="35430"/>
                    </a:lnTo>
                    <a:lnTo>
                      <a:pt x="1610" y="26572"/>
                    </a:lnTo>
                    <a:lnTo>
                      <a:pt x="1610" y="23351"/>
                    </a:lnTo>
                    <a:lnTo>
                      <a:pt x="7247" y="27378"/>
                    </a:lnTo>
                    <a:lnTo>
                      <a:pt x="7247" y="4026"/>
                    </a:lnTo>
                    <a:lnTo>
                      <a:pt x="1610" y="4832"/>
                    </a:lnTo>
                    <a:lnTo>
                      <a:pt x="0" y="1611"/>
                    </a:lnTo>
                    <a:lnTo>
                      <a:pt x="8052" y="0"/>
                    </a:lnTo>
                    <a:lnTo>
                      <a:pt x="10468" y="805"/>
                    </a:lnTo>
                    <a:close/>
                  </a:path>
                </a:pathLst>
              </a:custGeom>
              <a:solidFill>
                <a:srgbClr val="0078D4"/>
              </a:solidFill>
              <a:ln w="5856"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51CDCA4-C95C-420C-99DC-F3173D9DF301}"/>
                  </a:ext>
                </a:extLst>
              </p:cNvPr>
              <p:cNvSpPr/>
              <p:nvPr/>
            </p:nvSpPr>
            <p:spPr>
              <a:xfrm>
                <a:off x="1332325" y="399747"/>
                <a:ext cx="16106" cy="36234"/>
              </a:xfrm>
              <a:custGeom>
                <a:avLst/>
                <a:gdLst>
                  <a:gd name="connsiteX0" fmla="*/ 10465 w 16106"/>
                  <a:gd name="connsiteY0" fmla="*/ 1610 h 36234"/>
                  <a:gd name="connsiteX1" fmla="*/ 10465 w 16106"/>
                  <a:gd name="connsiteY1" fmla="*/ 28988 h 36234"/>
                  <a:gd name="connsiteX2" fmla="*/ 16107 w 16106"/>
                  <a:gd name="connsiteY2" fmla="*/ 33014 h 36234"/>
                  <a:gd name="connsiteX3" fmla="*/ 16107 w 16106"/>
                  <a:gd name="connsiteY3" fmla="*/ 36235 h 36234"/>
                  <a:gd name="connsiteX4" fmla="*/ 1611 w 16106"/>
                  <a:gd name="connsiteY4" fmla="*/ 27377 h 36234"/>
                  <a:gd name="connsiteX5" fmla="*/ 1611 w 16106"/>
                  <a:gd name="connsiteY5" fmla="*/ 24156 h 36234"/>
                  <a:gd name="connsiteX6" fmla="*/ 7247 w 16106"/>
                  <a:gd name="connsiteY6" fmla="*/ 27377 h 36234"/>
                  <a:gd name="connsiteX7" fmla="*/ 7247 w 16106"/>
                  <a:gd name="connsiteY7" fmla="*/ 4026 h 36234"/>
                  <a:gd name="connsiteX8" fmla="*/ 1611 w 16106"/>
                  <a:gd name="connsiteY8" fmla="*/ 5636 h 36234"/>
                  <a:gd name="connsiteX9" fmla="*/ 0 w 16106"/>
                  <a:gd name="connsiteY9" fmla="*/ 2415 h 36234"/>
                  <a:gd name="connsiteX10" fmla="*/ 8050 w 16106"/>
                  <a:gd name="connsiteY10" fmla="*/ 0 h 36234"/>
                  <a:gd name="connsiteX11" fmla="*/ 10465 w 16106"/>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6" h="36234">
                    <a:moveTo>
                      <a:pt x="10465" y="1610"/>
                    </a:moveTo>
                    <a:lnTo>
                      <a:pt x="10465" y="28988"/>
                    </a:lnTo>
                    <a:lnTo>
                      <a:pt x="16107" y="33014"/>
                    </a:lnTo>
                    <a:lnTo>
                      <a:pt x="16107" y="36235"/>
                    </a:lnTo>
                    <a:lnTo>
                      <a:pt x="1611" y="27377"/>
                    </a:lnTo>
                    <a:lnTo>
                      <a:pt x="1611" y="24156"/>
                    </a:lnTo>
                    <a:lnTo>
                      <a:pt x="7247" y="27377"/>
                    </a:lnTo>
                    <a:lnTo>
                      <a:pt x="7247" y="4026"/>
                    </a:lnTo>
                    <a:lnTo>
                      <a:pt x="1611" y="5636"/>
                    </a:lnTo>
                    <a:lnTo>
                      <a:pt x="0" y="2415"/>
                    </a:lnTo>
                    <a:lnTo>
                      <a:pt x="8050" y="0"/>
                    </a:lnTo>
                    <a:lnTo>
                      <a:pt x="10465" y="1610"/>
                    </a:lnTo>
                    <a:close/>
                  </a:path>
                </a:pathLst>
              </a:custGeom>
              <a:solidFill>
                <a:srgbClr val="0078D4"/>
              </a:solidFill>
              <a:ln w="5856"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946F26E-46F2-453C-9808-C41F297F8F87}"/>
                  </a:ext>
                </a:extLst>
              </p:cNvPr>
              <p:cNvSpPr/>
              <p:nvPr/>
            </p:nvSpPr>
            <p:spPr>
              <a:xfrm>
                <a:off x="1355677" y="413436"/>
                <a:ext cx="16101" cy="35429"/>
              </a:xfrm>
              <a:custGeom>
                <a:avLst/>
                <a:gdLst>
                  <a:gd name="connsiteX0" fmla="*/ 10466 w 16101"/>
                  <a:gd name="connsiteY0" fmla="*/ 806 h 35429"/>
                  <a:gd name="connsiteX1" fmla="*/ 10466 w 16101"/>
                  <a:gd name="connsiteY1" fmla="*/ 28988 h 35429"/>
                  <a:gd name="connsiteX2" fmla="*/ 16101 w 16101"/>
                  <a:gd name="connsiteY2" fmla="*/ 32209 h 35429"/>
                  <a:gd name="connsiteX3" fmla="*/ 16101 w 16101"/>
                  <a:gd name="connsiteY3" fmla="*/ 35430 h 35429"/>
                  <a:gd name="connsiteX4" fmla="*/ 805 w 16101"/>
                  <a:gd name="connsiteY4" fmla="*/ 27378 h 35429"/>
                  <a:gd name="connsiteX5" fmla="*/ 805 w 16101"/>
                  <a:gd name="connsiteY5" fmla="*/ 24157 h 35429"/>
                  <a:gd name="connsiteX6" fmla="*/ 7246 w 16101"/>
                  <a:gd name="connsiteY6" fmla="*/ 27378 h 35429"/>
                  <a:gd name="connsiteX7" fmla="*/ 7246 w 16101"/>
                  <a:gd name="connsiteY7" fmla="*/ 4027 h 35429"/>
                  <a:gd name="connsiteX8" fmla="*/ 805 w 16101"/>
                  <a:gd name="connsiteY8" fmla="*/ 5637 h 35429"/>
                  <a:gd name="connsiteX9" fmla="*/ 0 w 16101"/>
                  <a:gd name="connsiteY9" fmla="*/ 1611 h 35429"/>
                  <a:gd name="connsiteX10" fmla="*/ 8051 w 16101"/>
                  <a:gd name="connsiteY10" fmla="*/ 0 h 35429"/>
                  <a:gd name="connsiteX11" fmla="*/ 10466 w 16101"/>
                  <a:gd name="connsiteY11" fmla="*/ 806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5429">
                    <a:moveTo>
                      <a:pt x="10466" y="806"/>
                    </a:moveTo>
                    <a:lnTo>
                      <a:pt x="10466" y="28988"/>
                    </a:lnTo>
                    <a:lnTo>
                      <a:pt x="16101" y="32209"/>
                    </a:lnTo>
                    <a:lnTo>
                      <a:pt x="16101" y="35430"/>
                    </a:lnTo>
                    <a:lnTo>
                      <a:pt x="805" y="27378"/>
                    </a:lnTo>
                    <a:lnTo>
                      <a:pt x="805" y="24157"/>
                    </a:lnTo>
                    <a:lnTo>
                      <a:pt x="7246" y="27378"/>
                    </a:lnTo>
                    <a:lnTo>
                      <a:pt x="7246" y="4027"/>
                    </a:lnTo>
                    <a:lnTo>
                      <a:pt x="805" y="5637"/>
                    </a:lnTo>
                    <a:lnTo>
                      <a:pt x="0" y="1611"/>
                    </a:lnTo>
                    <a:lnTo>
                      <a:pt x="8051" y="0"/>
                    </a:lnTo>
                    <a:lnTo>
                      <a:pt x="10466" y="806"/>
                    </a:lnTo>
                    <a:close/>
                  </a:path>
                </a:pathLst>
              </a:custGeom>
              <a:solidFill>
                <a:srgbClr val="0078D4"/>
              </a:solidFill>
              <a:ln w="5856"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7A4F7ED8-1103-4264-B545-8D920721853E}"/>
                  </a:ext>
                </a:extLst>
              </p:cNvPr>
              <p:cNvSpPr/>
              <p:nvPr/>
            </p:nvSpPr>
            <p:spPr>
              <a:xfrm>
                <a:off x="1377414" y="424709"/>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1 h 35429"/>
                  <a:gd name="connsiteX8" fmla="*/ 805 w 19327"/>
                  <a:gd name="connsiteY8" fmla="*/ 18520 h 35429"/>
                  <a:gd name="connsiteX9" fmla="*/ 0 w 19327"/>
                  <a:gd name="connsiteY9" fmla="*/ 12078 h 35429"/>
                  <a:gd name="connsiteX10" fmla="*/ 805 w 19327"/>
                  <a:gd name="connsiteY10" fmla="*/ 5637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29793 h 35429"/>
                  <a:gd name="connsiteX18" fmla="*/ 16107 w 19327"/>
                  <a:gd name="connsiteY18" fmla="*/ 20935 h 35429"/>
                  <a:gd name="connsiteX19" fmla="*/ 16107 w 19327"/>
                  <a:gd name="connsiteY19" fmla="*/ 16104 h 35429"/>
                  <a:gd name="connsiteX20" fmla="*/ 4031 w 19327"/>
                  <a:gd name="connsiteY20" fmla="*/ 21741 h 35429"/>
                  <a:gd name="connsiteX21" fmla="*/ 5641 w 19327"/>
                  <a:gd name="connsiteY21" fmla="*/ 26572 h 35429"/>
                  <a:gd name="connsiteX22" fmla="*/ 8862 w 19327"/>
                  <a:gd name="connsiteY22" fmla="*/ 29793 h 35429"/>
                  <a:gd name="connsiteX23" fmla="*/ 14497 w 19327"/>
                  <a:gd name="connsiteY23" fmla="*/ 29793 h 35429"/>
                  <a:gd name="connsiteX24" fmla="*/ 3226 w 19327"/>
                  <a:gd name="connsiteY24" fmla="*/ 17715 h 35429"/>
                  <a:gd name="connsiteX25" fmla="*/ 14497 w 19327"/>
                  <a:gd name="connsiteY25" fmla="*/ 12078 h 35429"/>
                  <a:gd name="connsiteX26" fmla="*/ 12887 w 19327"/>
                  <a:gd name="connsiteY26" fmla="*/ 7247 h 35429"/>
                  <a:gd name="connsiteX27" fmla="*/ 9667 w 19327"/>
                  <a:gd name="connsiteY27" fmla="*/ 4026 h 35429"/>
                  <a:gd name="connsiteX28" fmla="*/ 4836 w 19327"/>
                  <a:gd name="connsiteY28" fmla="*/ 4831 h 35429"/>
                  <a:gd name="connsiteX29" fmla="*/ 3226 w 19327"/>
                  <a:gd name="connsiteY29" fmla="*/ 13689 h 35429"/>
                  <a:gd name="connsiteX30" fmla="*/ 3226 w 19327"/>
                  <a:gd name="connsiteY30" fmla="*/ 16104 h 35429"/>
                  <a:gd name="connsiteX31" fmla="*/ 3226 w 19327"/>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7" y="35430"/>
                      <a:pt x="11277" y="35430"/>
                      <a:pt x="9667" y="33819"/>
                    </a:cubicBezTo>
                    <a:cubicBezTo>
                      <a:pt x="8057" y="33014"/>
                      <a:pt x="6446" y="31403"/>
                      <a:pt x="5641" y="29793"/>
                    </a:cubicBezTo>
                    <a:cubicBezTo>
                      <a:pt x="4836" y="28182"/>
                      <a:pt x="3226" y="26572"/>
                      <a:pt x="2421" y="24961"/>
                    </a:cubicBezTo>
                    <a:cubicBezTo>
                      <a:pt x="1616" y="23351"/>
                      <a:pt x="805" y="20935"/>
                      <a:pt x="805" y="18520"/>
                    </a:cubicBezTo>
                    <a:cubicBezTo>
                      <a:pt x="805" y="16104"/>
                      <a:pt x="0" y="14494"/>
                      <a:pt x="0" y="12078"/>
                    </a:cubicBezTo>
                    <a:cubicBezTo>
                      <a:pt x="0" y="9663"/>
                      <a:pt x="0" y="7247"/>
                      <a:pt x="805" y="5637"/>
                    </a:cubicBezTo>
                    <a:cubicBezTo>
                      <a:pt x="805" y="4026"/>
                      <a:pt x="1616" y="2416"/>
                      <a:pt x="2421" y="1610"/>
                    </a:cubicBezTo>
                    <a:cubicBezTo>
                      <a:pt x="3226" y="805"/>
                      <a:pt x="4031" y="0"/>
                      <a:pt x="5641" y="0"/>
                    </a:cubicBezTo>
                    <a:cubicBezTo>
                      <a:pt x="6446" y="0"/>
                      <a:pt x="8057" y="805"/>
                      <a:pt x="9667" y="1610"/>
                    </a:cubicBezTo>
                    <a:cubicBezTo>
                      <a:pt x="11277" y="2416"/>
                      <a:pt x="12887" y="4026"/>
                      <a:pt x="13692" y="4831"/>
                    </a:cubicBezTo>
                    <a:cubicBezTo>
                      <a:pt x="14497" y="6442"/>
                      <a:pt x="16107" y="8052"/>
                      <a:pt x="16912" y="9663"/>
                    </a:cubicBezTo>
                    <a:cubicBezTo>
                      <a:pt x="17717" y="11273"/>
                      <a:pt x="17717" y="13689"/>
                      <a:pt x="18523" y="16104"/>
                    </a:cubicBezTo>
                    <a:close/>
                    <a:moveTo>
                      <a:pt x="14497" y="29793"/>
                    </a:moveTo>
                    <a:cubicBezTo>
                      <a:pt x="15302" y="28182"/>
                      <a:pt x="16107" y="24961"/>
                      <a:pt x="16107" y="20935"/>
                    </a:cubicBezTo>
                    <a:cubicBezTo>
                      <a:pt x="16107" y="19325"/>
                      <a:pt x="16107" y="17715"/>
                      <a:pt x="16107" y="16104"/>
                    </a:cubicBezTo>
                    <a:lnTo>
                      <a:pt x="4031" y="21741"/>
                    </a:lnTo>
                    <a:cubicBezTo>
                      <a:pt x="4836" y="23351"/>
                      <a:pt x="4836" y="25767"/>
                      <a:pt x="5641" y="26572"/>
                    </a:cubicBezTo>
                    <a:cubicBezTo>
                      <a:pt x="6446" y="28182"/>
                      <a:pt x="8057" y="28988"/>
                      <a:pt x="8862" y="29793"/>
                    </a:cubicBezTo>
                    <a:cubicBezTo>
                      <a:pt x="11277" y="32209"/>
                      <a:pt x="12887" y="31403"/>
                      <a:pt x="14497" y="29793"/>
                    </a:cubicBezTo>
                    <a:close/>
                    <a:moveTo>
                      <a:pt x="3226" y="17715"/>
                    </a:moveTo>
                    <a:lnTo>
                      <a:pt x="14497" y="12078"/>
                    </a:lnTo>
                    <a:cubicBezTo>
                      <a:pt x="13692" y="10468"/>
                      <a:pt x="13692" y="8858"/>
                      <a:pt x="12887" y="7247"/>
                    </a:cubicBezTo>
                    <a:cubicBezTo>
                      <a:pt x="12082" y="5637"/>
                      <a:pt x="10472" y="4831"/>
                      <a:pt x="9667" y="4026"/>
                    </a:cubicBezTo>
                    <a:cubicBezTo>
                      <a:pt x="7252" y="2416"/>
                      <a:pt x="5641" y="3221"/>
                      <a:pt x="4836" y="4831"/>
                    </a:cubicBezTo>
                    <a:cubicBezTo>
                      <a:pt x="4031" y="6442"/>
                      <a:pt x="3226" y="9663"/>
                      <a:pt x="3226" y="13689"/>
                    </a:cubicBezTo>
                    <a:cubicBezTo>
                      <a:pt x="3226" y="14494"/>
                      <a:pt x="3226" y="15299"/>
                      <a:pt x="3226" y="16104"/>
                    </a:cubicBezTo>
                    <a:cubicBezTo>
                      <a:pt x="3226" y="16909"/>
                      <a:pt x="3226" y="17715"/>
                      <a:pt x="3226" y="17715"/>
                    </a:cubicBezTo>
                    <a:close/>
                  </a:path>
                </a:pathLst>
              </a:custGeom>
              <a:solidFill>
                <a:srgbClr val="0078D4"/>
              </a:solidFill>
              <a:ln w="5856"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4B9646B-3684-4029-A35C-C548EB81A810}"/>
                  </a:ext>
                </a:extLst>
              </p:cNvPr>
              <p:cNvSpPr/>
              <p:nvPr/>
            </p:nvSpPr>
            <p:spPr>
              <a:xfrm>
                <a:off x="1400767" y="437593"/>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29 h 35429"/>
                  <a:gd name="connsiteX5" fmla="*/ 9661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15 w 19327"/>
                  <a:gd name="connsiteY11" fmla="*/ 1610 h 35429"/>
                  <a:gd name="connsiteX12" fmla="*/ 5636 w 19327"/>
                  <a:gd name="connsiteY12" fmla="*/ 0 h 35429"/>
                  <a:gd name="connsiteX13" fmla="*/ 9661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3692 w 19327"/>
                  <a:gd name="connsiteY17" fmla="*/ 30598 h 35429"/>
                  <a:gd name="connsiteX18" fmla="*/ 15302 w 19327"/>
                  <a:gd name="connsiteY18" fmla="*/ 21741 h 35429"/>
                  <a:gd name="connsiteX19" fmla="*/ 15302 w 19327"/>
                  <a:gd name="connsiteY19" fmla="*/ 16909 h 35429"/>
                  <a:gd name="connsiteX20" fmla="*/ 4025 w 19327"/>
                  <a:gd name="connsiteY20" fmla="*/ 22546 h 35429"/>
                  <a:gd name="connsiteX21" fmla="*/ 5636 w 19327"/>
                  <a:gd name="connsiteY21" fmla="*/ 27377 h 35429"/>
                  <a:gd name="connsiteX22" fmla="*/ 8856 w 19327"/>
                  <a:gd name="connsiteY22" fmla="*/ 30598 h 35429"/>
                  <a:gd name="connsiteX23" fmla="*/ 13692 w 19327"/>
                  <a:gd name="connsiteY23" fmla="*/ 30598 h 35429"/>
                  <a:gd name="connsiteX24" fmla="*/ 3220 w 19327"/>
                  <a:gd name="connsiteY24" fmla="*/ 18520 h 35429"/>
                  <a:gd name="connsiteX25" fmla="*/ 14497 w 19327"/>
                  <a:gd name="connsiteY25" fmla="*/ 12884 h 35429"/>
                  <a:gd name="connsiteX26" fmla="*/ 12881 w 19327"/>
                  <a:gd name="connsiteY26" fmla="*/ 8052 h 35429"/>
                  <a:gd name="connsiteX27" fmla="*/ 9661 w 19327"/>
                  <a:gd name="connsiteY27" fmla="*/ 4831 h 35429"/>
                  <a:gd name="connsiteX28" fmla="*/ 4830 w 19327"/>
                  <a:gd name="connsiteY28" fmla="*/ 5636 h 35429"/>
                  <a:gd name="connsiteX29" fmla="*/ 3220 w 19327"/>
                  <a:gd name="connsiteY29" fmla="*/ 14494 h 35429"/>
                  <a:gd name="connsiteX30" fmla="*/ 3220 w 19327"/>
                  <a:gd name="connsiteY30" fmla="*/ 16909 h 35429"/>
                  <a:gd name="connsiteX31" fmla="*/ 3220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29"/>
                      <a:pt x="13692" y="35429"/>
                    </a:cubicBezTo>
                    <a:cubicBezTo>
                      <a:pt x="12881" y="35429"/>
                      <a:pt x="11271" y="35429"/>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92" y="4831"/>
                    </a:cubicBezTo>
                    <a:cubicBezTo>
                      <a:pt x="14497" y="6442"/>
                      <a:pt x="16107" y="8052"/>
                      <a:pt x="16912" y="9663"/>
                    </a:cubicBezTo>
                    <a:cubicBezTo>
                      <a:pt x="17717" y="12078"/>
                      <a:pt x="17717" y="14494"/>
                      <a:pt x="18523" y="16104"/>
                    </a:cubicBezTo>
                    <a:close/>
                    <a:moveTo>
                      <a:pt x="13692" y="30598"/>
                    </a:moveTo>
                    <a:cubicBezTo>
                      <a:pt x="14497" y="28988"/>
                      <a:pt x="15302" y="25767"/>
                      <a:pt x="15302" y="21741"/>
                    </a:cubicBezTo>
                    <a:cubicBezTo>
                      <a:pt x="15302" y="20130"/>
                      <a:pt x="15302" y="18520"/>
                      <a:pt x="15302" y="16909"/>
                    </a:cubicBezTo>
                    <a:lnTo>
                      <a:pt x="4025" y="22546"/>
                    </a:lnTo>
                    <a:cubicBezTo>
                      <a:pt x="4830" y="24156"/>
                      <a:pt x="4830" y="26572"/>
                      <a:pt x="5636" y="27377"/>
                    </a:cubicBezTo>
                    <a:cubicBezTo>
                      <a:pt x="6441" y="28987"/>
                      <a:pt x="8051" y="29793"/>
                      <a:pt x="8856" y="30598"/>
                    </a:cubicBezTo>
                    <a:cubicBezTo>
                      <a:pt x="11271" y="32209"/>
                      <a:pt x="12881" y="32209"/>
                      <a:pt x="13692" y="30598"/>
                    </a:cubicBezTo>
                    <a:close/>
                    <a:moveTo>
                      <a:pt x="3220" y="18520"/>
                    </a:moveTo>
                    <a:lnTo>
                      <a:pt x="14497" y="12884"/>
                    </a:lnTo>
                    <a:cubicBezTo>
                      <a:pt x="13692" y="11273"/>
                      <a:pt x="13692" y="9663"/>
                      <a:pt x="12881" y="8052"/>
                    </a:cubicBezTo>
                    <a:cubicBezTo>
                      <a:pt x="12076" y="6442"/>
                      <a:pt x="10466" y="5636"/>
                      <a:pt x="9661" y="4831"/>
                    </a:cubicBezTo>
                    <a:cubicBezTo>
                      <a:pt x="7246" y="3221"/>
                      <a:pt x="5636" y="4026"/>
                      <a:pt x="4830" y="5636"/>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DFED524-F76F-4C23-AF55-51B3ACC81ACC}"/>
                  </a:ext>
                </a:extLst>
              </p:cNvPr>
              <p:cNvSpPr/>
              <p:nvPr/>
            </p:nvSpPr>
            <p:spPr>
              <a:xfrm>
                <a:off x="1424120" y="451281"/>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20 h 35429"/>
                  <a:gd name="connsiteX4" fmla="*/ 13686 w 19321"/>
                  <a:gd name="connsiteY4" fmla="*/ 35430 h 35429"/>
                  <a:gd name="connsiteX5" fmla="*/ 9661 w 19321"/>
                  <a:gd name="connsiteY5" fmla="*/ 33820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3686 w 19321"/>
                  <a:gd name="connsiteY17" fmla="*/ 30599 h 35429"/>
                  <a:gd name="connsiteX18" fmla="*/ 15296 w 19321"/>
                  <a:gd name="connsiteY18" fmla="*/ 21741 h 35429"/>
                  <a:gd name="connsiteX19" fmla="*/ 15296 w 19321"/>
                  <a:gd name="connsiteY19" fmla="*/ 16909 h 35429"/>
                  <a:gd name="connsiteX20" fmla="*/ 4025 w 19321"/>
                  <a:gd name="connsiteY20" fmla="*/ 22546 h 35429"/>
                  <a:gd name="connsiteX21" fmla="*/ 5636 w 19321"/>
                  <a:gd name="connsiteY21" fmla="*/ 27378 h 35429"/>
                  <a:gd name="connsiteX22" fmla="*/ 8856 w 19321"/>
                  <a:gd name="connsiteY22" fmla="*/ 30599 h 35429"/>
                  <a:gd name="connsiteX23" fmla="*/ 13686 w 19321"/>
                  <a:gd name="connsiteY23" fmla="*/ 30599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2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6"/>
                      <a:pt x="19322" y="23351"/>
                    </a:cubicBezTo>
                    <a:cubicBezTo>
                      <a:pt x="19322" y="25767"/>
                      <a:pt x="19322" y="28183"/>
                      <a:pt x="18517" y="29793"/>
                    </a:cubicBezTo>
                    <a:cubicBezTo>
                      <a:pt x="18517" y="31404"/>
                      <a:pt x="17712" y="33014"/>
                      <a:pt x="16907" y="33820"/>
                    </a:cubicBezTo>
                    <a:cubicBezTo>
                      <a:pt x="16102" y="34625"/>
                      <a:pt x="15296" y="35430"/>
                      <a:pt x="13686"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7"/>
                      <a:pt x="1610" y="2416"/>
                      <a:pt x="2415" y="1611"/>
                    </a:cubicBezTo>
                    <a:cubicBezTo>
                      <a:pt x="3220" y="806"/>
                      <a:pt x="4025" y="0"/>
                      <a:pt x="5636" y="0"/>
                    </a:cubicBezTo>
                    <a:cubicBezTo>
                      <a:pt x="6441" y="0"/>
                      <a:pt x="8051" y="806"/>
                      <a:pt x="9661" y="1611"/>
                    </a:cubicBezTo>
                    <a:cubicBezTo>
                      <a:pt x="11271" y="2416"/>
                      <a:pt x="12881" y="4027"/>
                      <a:pt x="13686" y="4832"/>
                    </a:cubicBezTo>
                    <a:cubicBezTo>
                      <a:pt x="14491" y="6442"/>
                      <a:pt x="16102" y="8052"/>
                      <a:pt x="16907" y="9663"/>
                    </a:cubicBezTo>
                    <a:cubicBezTo>
                      <a:pt x="16907" y="12078"/>
                      <a:pt x="17712" y="13689"/>
                      <a:pt x="18517" y="16104"/>
                    </a:cubicBezTo>
                    <a:close/>
                    <a:moveTo>
                      <a:pt x="13686" y="30599"/>
                    </a:moveTo>
                    <a:cubicBezTo>
                      <a:pt x="14491" y="28988"/>
                      <a:pt x="15296" y="25767"/>
                      <a:pt x="15296" y="21741"/>
                    </a:cubicBezTo>
                    <a:cubicBezTo>
                      <a:pt x="15296" y="20130"/>
                      <a:pt x="15296" y="18520"/>
                      <a:pt x="15296" y="16909"/>
                    </a:cubicBezTo>
                    <a:lnTo>
                      <a:pt x="4025" y="22546"/>
                    </a:lnTo>
                    <a:cubicBezTo>
                      <a:pt x="4830" y="24157"/>
                      <a:pt x="4830" y="26572"/>
                      <a:pt x="5636" y="27378"/>
                    </a:cubicBezTo>
                    <a:cubicBezTo>
                      <a:pt x="6441" y="28988"/>
                      <a:pt x="8051" y="29793"/>
                      <a:pt x="8856" y="30599"/>
                    </a:cubicBezTo>
                    <a:cubicBezTo>
                      <a:pt x="11271" y="32209"/>
                      <a:pt x="12881" y="32209"/>
                      <a:pt x="13686" y="30599"/>
                    </a:cubicBezTo>
                    <a:close/>
                    <a:moveTo>
                      <a:pt x="3220" y="18520"/>
                    </a:moveTo>
                    <a:lnTo>
                      <a:pt x="14491" y="12884"/>
                    </a:lnTo>
                    <a:cubicBezTo>
                      <a:pt x="13686" y="11273"/>
                      <a:pt x="13686" y="9663"/>
                      <a:pt x="12881" y="8052"/>
                    </a:cubicBezTo>
                    <a:cubicBezTo>
                      <a:pt x="12076" y="6442"/>
                      <a:pt x="10466" y="5637"/>
                      <a:pt x="9661" y="4832"/>
                    </a:cubicBezTo>
                    <a:cubicBezTo>
                      <a:pt x="7246" y="3221"/>
                      <a:pt x="5636" y="4027"/>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9D2EE00-34C9-4033-AB5A-DEE09BE2A7AB}"/>
                  </a:ext>
                </a:extLst>
              </p:cNvPr>
              <p:cNvSpPr/>
              <p:nvPr/>
            </p:nvSpPr>
            <p:spPr>
              <a:xfrm>
                <a:off x="1448278" y="466581"/>
                <a:ext cx="16101" cy="36235"/>
              </a:xfrm>
              <a:custGeom>
                <a:avLst/>
                <a:gdLst>
                  <a:gd name="connsiteX0" fmla="*/ 10466 w 16101"/>
                  <a:gd name="connsiteY0" fmla="*/ 1611 h 36235"/>
                  <a:gd name="connsiteX1" fmla="*/ 10466 w 16101"/>
                  <a:gd name="connsiteY1" fmla="*/ 29794 h 36235"/>
                  <a:gd name="connsiteX2" fmla="*/ 16102 w 16101"/>
                  <a:gd name="connsiteY2" fmla="*/ 33014 h 36235"/>
                  <a:gd name="connsiteX3" fmla="*/ 16102 w 16101"/>
                  <a:gd name="connsiteY3" fmla="*/ 36235 h 36235"/>
                  <a:gd name="connsiteX4" fmla="*/ 1610 w 16101"/>
                  <a:gd name="connsiteY4" fmla="*/ 27378 h 36235"/>
                  <a:gd name="connsiteX5" fmla="*/ 1610 w 16101"/>
                  <a:gd name="connsiteY5" fmla="*/ 24157 h 36235"/>
                  <a:gd name="connsiteX6" fmla="*/ 7246 w 16101"/>
                  <a:gd name="connsiteY6" fmla="*/ 28183 h 36235"/>
                  <a:gd name="connsiteX7" fmla="*/ 7246 w 16101"/>
                  <a:gd name="connsiteY7" fmla="*/ 4832 h 36235"/>
                  <a:gd name="connsiteX8" fmla="*/ 1610 w 16101"/>
                  <a:gd name="connsiteY8" fmla="*/ 5637 h 36235"/>
                  <a:gd name="connsiteX9" fmla="*/ 0 w 16101"/>
                  <a:gd name="connsiteY9" fmla="*/ 2416 h 36235"/>
                  <a:gd name="connsiteX10" fmla="*/ 8051 w 16101"/>
                  <a:gd name="connsiteY10" fmla="*/ 0 h 36235"/>
                  <a:gd name="connsiteX11" fmla="*/ 10466 w 16101"/>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6235">
                    <a:moveTo>
                      <a:pt x="10466" y="1611"/>
                    </a:moveTo>
                    <a:lnTo>
                      <a:pt x="10466" y="29794"/>
                    </a:lnTo>
                    <a:lnTo>
                      <a:pt x="16102" y="33014"/>
                    </a:lnTo>
                    <a:lnTo>
                      <a:pt x="16102" y="36235"/>
                    </a:lnTo>
                    <a:lnTo>
                      <a:pt x="1610" y="27378"/>
                    </a:lnTo>
                    <a:lnTo>
                      <a:pt x="1610" y="24157"/>
                    </a:lnTo>
                    <a:lnTo>
                      <a:pt x="7246" y="28183"/>
                    </a:lnTo>
                    <a:lnTo>
                      <a:pt x="7246" y="4832"/>
                    </a:lnTo>
                    <a:lnTo>
                      <a:pt x="1610" y="5637"/>
                    </a:lnTo>
                    <a:lnTo>
                      <a:pt x="0" y="2416"/>
                    </a:lnTo>
                    <a:lnTo>
                      <a:pt x="8051" y="0"/>
                    </a:lnTo>
                    <a:lnTo>
                      <a:pt x="10466" y="1611"/>
                    </a:lnTo>
                    <a:close/>
                  </a:path>
                </a:pathLst>
              </a:custGeom>
              <a:solidFill>
                <a:srgbClr val="0078D4"/>
              </a:solidFill>
              <a:ln w="5856"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07F9539-7D52-4B71-9B36-F9981D73FE48}"/>
                  </a:ext>
                </a:extLst>
              </p:cNvPr>
              <p:cNvSpPr/>
              <p:nvPr/>
            </p:nvSpPr>
            <p:spPr>
              <a:xfrm>
                <a:off x="1285623" y="426320"/>
                <a:ext cx="16104" cy="36235"/>
              </a:xfrm>
              <a:custGeom>
                <a:avLst/>
                <a:gdLst>
                  <a:gd name="connsiteX0" fmla="*/ 10468 w 16104"/>
                  <a:gd name="connsiteY0" fmla="*/ 1611 h 36235"/>
                  <a:gd name="connsiteX1" fmla="*/ 10468 w 16104"/>
                  <a:gd name="connsiteY1" fmla="*/ 28988 h 36235"/>
                  <a:gd name="connsiteX2" fmla="*/ 16104 w 16104"/>
                  <a:gd name="connsiteY2" fmla="*/ 33014 h 36235"/>
                  <a:gd name="connsiteX3" fmla="*/ 16104 w 16104"/>
                  <a:gd name="connsiteY3" fmla="*/ 36235 h 36235"/>
                  <a:gd name="connsiteX4" fmla="*/ 1610 w 16104"/>
                  <a:gd name="connsiteY4" fmla="*/ 27378 h 36235"/>
                  <a:gd name="connsiteX5" fmla="*/ 1610 w 16104"/>
                  <a:gd name="connsiteY5" fmla="*/ 24157 h 36235"/>
                  <a:gd name="connsiteX6" fmla="*/ 7247 w 16104"/>
                  <a:gd name="connsiteY6" fmla="*/ 27378 h 36235"/>
                  <a:gd name="connsiteX7" fmla="*/ 7247 w 16104"/>
                  <a:gd name="connsiteY7" fmla="*/ 4027 h 36235"/>
                  <a:gd name="connsiteX8" fmla="*/ 1610 w 16104"/>
                  <a:gd name="connsiteY8" fmla="*/ 5637 h 36235"/>
                  <a:gd name="connsiteX9" fmla="*/ 0 w 16104"/>
                  <a:gd name="connsiteY9" fmla="*/ 2416 h 36235"/>
                  <a:gd name="connsiteX10" fmla="*/ 8052 w 16104"/>
                  <a:gd name="connsiteY10" fmla="*/ 0 h 36235"/>
                  <a:gd name="connsiteX11" fmla="*/ 10468 w 16104"/>
                  <a:gd name="connsiteY11" fmla="*/ 1611 h 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4" h="36235">
                    <a:moveTo>
                      <a:pt x="10468" y="1611"/>
                    </a:moveTo>
                    <a:lnTo>
                      <a:pt x="10468" y="28988"/>
                    </a:lnTo>
                    <a:lnTo>
                      <a:pt x="16104" y="33014"/>
                    </a:lnTo>
                    <a:lnTo>
                      <a:pt x="16104" y="36235"/>
                    </a:lnTo>
                    <a:lnTo>
                      <a:pt x="1610" y="27378"/>
                    </a:lnTo>
                    <a:lnTo>
                      <a:pt x="1610" y="24157"/>
                    </a:lnTo>
                    <a:lnTo>
                      <a:pt x="7247" y="27378"/>
                    </a:lnTo>
                    <a:lnTo>
                      <a:pt x="7247" y="4027"/>
                    </a:lnTo>
                    <a:lnTo>
                      <a:pt x="1610" y="5637"/>
                    </a:lnTo>
                    <a:lnTo>
                      <a:pt x="0" y="2416"/>
                    </a:lnTo>
                    <a:lnTo>
                      <a:pt x="8052" y="0"/>
                    </a:lnTo>
                    <a:lnTo>
                      <a:pt x="10468" y="1611"/>
                    </a:lnTo>
                    <a:close/>
                  </a:path>
                </a:pathLst>
              </a:custGeom>
              <a:solidFill>
                <a:srgbClr val="0078D4"/>
              </a:solidFill>
              <a:ln w="5856"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C12EC44-5ABD-48B0-AE41-79249E9A9E1C}"/>
                  </a:ext>
                </a:extLst>
              </p:cNvPr>
              <p:cNvSpPr/>
              <p:nvPr/>
            </p:nvSpPr>
            <p:spPr>
              <a:xfrm>
                <a:off x="1307361" y="437593"/>
                <a:ext cx="19325" cy="35429"/>
              </a:xfrm>
              <a:custGeom>
                <a:avLst/>
                <a:gdLst>
                  <a:gd name="connsiteX0" fmla="*/ 18520 w 19325"/>
                  <a:gd name="connsiteY0" fmla="*/ 16104 h 35429"/>
                  <a:gd name="connsiteX1" fmla="*/ 19325 w 19325"/>
                  <a:gd name="connsiteY1" fmla="*/ 23351 h 35429"/>
                  <a:gd name="connsiteX2" fmla="*/ 18520 w 19325"/>
                  <a:gd name="connsiteY2" fmla="*/ 29793 h 35429"/>
                  <a:gd name="connsiteX3" fmla="*/ 16910 w 19325"/>
                  <a:gd name="connsiteY3" fmla="*/ 33819 h 35429"/>
                  <a:gd name="connsiteX4" fmla="*/ 13689 w 19325"/>
                  <a:gd name="connsiteY4" fmla="*/ 35429 h 35429"/>
                  <a:gd name="connsiteX5" fmla="*/ 9663 w 19325"/>
                  <a:gd name="connsiteY5" fmla="*/ 33819 h 35429"/>
                  <a:gd name="connsiteX6" fmla="*/ 5637 w 19325"/>
                  <a:gd name="connsiteY6" fmla="*/ 29793 h 35429"/>
                  <a:gd name="connsiteX7" fmla="*/ 2416 w 19325"/>
                  <a:gd name="connsiteY7" fmla="*/ 24961 h 35429"/>
                  <a:gd name="connsiteX8" fmla="*/ 805 w 19325"/>
                  <a:gd name="connsiteY8" fmla="*/ 18520 h 35429"/>
                  <a:gd name="connsiteX9" fmla="*/ 0 w 19325"/>
                  <a:gd name="connsiteY9" fmla="*/ 12078 h 35429"/>
                  <a:gd name="connsiteX10" fmla="*/ 805 w 19325"/>
                  <a:gd name="connsiteY10" fmla="*/ 5636 h 35429"/>
                  <a:gd name="connsiteX11" fmla="*/ 2416 w 19325"/>
                  <a:gd name="connsiteY11" fmla="*/ 1610 h 35429"/>
                  <a:gd name="connsiteX12" fmla="*/ 5637 w 19325"/>
                  <a:gd name="connsiteY12" fmla="*/ 0 h 35429"/>
                  <a:gd name="connsiteX13" fmla="*/ 9663 w 19325"/>
                  <a:gd name="connsiteY13" fmla="*/ 1610 h 35429"/>
                  <a:gd name="connsiteX14" fmla="*/ 13689 w 19325"/>
                  <a:gd name="connsiteY14" fmla="*/ 4831 h 35429"/>
                  <a:gd name="connsiteX15" fmla="*/ 16910 w 19325"/>
                  <a:gd name="connsiteY15" fmla="*/ 9663 h 35429"/>
                  <a:gd name="connsiteX16" fmla="*/ 18520 w 19325"/>
                  <a:gd name="connsiteY16" fmla="*/ 16104 h 35429"/>
                  <a:gd name="connsiteX17" fmla="*/ 14494 w 19325"/>
                  <a:gd name="connsiteY17" fmla="*/ 30598 h 35429"/>
                  <a:gd name="connsiteX18" fmla="*/ 16104 w 19325"/>
                  <a:gd name="connsiteY18" fmla="*/ 21741 h 35429"/>
                  <a:gd name="connsiteX19" fmla="*/ 16104 w 19325"/>
                  <a:gd name="connsiteY19" fmla="*/ 16909 h 35429"/>
                  <a:gd name="connsiteX20" fmla="*/ 4831 w 19325"/>
                  <a:gd name="connsiteY20" fmla="*/ 22546 h 35429"/>
                  <a:gd name="connsiteX21" fmla="*/ 6442 w 19325"/>
                  <a:gd name="connsiteY21" fmla="*/ 27377 h 35429"/>
                  <a:gd name="connsiteX22" fmla="*/ 9663 w 19325"/>
                  <a:gd name="connsiteY22" fmla="*/ 30598 h 35429"/>
                  <a:gd name="connsiteX23" fmla="*/ 14494 w 19325"/>
                  <a:gd name="connsiteY23" fmla="*/ 30598 h 35429"/>
                  <a:gd name="connsiteX24" fmla="*/ 3221 w 19325"/>
                  <a:gd name="connsiteY24" fmla="*/ 18520 h 35429"/>
                  <a:gd name="connsiteX25" fmla="*/ 14494 w 19325"/>
                  <a:gd name="connsiteY25" fmla="*/ 12884 h 35429"/>
                  <a:gd name="connsiteX26" fmla="*/ 12884 w 19325"/>
                  <a:gd name="connsiteY26" fmla="*/ 8052 h 35429"/>
                  <a:gd name="connsiteX27" fmla="*/ 9663 w 19325"/>
                  <a:gd name="connsiteY27" fmla="*/ 4831 h 35429"/>
                  <a:gd name="connsiteX28" fmla="*/ 4831 w 19325"/>
                  <a:gd name="connsiteY28" fmla="*/ 5636 h 35429"/>
                  <a:gd name="connsiteX29" fmla="*/ 3221 w 19325"/>
                  <a:gd name="connsiteY29" fmla="*/ 14494 h 35429"/>
                  <a:gd name="connsiteX30" fmla="*/ 3221 w 19325"/>
                  <a:gd name="connsiteY30" fmla="*/ 16909 h 35429"/>
                  <a:gd name="connsiteX31" fmla="*/ 3221 w 19325"/>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5" h="35429">
                    <a:moveTo>
                      <a:pt x="18520" y="16104"/>
                    </a:moveTo>
                    <a:cubicBezTo>
                      <a:pt x="18520" y="18520"/>
                      <a:pt x="19325" y="20935"/>
                      <a:pt x="19325" y="23351"/>
                    </a:cubicBezTo>
                    <a:cubicBezTo>
                      <a:pt x="19325" y="25767"/>
                      <a:pt x="19325" y="28182"/>
                      <a:pt x="18520" y="29793"/>
                    </a:cubicBezTo>
                    <a:cubicBezTo>
                      <a:pt x="18520" y="31403"/>
                      <a:pt x="17715" y="33014"/>
                      <a:pt x="16910" y="33819"/>
                    </a:cubicBezTo>
                    <a:cubicBezTo>
                      <a:pt x="16104" y="34624"/>
                      <a:pt x="15299" y="35429"/>
                      <a:pt x="13689" y="35429"/>
                    </a:cubicBezTo>
                    <a:cubicBezTo>
                      <a:pt x="12884" y="35429"/>
                      <a:pt x="11273" y="35429"/>
                      <a:pt x="9663" y="33819"/>
                    </a:cubicBezTo>
                    <a:cubicBezTo>
                      <a:pt x="8052" y="33014"/>
                      <a:pt x="6442" y="31403"/>
                      <a:pt x="5637" y="29793"/>
                    </a:cubicBezTo>
                    <a:cubicBezTo>
                      <a:pt x="4831" y="28182"/>
                      <a:pt x="3221" y="26572"/>
                      <a:pt x="2416" y="24961"/>
                    </a:cubicBezTo>
                    <a:cubicBezTo>
                      <a:pt x="1610" y="23351"/>
                      <a:pt x="805" y="20935"/>
                      <a:pt x="805" y="18520"/>
                    </a:cubicBezTo>
                    <a:cubicBezTo>
                      <a:pt x="805" y="16104"/>
                      <a:pt x="0" y="14494"/>
                      <a:pt x="0" y="12078"/>
                    </a:cubicBezTo>
                    <a:cubicBezTo>
                      <a:pt x="0" y="9663"/>
                      <a:pt x="0" y="7247"/>
                      <a:pt x="805" y="5636"/>
                    </a:cubicBezTo>
                    <a:cubicBezTo>
                      <a:pt x="805" y="4026"/>
                      <a:pt x="1610" y="2415"/>
                      <a:pt x="2416" y="1610"/>
                    </a:cubicBezTo>
                    <a:cubicBezTo>
                      <a:pt x="3221" y="805"/>
                      <a:pt x="4026" y="0"/>
                      <a:pt x="5637" y="0"/>
                    </a:cubicBezTo>
                    <a:cubicBezTo>
                      <a:pt x="6442" y="0"/>
                      <a:pt x="8052" y="805"/>
                      <a:pt x="9663" y="1610"/>
                    </a:cubicBezTo>
                    <a:cubicBezTo>
                      <a:pt x="11273" y="2415"/>
                      <a:pt x="12884" y="4026"/>
                      <a:pt x="13689" y="4831"/>
                    </a:cubicBezTo>
                    <a:cubicBezTo>
                      <a:pt x="14494" y="6442"/>
                      <a:pt x="16104" y="8052"/>
                      <a:pt x="16910" y="9663"/>
                    </a:cubicBezTo>
                    <a:cubicBezTo>
                      <a:pt x="17715" y="12078"/>
                      <a:pt x="18520" y="13689"/>
                      <a:pt x="18520" y="16104"/>
                    </a:cubicBezTo>
                    <a:close/>
                    <a:moveTo>
                      <a:pt x="14494" y="30598"/>
                    </a:moveTo>
                    <a:cubicBezTo>
                      <a:pt x="15299" y="28988"/>
                      <a:pt x="16104" y="25767"/>
                      <a:pt x="16104" y="21741"/>
                    </a:cubicBezTo>
                    <a:cubicBezTo>
                      <a:pt x="16104" y="20130"/>
                      <a:pt x="16104" y="18520"/>
                      <a:pt x="16104" y="16909"/>
                    </a:cubicBezTo>
                    <a:lnTo>
                      <a:pt x="4831" y="22546"/>
                    </a:lnTo>
                    <a:cubicBezTo>
                      <a:pt x="5637" y="24156"/>
                      <a:pt x="5637" y="26572"/>
                      <a:pt x="6442" y="27377"/>
                    </a:cubicBezTo>
                    <a:cubicBezTo>
                      <a:pt x="7247" y="28987"/>
                      <a:pt x="8858" y="29793"/>
                      <a:pt x="9663" y="30598"/>
                    </a:cubicBezTo>
                    <a:cubicBezTo>
                      <a:pt x="12078" y="32209"/>
                      <a:pt x="13689" y="32209"/>
                      <a:pt x="14494" y="30598"/>
                    </a:cubicBezTo>
                    <a:close/>
                    <a:moveTo>
                      <a:pt x="3221" y="18520"/>
                    </a:moveTo>
                    <a:lnTo>
                      <a:pt x="14494" y="12884"/>
                    </a:lnTo>
                    <a:cubicBezTo>
                      <a:pt x="13689" y="11273"/>
                      <a:pt x="13689" y="9663"/>
                      <a:pt x="12884" y="8052"/>
                    </a:cubicBezTo>
                    <a:cubicBezTo>
                      <a:pt x="12078" y="6442"/>
                      <a:pt x="10468" y="5636"/>
                      <a:pt x="9663" y="4831"/>
                    </a:cubicBezTo>
                    <a:cubicBezTo>
                      <a:pt x="7247" y="3221"/>
                      <a:pt x="5637" y="4026"/>
                      <a:pt x="4831" y="5636"/>
                    </a:cubicBezTo>
                    <a:cubicBezTo>
                      <a:pt x="4026" y="7247"/>
                      <a:pt x="3221" y="10468"/>
                      <a:pt x="3221" y="14494"/>
                    </a:cubicBezTo>
                    <a:cubicBezTo>
                      <a:pt x="3221" y="15299"/>
                      <a:pt x="3221" y="16104"/>
                      <a:pt x="3221" y="16909"/>
                    </a:cubicBezTo>
                    <a:cubicBezTo>
                      <a:pt x="3221" y="16909"/>
                      <a:pt x="3221" y="17715"/>
                      <a:pt x="3221" y="18520"/>
                    </a:cubicBezTo>
                    <a:close/>
                  </a:path>
                </a:pathLst>
              </a:custGeom>
              <a:solidFill>
                <a:srgbClr val="0078D4"/>
              </a:solidFill>
              <a:ln w="5856"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7C87B3E2-799E-46A3-BE64-07DA6D1EDB5D}"/>
                  </a:ext>
                </a:extLst>
              </p:cNvPr>
              <p:cNvSpPr/>
              <p:nvPr/>
            </p:nvSpPr>
            <p:spPr>
              <a:xfrm>
                <a:off x="1330715" y="451281"/>
                <a:ext cx="19326" cy="35429"/>
              </a:xfrm>
              <a:custGeom>
                <a:avLst/>
                <a:gdLst>
                  <a:gd name="connsiteX0" fmla="*/ 18521 w 19326"/>
                  <a:gd name="connsiteY0" fmla="*/ 16104 h 35429"/>
                  <a:gd name="connsiteX1" fmla="*/ 19326 w 19326"/>
                  <a:gd name="connsiteY1" fmla="*/ 23351 h 35429"/>
                  <a:gd name="connsiteX2" fmla="*/ 18521 w 19326"/>
                  <a:gd name="connsiteY2" fmla="*/ 29793 h 35429"/>
                  <a:gd name="connsiteX3" fmla="*/ 16911 w 19326"/>
                  <a:gd name="connsiteY3" fmla="*/ 33820 h 35429"/>
                  <a:gd name="connsiteX4" fmla="*/ 13691 w 19326"/>
                  <a:gd name="connsiteY4" fmla="*/ 35430 h 35429"/>
                  <a:gd name="connsiteX5" fmla="*/ 9666 w 19326"/>
                  <a:gd name="connsiteY5" fmla="*/ 33820 h 35429"/>
                  <a:gd name="connsiteX6" fmla="*/ 5637 w 19326"/>
                  <a:gd name="connsiteY6" fmla="*/ 29793 h 35429"/>
                  <a:gd name="connsiteX7" fmla="*/ 2416 w 19326"/>
                  <a:gd name="connsiteY7" fmla="*/ 24962 h 35429"/>
                  <a:gd name="connsiteX8" fmla="*/ 805 w 19326"/>
                  <a:gd name="connsiteY8" fmla="*/ 18520 h 35429"/>
                  <a:gd name="connsiteX9" fmla="*/ 0 w 19326"/>
                  <a:gd name="connsiteY9" fmla="*/ 12078 h 35429"/>
                  <a:gd name="connsiteX10" fmla="*/ 805 w 19326"/>
                  <a:gd name="connsiteY10" fmla="*/ 5637 h 35429"/>
                  <a:gd name="connsiteX11" fmla="*/ 2416 w 19326"/>
                  <a:gd name="connsiteY11" fmla="*/ 1611 h 35429"/>
                  <a:gd name="connsiteX12" fmla="*/ 5637 w 19326"/>
                  <a:gd name="connsiteY12" fmla="*/ 0 h 35429"/>
                  <a:gd name="connsiteX13" fmla="*/ 9666 w 19326"/>
                  <a:gd name="connsiteY13" fmla="*/ 1611 h 35429"/>
                  <a:gd name="connsiteX14" fmla="*/ 13691 w 19326"/>
                  <a:gd name="connsiteY14" fmla="*/ 4832 h 35429"/>
                  <a:gd name="connsiteX15" fmla="*/ 16911 w 19326"/>
                  <a:gd name="connsiteY15" fmla="*/ 9663 h 35429"/>
                  <a:gd name="connsiteX16" fmla="*/ 18521 w 19326"/>
                  <a:gd name="connsiteY16" fmla="*/ 16104 h 35429"/>
                  <a:gd name="connsiteX17" fmla="*/ 14496 w 19326"/>
                  <a:gd name="connsiteY17" fmla="*/ 29793 h 35429"/>
                  <a:gd name="connsiteX18" fmla="*/ 16106 w 19326"/>
                  <a:gd name="connsiteY18" fmla="*/ 20936 h 35429"/>
                  <a:gd name="connsiteX19" fmla="*/ 16106 w 19326"/>
                  <a:gd name="connsiteY19" fmla="*/ 16104 h 35429"/>
                  <a:gd name="connsiteX20" fmla="*/ 4832 w 19326"/>
                  <a:gd name="connsiteY20" fmla="*/ 21741 h 35429"/>
                  <a:gd name="connsiteX21" fmla="*/ 6442 w 19326"/>
                  <a:gd name="connsiteY21" fmla="*/ 26572 h 35429"/>
                  <a:gd name="connsiteX22" fmla="*/ 9666 w 19326"/>
                  <a:gd name="connsiteY22" fmla="*/ 29793 h 35429"/>
                  <a:gd name="connsiteX23" fmla="*/ 14496 w 19326"/>
                  <a:gd name="connsiteY23" fmla="*/ 29793 h 35429"/>
                  <a:gd name="connsiteX24" fmla="*/ 3221 w 19326"/>
                  <a:gd name="connsiteY24" fmla="*/ 17715 h 35429"/>
                  <a:gd name="connsiteX25" fmla="*/ 14496 w 19326"/>
                  <a:gd name="connsiteY25" fmla="*/ 12078 h 35429"/>
                  <a:gd name="connsiteX26" fmla="*/ 12886 w 19326"/>
                  <a:gd name="connsiteY26" fmla="*/ 7247 h 35429"/>
                  <a:gd name="connsiteX27" fmla="*/ 9666 w 19326"/>
                  <a:gd name="connsiteY27" fmla="*/ 4027 h 35429"/>
                  <a:gd name="connsiteX28" fmla="*/ 4832 w 19326"/>
                  <a:gd name="connsiteY28" fmla="*/ 4832 h 35429"/>
                  <a:gd name="connsiteX29" fmla="*/ 3221 w 19326"/>
                  <a:gd name="connsiteY29" fmla="*/ 13689 h 35429"/>
                  <a:gd name="connsiteX30" fmla="*/ 3221 w 19326"/>
                  <a:gd name="connsiteY30" fmla="*/ 16104 h 35429"/>
                  <a:gd name="connsiteX31" fmla="*/ 3221 w 19326"/>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6" h="35429">
                    <a:moveTo>
                      <a:pt x="18521" y="16104"/>
                    </a:moveTo>
                    <a:cubicBezTo>
                      <a:pt x="18521" y="18520"/>
                      <a:pt x="19326" y="20936"/>
                      <a:pt x="19326" y="23351"/>
                    </a:cubicBezTo>
                    <a:cubicBezTo>
                      <a:pt x="19326" y="25767"/>
                      <a:pt x="19326" y="28183"/>
                      <a:pt x="18521" y="29793"/>
                    </a:cubicBezTo>
                    <a:cubicBezTo>
                      <a:pt x="18521" y="31404"/>
                      <a:pt x="17716" y="33014"/>
                      <a:pt x="16911" y="33820"/>
                    </a:cubicBezTo>
                    <a:cubicBezTo>
                      <a:pt x="16106" y="34625"/>
                      <a:pt x="15301" y="35430"/>
                      <a:pt x="13691" y="35430"/>
                    </a:cubicBezTo>
                    <a:cubicBezTo>
                      <a:pt x="12886" y="35430"/>
                      <a:pt x="11276" y="35430"/>
                      <a:pt x="9666" y="33820"/>
                    </a:cubicBezTo>
                    <a:cubicBezTo>
                      <a:pt x="8053" y="33014"/>
                      <a:pt x="6442" y="31404"/>
                      <a:pt x="5637" y="29793"/>
                    </a:cubicBezTo>
                    <a:cubicBezTo>
                      <a:pt x="4832" y="28183"/>
                      <a:pt x="3221" y="26572"/>
                      <a:pt x="2416" y="24962"/>
                    </a:cubicBezTo>
                    <a:cubicBezTo>
                      <a:pt x="1611" y="23351"/>
                      <a:pt x="805" y="20936"/>
                      <a:pt x="805" y="18520"/>
                    </a:cubicBezTo>
                    <a:cubicBezTo>
                      <a:pt x="805" y="16104"/>
                      <a:pt x="0" y="14494"/>
                      <a:pt x="0" y="12078"/>
                    </a:cubicBezTo>
                    <a:cubicBezTo>
                      <a:pt x="0" y="9663"/>
                      <a:pt x="0" y="7247"/>
                      <a:pt x="805" y="5637"/>
                    </a:cubicBezTo>
                    <a:cubicBezTo>
                      <a:pt x="805" y="4027"/>
                      <a:pt x="1611" y="2416"/>
                      <a:pt x="2416" y="1611"/>
                    </a:cubicBezTo>
                    <a:cubicBezTo>
                      <a:pt x="3221" y="806"/>
                      <a:pt x="4026" y="0"/>
                      <a:pt x="5637" y="0"/>
                    </a:cubicBezTo>
                    <a:cubicBezTo>
                      <a:pt x="6442" y="0"/>
                      <a:pt x="8053" y="806"/>
                      <a:pt x="9666" y="1611"/>
                    </a:cubicBezTo>
                    <a:cubicBezTo>
                      <a:pt x="11276" y="2416"/>
                      <a:pt x="12886" y="4027"/>
                      <a:pt x="13691" y="4832"/>
                    </a:cubicBezTo>
                    <a:cubicBezTo>
                      <a:pt x="14496" y="6442"/>
                      <a:pt x="16106" y="8052"/>
                      <a:pt x="16911" y="9663"/>
                    </a:cubicBezTo>
                    <a:cubicBezTo>
                      <a:pt x="17716" y="11273"/>
                      <a:pt x="18521" y="13689"/>
                      <a:pt x="18521" y="16104"/>
                    </a:cubicBezTo>
                    <a:close/>
                    <a:moveTo>
                      <a:pt x="14496" y="29793"/>
                    </a:moveTo>
                    <a:cubicBezTo>
                      <a:pt x="15301" y="28183"/>
                      <a:pt x="16106" y="24962"/>
                      <a:pt x="16106" y="20936"/>
                    </a:cubicBezTo>
                    <a:cubicBezTo>
                      <a:pt x="16106" y="19325"/>
                      <a:pt x="16106" y="17715"/>
                      <a:pt x="16106" y="16104"/>
                    </a:cubicBezTo>
                    <a:lnTo>
                      <a:pt x="4832" y="21741"/>
                    </a:lnTo>
                    <a:cubicBezTo>
                      <a:pt x="5637" y="23351"/>
                      <a:pt x="5637" y="25767"/>
                      <a:pt x="6442" y="26572"/>
                    </a:cubicBezTo>
                    <a:cubicBezTo>
                      <a:pt x="7247" y="28183"/>
                      <a:pt x="8858" y="28988"/>
                      <a:pt x="9666" y="29793"/>
                    </a:cubicBezTo>
                    <a:cubicBezTo>
                      <a:pt x="11276" y="32209"/>
                      <a:pt x="13691" y="31404"/>
                      <a:pt x="14496" y="29793"/>
                    </a:cubicBezTo>
                    <a:close/>
                    <a:moveTo>
                      <a:pt x="3221" y="17715"/>
                    </a:moveTo>
                    <a:lnTo>
                      <a:pt x="14496" y="12078"/>
                    </a:lnTo>
                    <a:cubicBezTo>
                      <a:pt x="13691" y="10468"/>
                      <a:pt x="13691" y="8858"/>
                      <a:pt x="12886" y="7247"/>
                    </a:cubicBezTo>
                    <a:cubicBezTo>
                      <a:pt x="12081" y="5637"/>
                      <a:pt x="10471" y="4832"/>
                      <a:pt x="9666" y="4027"/>
                    </a:cubicBezTo>
                    <a:cubicBezTo>
                      <a:pt x="7247" y="3221"/>
                      <a:pt x="5637" y="3221"/>
                      <a:pt x="4832" y="4832"/>
                    </a:cubicBezTo>
                    <a:cubicBezTo>
                      <a:pt x="4026" y="6442"/>
                      <a:pt x="3221" y="9663"/>
                      <a:pt x="3221" y="13689"/>
                    </a:cubicBezTo>
                    <a:cubicBezTo>
                      <a:pt x="3221" y="14494"/>
                      <a:pt x="3221" y="15299"/>
                      <a:pt x="3221" y="16104"/>
                    </a:cubicBezTo>
                    <a:cubicBezTo>
                      <a:pt x="3221" y="16909"/>
                      <a:pt x="3221" y="17715"/>
                      <a:pt x="3221" y="17715"/>
                    </a:cubicBezTo>
                    <a:close/>
                  </a:path>
                </a:pathLst>
              </a:custGeom>
              <a:solidFill>
                <a:srgbClr val="0078D4"/>
              </a:solidFill>
              <a:ln w="5856"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C1619E4-43DE-4863-A587-21F4CC481AAA}"/>
                  </a:ext>
                </a:extLst>
              </p:cNvPr>
              <p:cNvSpPr/>
              <p:nvPr/>
            </p:nvSpPr>
            <p:spPr>
              <a:xfrm>
                <a:off x="1354067" y="464165"/>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20 h 35429"/>
                  <a:gd name="connsiteX4" fmla="*/ 13686 w 19321"/>
                  <a:gd name="connsiteY4" fmla="*/ 35430 h 35429"/>
                  <a:gd name="connsiteX5" fmla="*/ 9661 w 19321"/>
                  <a:gd name="connsiteY5" fmla="*/ 33820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2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6"/>
                      <a:pt x="19322" y="23351"/>
                    </a:cubicBezTo>
                    <a:cubicBezTo>
                      <a:pt x="19322" y="25767"/>
                      <a:pt x="19322" y="28183"/>
                      <a:pt x="18517" y="29793"/>
                    </a:cubicBezTo>
                    <a:cubicBezTo>
                      <a:pt x="18517" y="31404"/>
                      <a:pt x="17712" y="33014"/>
                      <a:pt x="16907" y="33820"/>
                    </a:cubicBezTo>
                    <a:cubicBezTo>
                      <a:pt x="16101" y="34625"/>
                      <a:pt x="15296" y="35430"/>
                      <a:pt x="13686" y="35430"/>
                    </a:cubicBezTo>
                    <a:cubicBezTo>
                      <a:pt x="12881" y="35430"/>
                      <a:pt x="11271" y="35430"/>
                      <a:pt x="9661" y="33820"/>
                    </a:cubicBezTo>
                    <a:cubicBezTo>
                      <a:pt x="8051" y="33014"/>
                      <a:pt x="6441" y="31404"/>
                      <a:pt x="5636" y="29793"/>
                    </a:cubicBezTo>
                    <a:cubicBezTo>
                      <a:pt x="4830" y="28183"/>
                      <a:pt x="3220" y="26572"/>
                      <a:pt x="2415" y="24962"/>
                    </a:cubicBezTo>
                    <a:cubicBezTo>
                      <a:pt x="1610" y="23351"/>
                      <a:pt x="805" y="20936"/>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2"/>
                    </a:cubicBezTo>
                    <a:cubicBezTo>
                      <a:pt x="14491" y="6442"/>
                      <a:pt x="16101" y="8052"/>
                      <a:pt x="16907" y="9663"/>
                    </a:cubicBezTo>
                    <a:cubicBezTo>
                      <a:pt x="17712" y="12078"/>
                      <a:pt x="17712" y="14494"/>
                      <a:pt x="18517" y="16104"/>
                    </a:cubicBezTo>
                    <a:close/>
                    <a:moveTo>
                      <a:pt x="14491" y="30598"/>
                    </a:moveTo>
                    <a:cubicBezTo>
                      <a:pt x="15296" y="28988"/>
                      <a:pt x="16101" y="25767"/>
                      <a:pt x="16101" y="21741"/>
                    </a:cubicBezTo>
                    <a:cubicBezTo>
                      <a:pt x="16101" y="20130"/>
                      <a:pt x="16101" y="18520"/>
                      <a:pt x="16101" y="16909"/>
                    </a:cubicBezTo>
                    <a:lnTo>
                      <a:pt x="4025" y="22546"/>
                    </a:lnTo>
                    <a:cubicBezTo>
                      <a:pt x="4830" y="24157"/>
                      <a:pt x="4830" y="26572"/>
                      <a:pt x="5636" y="27377"/>
                    </a:cubicBezTo>
                    <a:cubicBezTo>
                      <a:pt x="6441" y="28988"/>
                      <a:pt x="8051" y="29793"/>
                      <a:pt x="8856" y="30598"/>
                    </a:cubicBezTo>
                    <a:cubicBezTo>
                      <a:pt x="11271" y="32209"/>
                      <a:pt x="12881" y="32209"/>
                      <a:pt x="14491" y="30598"/>
                    </a:cubicBezTo>
                    <a:close/>
                    <a:moveTo>
                      <a:pt x="3220" y="18520"/>
                    </a:moveTo>
                    <a:lnTo>
                      <a:pt x="14491" y="12884"/>
                    </a:lnTo>
                    <a:cubicBezTo>
                      <a:pt x="13686" y="11273"/>
                      <a:pt x="13686" y="9663"/>
                      <a:pt x="12881" y="8052"/>
                    </a:cubicBezTo>
                    <a:cubicBezTo>
                      <a:pt x="12076" y="6442"/>
                      <a:pt x="10466" y="5637"/>
                      <a:pt x="9661" y="4832"/>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395E5F1-6CBE-4FEE-9886-FC4CC992C199}"/>
                  </a:ext>
                </a:extLst>
              </p:cNvPr>
              <p:cNvSpPr/>
              <p:nvPr/>
            </p:nvSpPr>
            <p:spPr>
              <a:xfrm>
                <a:off x="1377414" y="477854"/>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30 h 35429"/>
                  <a:gd name="connsiteX5" fmla="*/ 9667 w 19327"/>
                  <a:gd name="connsiteY5" fmla="*/ 33819 h 35429"/>
                  <a:gd name="connsiteX6" fmla="*/ 5641 w 19327"/>
                  <a:gd name="connsiteY6" fmla="*/ 29793 h 35429"/>
                  <a:gd name="connsiteX7" fmla="*/ 2421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21 w 19327"/>
                  <a:gd name="connsiteY11" fmla="*/ 1610 h 35429"/>
                  <a:gd name="connsiteX12" fmla="*/ 5641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3692 w 19327"/>
                  <a:gd name="connsiteY17" fmla="*/ 30598 h 35429"/>
                  <a:gd name="connsiteX18" fmla="*/ 15302 w 19327"/>
                  <a:gd name="connsiteY18" fmla="*/ 21741 h 35429"/>
                  <a:gd name="connsiteX19" fmla="*/ 15302 w 19327"/>
                  <a:gd name="connsiteY19" fmla="*/ 16909 h 35429"/>
                  <a:gd name="connsiteX20" fmla="*/ 4031 w 19327"/>
                  <a:gd name="connsiteY20" fmla="*/ 22546 h 35429"/>
                  <a:gd name="connsiteX21" fmla="*/ 5641 w 19327"/>
                  <a:gd name="connsiteY21" fmla="*/ 27377 h 35429"/>
                  <a:gd name="connsiteX22" fmla="*/ 8862 w 19327"/>
                  <a:gd name="connsiteY22" fmla="*/ 30598 h 35429"/>
                  <a:gd name="connsiteX23" fmla="*/ 13692 w 19327"/>
                  <a:gd name="connsiteY23" fmla="*/ 30598 h 35429"/>
                  <a:gd name="connsiteX24" fmla="*/ 3226 w 19327"/>
                  <a:gd name="connsiteY24" fmla="*/ 18520 h 35429"/>
                  <a:gd name="connsiteX25" fmla="*/ 14497 w 19327"/>
                  <a:gd name="connsiteY25" fmla="*/ 12884 h 35429"/>
                  <a:gd name="connsiteX26" fmla="*/ 12887 w 19327"/>
                  <a:gd name="connsiteY26" fmla="*/ 8052 h 35429"/>
                  <a:gd name="connsiteX27" fmla="*/ 9667 w 19327"/>
                  <a:gd name="connsiteY27" fmla="*/ 4831 h 35429"/>
                  <a:gd name="connsiteX28" fmla="*/ 4836 w 19327"/>
                  <a:gd name="connsiteY28" fmla="*/ 5636 h 35429"/>
                  <a:gd name="connsiteX29" fmla="*/ 3226 w 19327"/>
                  <a:gd name="connsiteY29" fmla="*/ 14494 h 35429"/>
                  <a:gd name="connsiteX30" fmla="*/ 3226 w 19327"/>
                  <a:gd name="connsiteY30" fmla="*/ 16909 h 35429"/>
                  <a:gd name="connsiteX31" fmla="*/ 3226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30"/>
                      <a:pt x="13692" y="35430"/>
                    </a:cubicBezTo>
                    <a:cubicBezTo>
                      <a:pt x="12887" y="35430"/>
                      <a:pt x="11277" y="35430"/>
                      <a:pt x="9667" y="33819"/>
                    </a:cubicBezTo>
                    <a:cubicBezTo>
                      <a:pt x="8057" y="33014"/>
                      <a:pt x="6446" y="31403"/>
                      <a:pt x="5641" y="29793"/>
                    </a:cubicBezTo>
                    <a:cubicBezTo>
                      <a:pt x="4836" y="28182"/>
                      <a:pt x="3226" y="26572"/>
                      <a:pt x="2421" y="24961"/>
                    </a:cubicBezTo>
                    <a:cubicBezTo>
                      <a:pt x="1616" y="23351"/>
                      <a:pt x="805" y="20935"/>
                      <a:pt x="805" y="18520"/>
                    </a:cubicBezTo>
                    <a:cubicBezTo>
                      <a:pt x="805" y="16104"/>
                      <a:pt x="0" y="14494"/>
                      <a:pt x="0" y="12078"/>
                    </a:cubicBezTo>
                    <a:cubicBezTo>
                      <a:pt x="0" y="9663"/>
                      <a:pt x="0" y="7247"/>
                      <a:pt x="805" y="5636"/>
                    </a:cubicBezTo>
                    <a:cubicBezTo>
                      <a:pt x="805" y="4026"/>
                      <a:pt x="1616" y="2415"/>
                      <a:pt x="2421" y="1610"/>
                    </a:cubicBezTo>
                    <a:cubicBezTo>
                      <a:pt x="3226" y="805"/>
                      <a:pt x="4031" y="0"/>
                      <a:pt x="5641" y="0"/>
                    </a:cubicBezTo>
                    <a:cubicBezTo>
                      <a:pt x="6446" y="0"/>
                      <a:pt x="8057" y="805"/>
                      <a:pt x="9667" y="1610"/>
                    </a:cubicBezTo>
                    <a:cubicBezTo>
                      <a:pt x="11277" y="2415"/>
                      <a:pt x="12887" y="4026"/>
                      <a:pt x="13692" y="4831"/>
                    </a:cubicBezTo>
                    <a:cubicBezTo>
                      <a:pt x="14497" y="6442"/>
                      <a:pt x="16107" y="8052"/>
                      <a:pt x="16912" y="9663"/>
                    </a:cubicBezTo>
                    <a:cubicBezTo>
                      <a:pt x="17717" y="12078"/>
                      <a:pt x="17717" y="13689"/>
                      <a:pt x="18523" y="16104"/>
                    </a:cubicBezTo>
                    <a:close/>
                    <a:moveTo>
                      <a:pt x="13692" y="30598"/>
                    </a:moveTo>
                    <a:cubicBezTo>
                      <a:pt x="14497" y="28988"/>
                      <a:pt x="15302" y="25767"/>
                      <a:pt x="15302" y="21741"/>
                    </a:cubicBezTo>
                    <a:cubicBezTo>
                      <a:pt x="15302" y="20130"/>
                      <a:pt x="15302" y="18520"/>
                      <a:pt x="15302" y="16909"/>
                    </a:cubicBezTo>
                    <a:lnTo>
                      <a:pt x="4031" y="22546"/>
                    </a:lnTo>
                    <a:cubicBezTo>
                      <a:pt x="4836" y="24156"/>
                      <a:pt x="4836" y="26572"/>
                      <a:pt x="5641" y="27377"/>
                    </a:cubicBezTo>
                    <a:cubicBezTo>
                      <a:pt x="6446" y="28988"/>
                      <a:pt x="8057" y="29793"/>
                      <a:pt x="8862" y="30598"/>
                    </a:cubicBezTo>
                    <a:cubicBezTo>
                      <a:pt x="11277" y="32209"/>
                      <a:pt x="12887" y="32209"/>
                      <a:pt x="13692" y="30598"/>
                    </a:cubicBezTo>
                    <a:close/>
                    <a:moveTo>
                      <a:pt x="3226" y="18520"/>
                    </a:moveTo>
                    <a:lnTo>
                      <a:pt x="14497" y="12884"/>
                    </a:lnTo>
                    <a:cubicBezTo>
                      <a:pt x="13692" y="11273"/>
                      <a:pt x="13692" y="9663"/>
                      <a:pt x="12887" y="8052"/>
                    </a:cubicBezTo>
                    <a:cubicBezTo>
                      <a:pt x="12082" y="6442"/>
                      <a:pt x="10472" y="5636"/>
                      <a:pt x="9667" y="4831"/>
                    </a:cubicBezTo>
                    <a:cubicBezTo>
                      <a:pt x="7252" y="3221"/>
                      <a:pt x="5641" y="4026"/>
                      <a:pt x="4836" y="5636"/>
                    </a:cubicBezTo>
                    <a:cubicBezTo>
                      <a:pt x="4031" y="7247"/>
                      <a:pt x="3226" y="10468"/>
                      <a:pt x="3226" y="14494"/>
                    </a:cubicBezTo>
                    <a:cubicBezTo>
                      <a:pt x="3226" y="15299"/>
                      <a:pt x="3226" y="16104"/>
                      <a:pt x="3226" y="16909"/>
                    </a:cubicBezTo>
                    <a:cubicBezTo>
                      <a:pt x="3226" y="16909"/>
                      <a:pt x="3226" y="17715"/>
                      <a:pt x="3226" y="18520"/>
                    </a:cubicBezTo>
                    <a:close/>
                  </a:path>
                </a:pathLst>
              </a:custGeom>
              <a:solidFill>
                <a:srgbClr val="0078D4"/>
              </a:solidFill>
              <a:ln w="5856"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74116C0-76F1-476A-A69E-840FA7A0EB72}"/>
                  </a:ext>
                </a:extLst>
              </p:cNvPr>
              <p:cNvSpPr/>
              <p:nvPr/>
            </p:nvSpPr>
            <p:spPr>
              <a:xfrm>
                <a:off x="1400767" y="491543"/>
                <a:ext cx="19327" cy="35429"/>
              </a:xfrm>
              <a:custGeom>
                <a:avLst/>
                <a:gdLst>
                  <a:gd name="connsiteX0" fmla="*/ 18523 w 19327"/>
                  <a:gd name="connsiteY0" fmla="*/ 16104 h 35429"/>
                  <a:gd name="connsiteX1" fmla="*/ 19328 w 19327"/>
                  <a:gd name="connsiteY1" fmla="*/ 23352 h 35429"/>
                  <a:gd name="connsiteX2" fmla="*/ 18523 w 19327"/>
                  <a:gd name="connsiteY2" fmla="*/ 29794 h 35429"/>
                  <a:gd name="connsiteX3" fmla="*/ 16912 w 19327"/>
                  <a:gd name="connsiteY3" fmla="*/ 33820 h 35429"/>
                  <a:gd name="connsiteX4" fmla="*/ 13692 w 19327"/>
                  <a:gd name="connsiteY4" fmla="*/ 35430 h 35429"/>
                  <a:gd name="connsiteX5" fmla="*/ 9661 w 19327"/>
                  <a:gd name="connsiteY5" fmla="*/ 33820 h 35429"/>
                  <a:gd name="connsiteX6" fmla="*/ 5636 w 19327"/>
                  <a:gd name="connsiteY6" fmla="*/ 29794 h 35429"/>
                  <a:gd name="connsiteX7" fmla="*/ 2415 w 19327"/>
                  <a:gd name="connsiteY7" fmla="*/ 24962 h 35429"/>
                  <a:gd name="connsiteX8" fmla="*/ 805 w 19327"/>
                  <a:gd name="connsiteY8" fmla="*/ 18520 h 35429"/>
                  <a:gd name="connsiteX9" fmla="*/ 0 w 19327"/>
                  <a:gd name="connsiteY9" fmla="*/ 12078 h 35429"/>
                  <a:gd name="connsiteX10" fmla="*/ 805 w 19327"/>
                  <a:gd name="connsiteY10" fmla="*/ 5637 h 35429"/>
                  <a:gd name="connsiteX11" fmla="*/ 2415 w 19327"/>
                  <a:gd name="connsiteY11" fmla="*/ 1611 h 35429"/>
                  <a:gd name="connsiteX12" fmla="*/ 5636 w 19327"/>
                  <a:gd name="connsiteY12" fmla="*/ 0 h 35429"/>
                  <a:gd name="connsiteX13" fmla="*/ 9661 w 19327"/>
                  <a:gd name="connsiteY13" fmla="*/ 1611 h 35429"/>
                  <a:gd name="connsiteX14" fmla="*/ 13692 w 19327"/>
                  <a:gd name="connsiteY14" fmla="*/ 4832 h 35429"/>
                  <a:gd name="connsiteX15" fmla="*/ 16912 w 19327"/>
                  <a:gd name="connsiteY15" fmla="*/ 9663 h 35429"/>
                  <a:gd name="connsiteX16" fmla="*/ 18523 w 19327"/>
                  <a:gd name="connsiteY16" fmla="*/ 16104 h 35429"/>
                  <a:gd name="connsiteX17" fmla="*/ 13692 w 19327"/>
                  <a:gd name="connsiteY17" fmla="*/ 29794 h 35429"/>
                  <a:gd name="connsiteX18" fmla="*/ 15302 w 19327"/>
                  <a:gd name="connsiteY18" fmla="*/ 20936 h 35429"/>
                  <a:gd name="connsiteX19" fmla="*/ 15302 w 19327"/>
                  <a:gd name="connsiteY19" fmla="*/ 16104 h 35429"/>
                  <a:gd name="connsiteX20" fmla="*/ 4025 w 19327"/>
                  <a:gd name="connsiteY20" fmla="*/ 21741 h 35429"/>
                  <a:gd name="connsiteX21" fmla="*/ 5636 w 19327"/>
                  <a:gd name="connsiteY21" fmla="*/ 26573 h 35429"/>
                  <a:gd name="connsiteX22" fmla="*/ 8856 w 19327"/>
                  <a:gd name="connsiteY22" fmla="*/ 29794 h 35429"/>
                  <a:gd name="connsiteX23" fmla="*/ 13692 w 19327"/>
                  <a:gd name="connsiteY23" fmla="*/ 29794 h 35429"/>
                  <a:gd name="connsiteX24" fmla="*/ 3220 w 19327"/>
                  <a:gd name="connsiteY24" fmla="*/ 17715 h 35429"/>
                  <a:gd name="connsiteX25" fmla="*/ 14497 w 19327"/>
                  <a:gd name="connsiteY25" fmla="*/ 12078 h 35429"/>
                  <a:gd name="connsiteX26" fmla="*/ 12881 w 19327"/>
                  <a:gd name="connsiteY26" fmla="*/ 7247 h 35429"/>
                  <a:gd name="connsiteX27" fmla="*/ 9661 w 19327"/>
                  <a:gd name="connsiteY27" fmla="*/ 4027 h 35429"/>
                  <a:gd name="connsiteX28" fmla="*/ 4830 w 19327"/>
                  <a:gd name="connsiteY28" fmla="*/ 4832 h 35429"/>
                  <a:gd name="connsiteX29" fmla="*/ 3220 w 19327"/>
                  <a:gd name="connsiteY29" fmla="*/ 13689 h 35429"/>
                  <a:gd name="connsiteX30" fmla="*/ 3220 w 19327"/>
                  <a:gd name="connsiteY30" fmla="*/ 16104 h 35429"/>
                  <a:gd name="connsiteX31" fmla="*/ 3220 w 19327"/>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6"/>
                      <a:pt x="19328" y="23352"/>
                    </a:cubicBezTo>
                    <a:cubicBezTo>
                      <a:pt x="19328" y="25767"/>
                      <a:pt x="19328" y="28183"/>
                      <a:pt x="18523" y="29794"/>
                    </a:cubicBezTo>
                    <a:cubicBezTo>
                      <a:pt x="18523" y="31404"/>
                      <a:pt x="17717" y="33014"/>
                      <a:pt x="16912" y="33820"/>
                    </a:cubicBezTo>
                    <a:cubicBezTo>
                      <a:pt x="16107" y="34625"/>
                      <a:pt x="15302" y="35430"/>
                      <a:pt x="13692" y="35430"/>
                    </a:cubicBezTo>
                    <a:cubicBezTo>
                      <a:pt x="12881" y="35430"/>
                      <a:pt x="11271" y="35430"/>
                      <a:pt x="9661" y="33820"/>
                    </a:cubicBezTo>
                    <a:cubicBezTo>
                      <a:pt x="8051" y="33014"/>
                      <a:pt x="6441" y="31404"/>
                      <a:pt x="5636" y="29794"/>
                    </a:cubicBezTo>
                    <a:cubicBezTo>
                      <a:pt x="4830" y="28183"/>
                      <a:pt x="3220" y="26573"/>
                      <a:pt x="2415" y="24962"/>
                    </a:cubicBezTo>
                    <a:cubicBezTo>
                      <a:pt x="1610" y="23352"/>
                      <a:pt x="805" y="20936"/>
                      <a:pt x="805" y="18520"/>
                    </a:cubicBezTo>
                    <a:cubicBezTo>
                      <a:pt x="805" y="16104"/>
                      <a:pt x="0" y="14494"/>
                      <a:pt x="0" y="12078"/>
                    </a:cubicBezTo>
                    <a:cubicBezTo>
                      <a:pt x="0" y="9663"/>
                      <a:pt x="0" y="7247"/>
                      <a:pt x="805" y="5637"/>
                    </a:cubicBezTo>
                    <a:cubicBezTo>
                      <a:pt x="805" y="4027"/>
                      <a:pt x="1610" y="2416"/>
                      <a:pt x="2415" y="1611"/>
                    </a:cubicBezTo>
                    <a:cubicBezTo>
                      <a:pt x="3220" y="806"/>
                      <a:pt x="4025" y="0"/>
                      <a:pt x="5636" y="0"/>
                    </a:cubicBezTo>
                    <a:cubicBezTo>
                      <a:pt x="6441" y="0"/>
                      <a:pt x="8051" y="806"/>
                      <a:pt x="9661" y="1611"/>
                    </a:cubicBezTo>
                    <a:cubicBezTo>
                      <a:pt x="11271" y="2416"/>
                      <a:pt x="12881" y="4027"/>
                      <a:pt x="13692" y="4832"/>
                    </a:cubicBezTo>
                    <a:cubicBezTo>
                      <a:pt x="14497" y="6442"/>
                      <a:pt x="16107" y="8052"/>
                      <a:pt x="16912" y="9663"/>
                    </a:cubicBezTo>
                    <a:cubicBezTo>
                      <a:pt x="16912" y="11273"/>
                      <a:pt x="17717" y="13689"/>
                      <a:pt x="18523" y="16104"/>
                    </a:cubicBezTo>
                    <a:close/>
                    <a:moveTo>
                      <a:pt x="13692" y="29794"/>
                    </a:moveTo>
                    <a:cubicBezTo>
                      <a:pt x="14497" y="28183"/>
                      <a:pt x="15302" y="24962"/>
                      <a:pt x="15302" y="20936"/>
                    </a:cubicBezTo>
                    <a:cubicBezTo>
                      <a:pt x="15302" y="19325"/>
                      <a:pt x="15302" y="17715"/>
                      <a:pt x="15302" y="16104"/>
                    </a:cubicBezTo>
                    <a:lnTo>
                      <a:pt x="4025" y="21741"/>
                    </a:lnTo>
                    <a:cubicBezTo>
                      <a:pt x="4830" y="23352"/>
                      <a:pt x="4830" y="25767"/>
                      <a:pt x="5636" y="26573"/>
                    </a:cubicBezTo>
                    <a:cubicBezTo>
                      <a:pt x="6441" y="28183"/>
                      <a:pt x="8051" y="28988"/>
                      <a:pt x="8856" y="29794"/>
                    </a:cubicBezTo>
                    <a:cubicBezTo>
                      <a:pt x="11271" y="32209"/>
                      <a:pt x="12881" y="31404"/>
                      <a:pt x="13692" y="29794"/>
                    </a:cubicBezTo>
                    <a:close/>
                    <a:moveTo>
                      <a:pt x="3220" y="17715"/>
                    </a:moveTo>
                    <a:lnTo>
                      <a:pt x="14497" y="12078"/>
                    </a:lnTo>
                    <a:cubicBezTo>
                      <a:pt x="13692" y="10468"/>
                      <a:pt x="13692" y="8858"/>
                      <a:pt x="12881" y="7247"/>
                    </a:cubicBezTo>
                    <a:cubicBezTo>
                      <a:pt x="12076" y="5637"/>
                      <a:pt x="10466" y="4832"/>
                      <a:pt x="9661" y="4027"/>
                    </a:cubicBezTo>
                    <a:cubicBezTo>
                      <a:pt x="7246" y="2416"/>
                      <a:pt x="5636" y="3221"/>
                      <a:pt x="4830" y="4832"/>
                    </a:cubicBezTo>
                    <a:cubicBezTo>
                      <a:pt x="4025" y="6442"/>
                      <a:pt x="3220" y="9663"/>
                      <a:pt x="3220" y="13689"/>
                    </a:cubicBezTo>
                    <a:cubicBezTo>
                      <a:pt x="3220" y="14494"/>
                      <a:pt x="3220" y="15299"/>
                      <a:pt x="3220" y="16104"/>
                    </a:cubicBezTo>
                    <a:cubicBezTo>
                      <a:pt x="3220" y="16910"/>
                      <a:pt x="3220" y="17715"/>
                      <a:pt x="3220" y="17715"/>
                    </a:cubicBezTo>
                    <a:close/>
                  </a:path>
                </a:pathLst>
              </a:custGeom>
              <a:solidFill>
                <a:srgbClr val="0078D4"/>
              </a:solidFill>
              <a:ln w="5856"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0043A79-1AE3-4898-BF2E-1CAD9546552F}"/>
                  </a:ext>
                </a:extLst>
              </p:cNvPr>
              <p:cNvSpPr/>
              <p:nvPr/>
            </p:nvSpPr>
            <p:spPr>
              <a:xfrm>
                <a:off x="1423315" y="50442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2 h 35429"/>
                  <a:gd name="connsiteX15" fmla="*/ 16907 w 19321"/>
                  <a:gd name="connsiteY15" fmla="*/ 9663 h 35429"/>
                  <a:gd name="connsiteX16" fmla="*/ 18517 w 19321"/>
                  <a:gd name="connsiteY16" fmla="*/ 16104 h 35429"/>
                  <a:gd name="connsiteX17" fmla="*/ 14491 w 19321"/>
                  <a:gd name="connsiteY17" fmla="*/ 30598 h 35429"/>
                  <a:gd name="connsiteX18" fmla="*/ 16102 w 19321"/>
                  <a:gd name="connsiteY18" fmla="*/ 21741 h 35429"/>
                  <a:gd name="connsiteX19" fmla="*/ 16102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2 h 35429"/>
                  <a:gd name="connsiteX28" fmla="*/ 5636 w 19321"/>
                  <a:gd name="connsiteY28" fmla="*/ 5637 h 35429"/>
                  <a:gd name="connsiteX29" fmla="*/ 3220 w 19321"/>
                  <a:gd name="connsiteY29" fmla="*/ 14494 h 35429"/>
                  <a:gd name="connsiteX30" fmla="*/ 3220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3"/>
                      <a:pt x="18517" y="29793"/>
                    </a:cubicBezTo>
                    <a:cubicBezTo>
                      <a:pt x="18517" y="31404"/>
                      <a:pt x="17712" y="33014"/>
                      <a:pt x="16907" y="33819"/>
                    </a:cubicBezTo>
                    <a:cubicBezTo>
                      <a:pt x="16102" y="34625"/>
                      <a:pt x="15296" y="35430"/>
                      <a:pt x="13686" y="35430"/>
                    </a:cubicBezTo>
                    <a:cubicBezTo>
                      <a:pt x="12881" y="35430"/>
                      <a:pt x="11271" y="35430"/>
                      <a:pt x="9661" y="33819"/>
                    </a:cubicBezTo>
                    <a:cubicBezTo>
                      <a:pt x="8051" y="33014"/>
                      <a:pt x="6441" y="31404"/>
                      <a:pt x="5636" y="29793"/>
                    </a:cubicBezTo>
                    <a:cubicBezTo>
                      <a:pt x="4830" y="28183"/>
                      <a:pt x="3220" y="26572"/>
                      <a:pt x="2415" y="24962"/>
                    </a:cubicBezTo>
                    <a:cubicBezTo>
                      <a:pt x="1610" y="23351"/>
                      <a:pt x="805" y="20935"/>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2"/>
                    </a:cubicBezTo>
                    <a:cubicBezTo>
                      <a:pt x="14491" y="6442"/>
                      <a:pt x="16102" y="8052"/>
                      <a:pt x="16907" y="9663"/>
                    </a:cubicBezTo>
                    <a:cubicBezTo>
                      <a:pt x="17712" y="12078"/>
                      <a:pt x="18517" y="13689"/>
                      <a:pt x="18517" y="16104"/>
                    </a:cubicBezTo>
                    <a:close/>
                    <a:moveTo>
                      <a:pt x="14491" y="30598"/>
                    </a:moveTo>
                    <a:cubicBezTo>
                      <a:pt x="15296" y="28988"/>
                      <a:pt x="16102" y="25767"/>
                      <a:pt x="16102" y="21741"/>
                    </a:cubicBezTo>
                    <a:cubicBezTo>
                      <a:pt x="16102" y="20130"/>
                      <a:pt x="16102" y="18520"/>
                      <a:pt x="16102" y="16909"/>
                    </a:cubicBezTo>
                    <a:lnTo>
                      <a:pt x="4025" y="22546"/>
                    </a:lnTo>
                    <a:cubicBezTo>
                      <a:pt x="4830" y="24156"/>
                      <a:pt x="4830" y="26572"/>
                      <a:pt x="5636" y="27377"/>
                    </a:cubicBezTo>
                    <a:cubicBezTo>
                      <a:pt x="6441" y="28988"/>
                      <a:pt x="8051" y="29793"/>
                      <a:pt x="8856"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7"/>
                      <a:pt x="10466" y="4832"/>
                    </a:cubicBezTo>
                    <a:cubicBezTo>
                      <a:pt x="8051" y="3221"/>
                      <a:pt x="6441" y="4026"/>
                      <a:pt x="5636" y="5637"/>
                    </a:cubicBezTo>
                    <a:cubicBezTo>
                      <a:pt x="4025" y="7247"/>
                      <a:pt x="3220" y="9663"/>
                      <a:pt x="3220" y="14494"/>
                    </a:cubicBezTo>
                    <a:cubicBezTo>
                      <a:pt x="3220" y="15299"/>
                      <a:pt x="3220" y="16104"/>
                      <a:pt x="3220" y="16909"/>
                    </a:cubicBezTo>
                    <a:cubicBezTo>
                      <a:pt x="3220" y="16909"/>
                      <a:pt x="4025" y="17715"/>
                      <a:pt x="4025" y="18520"/>
                    </a:cubicBezTo>
                    <a:close/>
                  </a:path>
                </a:pathLst>
              </a:custGeom>
              <a:solidFill>
                <a:srgbClr val="0078D4"/>
              </a:solidFill>
              <a:ln w="5856"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851FF7D-29C3-43B1-96AB-CBCA642EBE04}"/>
                  </a:ext>
                </a:extLst>
              </p:cNvPr>
              <p:cNvSpPr/>
              <p:nvPr/>
            </p:nvSpPr>
            <p:spPr>
              <a:xfrm>
                <a:off x="1446668" y="518115"/>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6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1741 h 35429"/>
                  <a:gd name="connsiteX21" fmla="*/ 5636 w 19321"/>
                  <a:gd name="connsiteY21" fmla="*/ 26572 h 35429"/>
                  <a:gd name="connsiteX22" fmla="*/ 8856 w 19321"/>
                  <a:gd name="connsiteY22" fmla="*/ 29793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1 h 35429"/>
                  <a:gd name="connsiteX28" fmla="*/ 4830 w 19321"/>
                  <a:gd name="connsiteY28" fmla="*/ 5636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1" y="805"/>
                      <a:pt x="9661" y="1610"/>
                    </a:cubicBezTo>
                    <a:cubicBezTo>
                      <a:pt x="11271" y="2415"/>
                      <a:pt x="12881" y="4026"/>
                      <a:pt x="13686" y="4831"/>
                    </a:cubicBezTo>
                    <a:cubicBezTo>
                      <a:pt x="14491" y="6442"/>
                      <a:pt x="16101" y="8052"/>
                      <a:pt x="16907" y="9663"/>
                    </a:cubicBezTo>
                    <a:cubicBezTo>
                      <a:pt x="17712" y="12078"/>
                      <a:pt x="18517" y="13689"/>
                      <a:pt x="18517" y="16104"/>
                    </a:cubicBezTo>
                    <a:close/>
                    <a:moveTo>
                      <a:pt x="14491" y="30598"/>
                    </a:moveTo>
                    <a:cubicBezTo>
                      <a:pt x="15296" y="28988"/>
                      <a:pt x="16101" y="25767"/>
                      <a:pt x="16101" y="21741"/>
                    </a:cubicBezTo>
                    <a:cubicBezTo>
                      <a:pt x="16101" y="20130"/>
                      <a:pt x="16101" y="18520"/>
                      <a:pt x="16101" y="16909"/>
                    </a:cubicBezTo>
                    <a:lnTo>
                      <a:pt x="4025" y="21741"/>
                    </a:lnTo>
                    <a:cubicBezTo>
                      <a:pt x="4830" y="23351"/>
                      <a:pt x="4830" y="25767"/>
                      <a:pt x="5636" y="26572"/>
                    </a:cubicBezTo>
                    <a:cubicBezTo>
                      <a:pt x="6441" y="28182"/>
                      <a:pt x="8051" y="28988"/>
                      <a:pt x="8856" y="29793"/>
                    </a:cubicBezTo>
                    <a:cubicBezTo>
                      <a:pt x="12076" y="32209"/>
                      <a:pt x="13686" y="32209"/>
                      <a:pt x="14491" y="30598"/>
                    </a:cubicBezTo>
                    <a:close/>
                    <a:moveTo>
                      <a:pt x="3220" y="18520"/>
                    </a:moveTo>
                    <a:lnTo>
                      <a:pt x="14491" y="12884"/>
                    </a:lnTo>
                    <a:cubicBezTo>
                      <a:pt x="13686" y="11273"/>
                      <a:pt x="13686" y="9663"/>
                      <a:pt x="12881" y="8052"/>
                    </a:cubicBezTo>
                    <a:cubicBezTo>
                      <a:pt x="12076" y="6442"/>
                      <a:pt x="10466" y="5636"/>
                      <a:pt x="9661" y="4831"/>
                    </a:cubicBezTo>
                    <a:cubicBezTo>
                      <a:pt x="7246" y="3221"/>
                      <a:pt x="5636" y="4026"/>
                      <a:pt x="4830" y="5636"/>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436472A0-393C-432D-982A-430F8EE2BB37}"/>
                  </a:ext>
                </a:extLst>
              </p:cNvPr>
              <p:cNvSpPr/>
              <p:nvPr/>
            </p:nvSpPr>
            <p:spPr>
              <a:xfrm>
                <a:off x="1284011" y="477854"/>
                <a:ext cx="19324" cy="35429"/>
              </a:xfrm>
              <a:custGeom>
                <a:avLst/>
                <a:gdLst>
                  <a:gd name="connsiteX0" fmla="*/ 18520 w 19324"/>
                  <a:gd name="connsiteY0" fmla="*/ 16104 h 35429"/>
                  <a:gd name="connsiteX1" fmla="*/ 19325 w 19324"/>
                  <a:gd name="connsiteY1" fmla="*/ 23351 h 35429"/>
                  <a:gd name="connsiteX2" fmla="*/ 18520 w 19324"/>
                  <a:gd name="connsiteY2" fmla="*/ 29793 h 35429"/>
                  <a:gd name="connsiteX3" fmla="*/ 16910 w 19324"/>
                  <a:gd name="connsiteY3" fmla="*/ 33819 h 35429"/>
                  <a:gd name="connsiteX4" fmla="*/ 13689 w 19324"/>
                  <a:gd name="connsiteY4" fmla="*/ 35430 h 35429"/>
                  <a:gd name="connsiteX5" fmla="*/ 9662 w 19324"/>
                  <a:gd name="connsiteY5" fmla="*/ 33819 h 35429"/>
                  <a:gd name="connsiteX6" fmla="*/ 5636 w 19324"/>
                  <a:gd name="connsiteY6" fmla="*/ 29793 h 35429"/>
                  <a:gd name="connsiteX7" fmla="*/ 2415 w 19324"/>
                  <a:gd name="connsiteY7" fmla="*/ 24961 h 35429"/>
                  <a:gd name="connsiteX8" fmla="*/ 805 w 19324"/>
                  <a:gd name="connsiteY8" fmla="*/ 18520 h 35429"/>
                  <a:gd name="connsiteX9" fmla="*/ 0 w 19324"/>
                  <a:gd name="connsiteY9" fmla="*/ 12078 h 35429"/>
                  <a:gd name="connsiteX10" fmla="*/ 805 w 19324"/>
                  <a:gd name="connsiteY10" fmla="*/ 5636 h 35429"/>
                  <a:gd name="connsiteX11" fmla="*/ 2415 w 19324"/>
                  <a:gd name="connsiteY11" fmla="*/ 1610 h 35429"/>
                  <a:gd name="connsiteX12" fmla="*/ 5636 w 19324"/>
                  <a:gd name="connsiteY12" fmla="*/ 0 h 35429"/>
                  <a:gd name="connsiteX13" fmla="*/ 9662 w 19324"/>
                  <a:gd name="connsiteY13" fmla="*/ 1610 h 35429"/>
                  <a:gd name="connsiteX14" fmla="*/ 13689 w 19324"/>
                  <a:gd name="connsiteY14" fmla="*/ 4831 h 35429"/>
                  <a:gd name="connsiteX15" fmla="*/ 16910 w 19324"/>
                  <a:gd name="connsiteY15" fmla="*/ 9663 h 35429"/>
                  <a:gd name="connsiteX16" fmla="*/ 18520 w 19324"/>
                  <a:gd name="connsiteY16" fmla="*/ 16104 h 35429"/>
                  <a:gd name="connsiteX17" fmla="*/ 14494 w 19324"/>
                  <a:gd name="connsiteY17" fmla="*/ 29793 h 35429"/>
                  <a:gd name="connsiteX18" fmla="*/ 16104 w 19324"/>
                  <a:gd name="connsiteY18" fmla="*/ 20935 h 35429"/>
                  <a:gd name="connsiteX19" fmla="*/ 16104 w 19324"/>
                  <a:gd name="connsiteY19" fmla="*/ 16104 h 35429"/>
                  <a:gd name="connsiteX20" fmla="*/ 4831 w 19324"/>
                  <a:gd name="connsiteY20" fmla="*/ 21741 h 35429"/>
                  <a:gd name="connsiteX21" fmla="*/ 6441 w 19324"/>
                  <a:gd name="connsiteY21" fmla="*/ 26572 h 35429"/>
                  <a:gd name="connsiteX22" fmla="*/ 9662 w 19324"/>
                  <a:gd name="connsiteY22" fmla="*/ 29793 h 35429"/>
                  <a:gd name="connsiteX23" fmla="*/ 14494 w 19324"/>
                  <a:gd name="connsiteY23" fmla="*/ 29793 h 35429"/>
                  <a:gd name="connsiteX24" fmla="*/ 3220 w 19324"/>
                  <a:gd name="connsiteY24" fmla="*/ 17715 h 35429"/>
                  <a:gd name="connsiteX25" fmla="*/ 14494 w 19324"/>
                  <a:gd name="connsiteY25" fmla="*/ 12078 h 35429"/>
                  <a:gd name="connsiteX26" fmla="*/ 12883 w 19324"/>
                  <a:gd name="connsiteY26" fmla="*/ 7247 h 35429"/>
                  <a:gd name="connsiteX27" fmla="*/ 9662 w 19324"/>
                  <a:gd name="connsiteY27" fmla="*/ 4026 h 35429"/>
                  <a:gd name="connsiteX28" fmla="*/ 4831 w 19324"/>
                  <a:gd name="connsiteY28" fmla="*/ 4831 h 35429"/>
                  <a:gd name="connsiteX29" fmla="*/ 3220 w 19324"/>
                  <a:gd name="connsiteY29" fmla="*/ 13689 h 35429"/>
                  <a:gd name="connsiteX30" fmla="*/ 3220 w 19324"/>
                  <a:gd name="connsiteY30" fmla="*/ 16104 h 35429"/>
                  <a:gd name="connsiteX31" fmla="*/ 3220 w 19324"/>
                  <a:gd name="connsiteY31" fmla="*/ 17715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4" h="35429">
                    <a:moveTo>
                      <a:pt x="18520" y="16104"/>
                    </a:moveTo>
                    <a:cubicBezTo>
                      <a:pt x="18520" y="18520"/>
                      <a:pt x="19325" y="20935"/>
                      <a:pt x="19325" y="23351"/>
                    </a:cubicBezTo>
                    <a:cubicBezTo>
                      <a:pt x="19325" y="25767"/>
                      <a:pt x="19325" y="28182"/>
                      <a:pt x="18520" y="29793"/>
                    </a:cubicBezTo>
                    <a:cubicBezTo>
                      <a:pt x="18520" y="31403"/>
                      <a:pt x="17715" y="33014"/>
                      <a:pt x="16910" y="33819"/>
                    </a:cubicBezTo>
                    <a:cubicBezTo>
                      <a:pt x="16104" y="34624"/>
                      <a:pt x="15299" y="35430"/>
                      <a:pt x="13689" y="35430"/>
                    </a:cubicBezTo>
                    <a:cubicBezTo>
                      <a:pt x="12883" y="35430"/>
                      <a:pt x="11273" y="35430"/>
                      <a:pt x="9662" y="33819"/>
                    </a:cubicBezTo>
                    <a:cubicBezTo>
                      <a:pt x="8052" y="33014"/>
                      <a:pt x="6441" y="31403"/>
                      <a:pt x="5636" y="29793"/>
                    </a:cubicBezTo>
                    <a:cubicBezTo>
                      <a:pt x="4831"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6" y="0"/>
                      <a:pt x="5636" y="0"/>
                    </a:cubicBezTo>
                    <a:cubicBezTo>
                      <a:pt x="7247" y="0"/>
                      <a:pt x="8052" y="805"/>
                      <a:pt x="9662" y="1610"/>
                    </a:cubicBezTo>
                    <a:cubicBezTo>
                      <a:pt x="11273" y="2415"/>
                      <a:pt x="12883" y="4026"/>
                      <a:pt x="13689" y="4831"/>
                    </a:cubicBezTo>
                    <a:cubicBezTo>
                      <a:pt x="14494" y="6442"/>
                      <a:pt x="16104" y="8052"/>
                      <a:pt x="16910" y="9663"/>
                    </a:cubicBezTo>
                    <a:cubicBezTo>
                      <a:pt x="17715" y="11273"/>
                      <a:pt x="18520" y="13689"/>
                      <a:pt x="18520" y="16104"/>
                    </a:cubicBezTo>
                    <a:close/>
                    <a:moveTo>
                      <a:pt x="14494" y="29793"/>
                    </a:moveTo>
                    <a:cubicBezTo>
                      <a:pt x="15299" y="28182"/>
                      <a:pt x="16104" y="24961"/>
                      <a:pt x="16104" y="20935"/>
                    </a:cubicBezTo>
                    <a:cubicBezTo>
                      <a:pt x="16104" y="19325"/>
                      <a:pt x="16104" y="17715"/>
                      <a:pt x="16104" y="16104"/>
                    </a:cubicBezTo>
                    <a:lnTo>
                      <a:pt x="4831" y="21741"/>
                    </a:lnTo>
                    <a:cubicBezTo>
                      <a:pt x="5636" y="23351"/>
                      <a:pt x="5636" y="25767"/>
                      <a:pt x="6441" y="26572"/>
                    </a:cubicBezTo>
                    <a:cubicBezTo>
                      <a:pt x="7247" y="28182"/>
                      <a:pt x="8857" y="28988"/>
                      <a:pt x="9662" y="29793"/>
                    </a:cubicBezTo>
                    <a:cubicBezTo>
                      <a:pt x="12078" y="32209"/>
                      <a:pt x="13689" y="31403"/>
                      <a:pt x="14494" y="29793"/>
                    </a:cubicBezTo>
                    <a:close/>
                    <a:moveTo>
                      <a:pt x="3220" y="17715"/>
                    </a:moveTo>
                    <a:lnTo>
                      <a:pt x="14494" y="12078"/>
                    </a:lnTo>
                    <a:cubicBezTo>
                      <a:pt x="13689" y="10468"/>
                      <a:pt x="13689" y="8857"/>
                      <a:pt x="12883" y="7247"/>
                    </a:cubicBezTo>
                    <a:cubicBezTo>
                      <a:pt x="12078" y="5636"/>
                      <a:pt x="10468" y="4831"/>
                      <a:pt x="9662" y="4026"/>
                    </a:cubicBezTo>
                    <a:cubicBezTo>
                      <a:pt x="7247" y="2416"/>
                      <a:pt x="5636" y="3221"/>
                      <a:pt x="4831" y="4831"/>
                    </a:cubicBezTo>
                    <a:cubicBezTo>
                      <a:pt x="4026" y="6442"/>
                      <a:pt x="3220" y="9663"/>
                      <a:pt x="3220" y="13689"/>
                    </a:cubicBezTo>
                    <a:cubicBezTo>
                      <a:pt x="3220" y="14494"/>
                      <a:pt x="3220" y="15299"/>
                      <a:pt x="3220" y="16104"/>
                    </a:cubicBezTo>
                    <a:cubicBezTo>
                      <a:pt x="3220" y="16909"/>
                      <a:pt x="3220" y="17715"/>
                      <a:pt x="3220" y="17715"/>
                    </a:cubicBezTo>
                    <a:close/>
                  </a:path>
                </a:pathLst>
              </a:custGeom>
              <a:solidFill>
                <a:srgbClr val="0078D4"/>
              </a:solidFill>
              <a:ln w="5856"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8B513AE7-EFEB-4627-B6B3-C71635B3B30F}"/>
                  </a:ext>
                </a:extLst>
              </p:cNvPr>
              <p:cNvSpPr/>
              <p:nvPr/>
            </p:nvSpPr>
            <p:spPr>
              <a:xfrm>
                <a:off x="1308168" y="493153"/>
                <a:ext cx="16909" cy="36234"/>
              </a:xfrm>
              <a:custGeom>
                <a:avLst/>
                <a:gdLst>
                  <a:gd name="connsiteX0" fmla="*/ 11273 w 16909"/>
                  <a:gd name="connsiteY0" fmla="*/ 1610 h 36234"/>
                  <a:gd name="connsiteX1" fmla="*/ 11273 w 16909"/>
                  <a:gd name="connsiteY1" fmla="*/ 28988 h 36234"/>
                  <a:gd name="connsiteX2" fmla="*/ 16910 w 16909"/>
                  <a:gd name="connsiteY2" fmla="*/ 33014 h 36234"/>
                  <a:gd name="connsiteX3" fmla="*/ 16910 w 16909"/>
                  <a:gd name="connsiteY3" fmla="*/ 36235 h 36234"/>
                  <a:gd name="connsiteX4" fmla="*/ 1610 w 16909"/>
                  <a:gd name="connsiteY4" fmla="*/ 27377 h 36234"/>
                  <a:gd name="connsiteX5" fmla="*/ 1610 w 16909"/>
                  <a:gd name="connsiteY5" fmla="*/ 24156 h 36234"/>
                  <a:gd name="connsiteX6" fmla="*/ 8052 w 16909"/>
                  <a:gd name="connsiteY6" fmla="*/ 27377 h 36234"/>
                  <a:gd name="connsiteX7" fmla="*/ 8052 w 16909"/>
                  <a:gd name="connsiteY7" fmla="*/ 4026 h 36234"/>
                  <a:gd name="connsiteX8" fmla="*/ 1610 w 16909"/>
                  <a:gd name="connsiteY8" fmla="*/ 5637 h 36234"/>
                  <a:gd name="connsiteX9" fmla="*/ 0 w 16909"/>
                  <a:gd name="connsiteY9" fmla="*/ 2416 h 36234"/>
                  <a:gd name="connsiteX10" fmla="*/ 8858 w 16909"/>
                  <a:gd name="connsiteY10" fmla="*/ 0 h 36234"/>
                  <a:gd name="connsiteX11" fmla="*/ 11273 w 16909"/>
                  <a:gd name="connsiteY11" fmla="*/ 1610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9" h="36234">
                    <a:moveTo>
                      <a:pt x="11273" y="1610"/>
                    </a:moveTo>
                    <a:lnTo>
                      <a:pt x="11273" y="28988"/>
                    </a:lnTo>
                    <a:lnTo>
                      <a:pt x="16910" y="33014"/>
                    </a:lnTo>
                    <a:lnTo>
                      <a:pt x="16910" y="36235"/>
                    </a:lnTo>
                    <a:lnTo>
                      <a:pt x="1610" y="27377"/>
                    </a:lnTo>
                    <a:lnTo>
                      <a:pt x="1610" y="24156"/>
                    </a:lnTo>
                    <a:lnTo>
                      <a:pt x="8052" y="27377"/>
                    </a:lnTo>
                    <a:lnTo>
                      <a:pt x="8052" y="4026"/>
                    </a:lnTo>
                    <a:lnTo>
                      <a:pt x="1610" y="5637"/>
                    </a:lnTo>
                    <a:lnTo>
                      <a:pt x="0" y="2416"/>
                    </a:lnTo>
                    <a:lnTo>
                      <a:pt x="8858" y="0"/>
                    </a:lnTo>
                    <a:lnTo>
                      <a:pt x="11273" y="1610"/>
                    </a:lnTo>
                    <a:close/>
                  </a:path>
                </a:pathLst>
              </a:custGeom>
              <a:solidFill>
                <a:srgbClr val="0078D4"/>
              </a:solidFill>
              <a:ln w="5856"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71ABED7-9DF7-4710-8137-37DB2DE2C160}"/>
                  </a:ext>
                </a:extLst>
              </p:cNvPr>
              <p:cNvSpPr/>
              <p:nvPr/>
            </p:nvSpPr>
            <p:spPr>
              <a:xfrm>
                <a:off x="1331518" y="506841"/>
                <a:ext cx="16907" cy="35429"/>
              </a:xfrm>
              <a:custGeom>
                <a:avLst/>
                <a:gdLst>
                  <a:gd name="connsiteX0" fmla="*/ 11272 w 16907"/>
                  <a:gd name="connsiteY0" fmla="*/ 806 h 35429"/>
                  <a:gd name="connsiteX1" fmla="*/ 10467 w 16907"/>
                  <a:gd name="connsiteY1" fmla="*/ 28988 h 35429"/>
                  <a:gd name="connsiteX2" fmla="*/ 16907 w 16907"/>
                  <a:gd name="connsiteY2" fmla="*/ 32209 h 35429"/>
                  <a:gd name="connsiteX3" fmla="*/ 16907 w 16907"/>
                  <a:gd name="connsiteY3" fmla="*/ 35430 h 35429"/>
                  <a:gd name="connsiteX4" fmla="*/ 1611 w 16907"/>
                  <a:gd name="connsiteY4" fmla="*/ 27378 h 35429"/>
                  <a:gd name="connsiteX5" fmla="*/ 1611 w 16907"/>
                  <a:gd name="connsiteY5" fmla="*/ 24157 h 35429"/>
                  <a:gd name="connsiteX6" fmla="*/ 8053 w 16907"/>
                  <a:gd name="connsiteY6" fmla="*/ 27378 h 35429"/>
                  <a:gd name="connsiteX7" fmla="*/ 8053 w 16907"/>
                  <a:gd name="connsiteY7" fmla="*/ 4027 h 35429"/>
                  <a:gd name="connsiteX8" fmla="*/ 1611 w 16907"/>
                  <a:gd name="connsiteY8" fmla="*/ 5637 h 35429"/>
                  <a:gd name="connsiteX9" fmla="*/ 0 w 16907"/>
                  <a:gd name="connsiteY9" fmla="*/ 1611 h 35429"/>
                  <a:gd name="connsiteX10" fmla="*/ 8856 w 16907"/>
                  <a:gd name="connsiteY10" fmla="*/ 0 h 35429"/>
                  <a:gd name="connsiteX11" fmla="*/ 11272 w 16907"/>
                  <a:gd name="connsiteY11" fmla="*/ 806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7" h="35429">
                    <a:moveTo>
                      <a:pt x="11272" y="806"/>
                    </a:moveTo>
                    <a:lnTo>
                      <a:pt x="10467" y="28988"/>
                    </a:lnTo>
                    <a:lnTo>
                      <a:pt x="16907" y="32209"/>
                    </a:lnTo>
                    <a:lnTo>
                      <a:pt x="16907" y="35430"/>
                    </a:lnTo>
                    <a:lnTo>
                      <a:pt x="1611" y="27378"/>
                    </a:lnTo>
                    <a:lnTo>
                      <a:pt x="1611" y="24157"/>
                    </a:lnTo>
                    <a:lnTo>
                      <a:pt x="8053" y="27378"/>
                    </a:lnTo>
                    <a:lnTo>
                      <a:pt x="8053" y="4027"/>
                    </a:lnTo>
                    <a:lnTo>
                      <a:pt x="1611" y="5637"/>
                    </a:lnTo>
                    <a:lnTo>
                      <a:pt x="0" y="1611"/>
                    </a:lnTo>
                    <a:lnTo>
                      <a:pt x="8856" y="0"/>
                    </a:lnTo>
                    <a:lnTo>
                      <a:pt x="11272" y="806"/>
                    </a:lnTo>
                    <a:close/>
                  </a:path>
                </a:pathLst>
              </a:custGeom>
              <a:solidFill>
                <a:srgbClr val="0078D4"/>
              </a:solidFill>
              <a:ln w="5856"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076C6C8-179F-44C3-AC9E-9A0B49E7634D}"/>
                  </a:ext>
                </a:extLst>
              </p:cNvPr>
              <p:cNvSpPr/>
              <p:nvPr/>
            </p:nvSpPr>
            <p:spPr>
              <a:xfrm>
                <a:off x="1354872" y="519725"/>
                <a:ext cx="16906" cy="36234"/>
              </a:xfrm>
              <a:custGeom>
                <a:avLst/>
                <a:gdLst>
                  <a:gd name="connsiteX0" fmla="*/ 10466 w 16906"/>
                  <a:gd name="connsiteY0" fmla="*/ 1611 h 36234"/>
                  <a:gd name="connsiteX1" fmla="*/ 10466 w 16906"/>
                  <a:gd name="connsiteY1" fmla="*/ 29793 h 36234"/>
                  <a:gd name="connsiteX2" fmla="*/ 16907 w 16906"/>
                  <a:gd name="connsiteY2" fmla="*/ 33014 h 36234"/>
                  <a:gd name="connsiteX3" fmla="*/ 16907 w 16906"/>
                  <a:gd name="connsiteY3" fmla="*/ 36235 h 36234"/>
                  <a:gd name="connsiteX4" fmla="*/ 1610 w 16906"/>
                  <a:gd name="connsiteY4" fmla="*/ 27378 h 36234"/>
                  <a:gd name="connsiteX5" fmla="*/ 1610 w 16906"/>
                  <a:gd name="connsiteY5" fmla="*/ 24157 h 36234"/>
                  <a:gd name="connsiteX6" fmla="*/ 8051 w 16906"/>
                  <a:gd name="connsiteY6" fmla="*/ 28183 h 36234"/>
                  <a:gd name="connsiteX7" fmla="*/ 8051 w 16906"/>
                  <a:gd name="connsiteY7" fmla="*/ 4026 h 36234"/>
                  <a:gd name="connsiteX8" fmla="*/ 1610 w 16906"/>
                  <a:gd name="connsiteY8" fmla="*/ 5637 h 36234"/>
                  <a:gd name="connsiteX9" fmla="*/ 0 w 16906"/>
                  <a:gd name="connsiteY9" fmla="*/ 2416 h 36234"/>
                  <a:gd name="connsiteX10" fmla="*/ 8856 w 16906"/>
                  <a:gd name="connsiteY10" fmla="*/ 0 h 36234"/>
                  <a:gd name="connsiteX11" fmla="*/ 10466 w 16906"/>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 h="36234">
                    <a:moveTo>
                      <a:pt x="10466" y="1611"/>
                    </a:moveTo>
                    <a:lnTo>
                      <a:pt x="10466" y="29793"/>
                    </a:lnTo>
                    <a:lnTo>
                      <a:pt x="16907" y="33014"/>
                    </a:lnTo>
                    <a:lnTo>
                      <a:pt x="16907" y="36235"/>
                    </a:lnTo>
                    <a:lnTo>
                      <a:pt x="1610" y="27378"/>
                    </a:lnTo>
                    <a:lnTo>
                      <a:pt x="1610" y="24157"/>
                    </a:lnTo>
                    <a:lnTo>
                      <a:pt x="8051" y="28183"/>
                    </a:lnTo>
                    <a:lnTo>
                      <a:pt x="8051" y="4026"/>
                    </a:lnTo>
                    <a:lnTo>
                      <a:pt x="1610" y="5637"/>
                    </a:lnTo>
                    <a:lnTo>
                      <a:pt x="0" y="2416"/>
                    </a:lnTo>
                    <a:lnTo>
                      <a:pt x="8856" y="0"/>
                    </a:lnTo>
                    <a:lnTo>
                      <a:pt x="10466" y="1611"/>
                    </a:lnTo>
                    <a:close/>
                  </a:path>
                </a:pathLst>
              </a:custGeom>
              <a:solidFill>
                <a:srgbClr val="0078D4"/>
              </a:solidFill>
              <a:ln w="5856"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232AFFD-642A-465A-8E56-84C4FFFDB4F3}"/>
                  </a:ext>
                </a:extLst>
              </p:cNvPr>
              <p:cNvSpPr/>
              <p:nvPr/>
            </p:nvSpPr>
            <p:spPr>
              <a:xfrm>
                <a:off x="1376609" y="530998"/>
                <a:ext cx="19327" cy="35429"/>
              </a:xfrm>
              <a:custGeom>
                <a:avLst/>
                <a:gdLst>
                  <a:gd name="connsiteX0" fmla="*/ 18523 w 19327"/>
                  <a:gd name="connsiteY0" fmla="*/ 16104 h 35429"/>
                  <a:gd name="connsiteX1" fmla="*/ 19328 w 19327"/>
                  <a:gd name="connsiteY1" fmla="*/ 23351 h 35429"/>
                  <a:gd name="connsiteX2" fmla="*/ 18523 w 19327"/>
                  <a:gd name="connsiteY2" fmla="*/ 29793 h 35429"/>
                  <a:gd name="connsiteX3" fmla="*/ 16912 w 19327"/>
                  <a:gd name="connsiteY3" fmla="*/ 33819 h 35429"/>
                  <a:gd name="connsiteX4" fmla="*/ 13692 w 19327"/>
                  <a:gd name="connsiteY4" fmla="*/ 35429 h 35429"/>
                  <a:gd name="connsiteX5" fmla="*/ 9667 w 19327"/>
                  <a:gd name="connsiteY5" fmla="*/ 33819 h 35429"/>
                  <a:gd name="connsiteX6" fmla="*/ 5636 w 19327"/>
                  <a:gd name="connsiteY6" fmla="*/ 29793 h 35429"/>
                  <a:gd name="connsiteX7" fmla="*/ 2415 w 19327"/>
                  <a:gd name="connsiteY7" fmla="*/ 24961 h 35429"/>
                  <a:gd name="connsiteX8" fmla="*/ 805 w 19327"/>
                  <a:gd name="connsiteY8" fmla="*/ 18520 h 35429"/>
                  <a:gd name="connsiteX9" fmla="*/ 0 w 19327"/>
                  <a:gd name="connsiteY9" fmla="*/ 12078 h 35429"/>
                  <a:gd name="connsiteX10" fmla="*/ 805 w 19327"/>
                  <a:gd name="connsiteY10" fmla="*/ 5636 h 35429"/>
                  <a:gd name="connsiteX11" fmla="*/ 2415 w 19327"/>
                  <a:gd name="connsiteY11" fmla="*/ 1610 h 35429"/>
                  <a:gd name="connsiteX12" fmla="*/ 5636 w 19327"/>
                  <a:gd name="connsiteY12" fmla="*/ 0 h 35429"/>
                  <a:gd name="connsiteX13" fmla="*/ 9667 w 19327"/>
                  <a:gd name="connsiteY13" fmla="*/ 1610 h 35429"/>
                  <a:gd name="connsiteX14" fmla="*/ 13692 w 19327"/>
                  <a:gd name="connsiteY14" fmla="*/ 4831 h 35429"/>
                  <a:gd name="connsiteX15" fmla="*/ 16912 w 19327"/>
                  <a:gd name="connsiteY15" fmla="*/ 9663 h 35429"/>
                  <a:gd name="connsiteX16" fmla="*/ 18523 w 19327"/>
                  <a:gd name="connsiteY16" fmla="*/ 16104 h 35429"/>
                  <a:gd name="connsiteX17" fmla="*/ 14497 w 19327"/>
                  <a:gd name="connsiteY17" fmla="*/ 30598 h 35429"/>
                  <a:gd name="connsiteX18" fmla="*/ 16107 w 19327"/>
                  <a:gd name="connsiteY18" fmla="*/ 21741 h 35429"/>
                  <a:gd name="connsiteX19" fmla="*/ 16107 w 19327"/>
                  <a:gd name="connsiteY19" fmla="*/ 16909 h 35429"/>
                  <a:gd name="connsiteX20" fmla="*/ 4830 w 19327"/>
                  <a:gd name="connsiteY20" fmla="*/ 22546 h 35429"/>
                  <a:gd name="connsiteX21" fmla="*/ 6441 w 19327"/>
                  <a:gd name="connsiteY21" fmla="*/ 27377 h 35429"/>
                  <a:gd name="connsiteX22" fmla="*/ 9667 w 19327"/>
                  <a:gd name="connsiteY22" fmla="*/ 30598 h 35429"/>
                  <a:gd name="connsiteX23" fmla="*/ 14497 w 19327"/>
                  <a:gd name="connsiteY23" fmla="*/ 30598 h 35429"/>
                  <a:gd name="connsiteX24" fmla="*/ 4025 w 19327"/>
                  <a:gd name="connsiteY24" fmla="*/ 18520 h 35429"/>
                  <a:gd name="connsiteX25" fmla="*/ 15302 w 19327"/>
                  <a:gd name="connsiteY25" fmla="*/ 12884 h 35429"/>
                  <a:gd name="connsiteX26" fmla="*/ 13692 w 19327"/>
                  <a:gd name="connsiteY26" fmla="*/ 8052 h 35429"/>
                  <a:gd name="connsiteX27" fmla="*/ 10472 w 19327"/>
                  <a:gd name="connsiteY27" fmla="*/ 4831 h 35429"/>
                  <a:gd name="connsiteX28" fmla="*/ 5636 w 19327"/>
                  <a:gd name="connsiteY28" fmla="*/ 5636 h 35429"/>
                  <a:gd name="connsiteX29" fmla="*/ 4025 w 19327"/>
                  <a:gd name="connsiteY29" fmla="*/ 14494 h 35429"/>
                  <a:gd name="connsiteX30" fmla="*/ 4025 w 19327"/>
                  <a:gd name="connsiteY30" fmla="*/ 16909 h 35429"/>
                  <a:gd name="connsiteX31" fmla="*/ 4025 w 19327"/>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7" h="35429">
                    <a:moveTo>
                      <a:pt x="18523" y="16104"/>
                    </a:moveTo>
                    <a:cubicBezTo>
                      <a:pt x="18523" y="18520"/>
                      <a:pt x="19328" y="20935"/>
                      <a:pt x="19328" y="23351"/>
                    </a:cubicBezTo>
                    <a:cubicBezTo>
                      <a:pt x="19328" y="25767"/>
                      <a:pt x="19328" y="28182"/>
                      <a:pt x="18523" y="29793"/>
                    </a:cubicBezTo>
                    <a:cubicBezTo>
                      <a:pt x="18523" y="31403"/>
                      <a:pt x="17717" y="33014"/>
                      <a:pt x="16912" y="33819"/>
                    </a:cubicBezTo>
                    <a:cubicBezTo>
                      <a:pt x="16107" y="34624"/>
                      <a:pt x="15302" y="35429"/>
                      <a:pt x="13692" y="35429"/>
                    </a:cubicBezTo>
                    <a:cubicBezTo>
                      <a:pt x="12887" y="35429"/>
                      <a:pt x="11277" y="35429"/>
                      <a:pt x="9667" y="33819"/>
                    </a:cubicBezTo>
                    <a:cubicBezTo>
                      <a:pt x="8057"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6"/>
                    </a:cubicBezTo>
                    <a:cubicBezTo>
                      <a:pt x="805" y="4026"/>
                      <a:pt x="1610" y="2415"/>
                      <a:pt x="2415" y="1610"/>
                    </a:cubicBezTo>
                    <a:cubicBezTo>
                      <a:pt x="3220" y="805"/>
                      <a:pt x="4025" y="0"/>
                      <a:pt x="5636" y="0"/>
                    </a:cubicBezTo>
                    <a:cubicBezTo>
                      <a:pt x="6441" y="0"/>
                      <a:pt x="8057" y="805"/>
                      <a:pt x="9667" y="1610"/>
                    </a:cubicBezTo>
                    <a:cubicBezTo>
                      <a:pt x="11277" y="2415"/>
                      <a:pt x="12887" y="4026"/>
                      <a:pt x="13692" y="4831"/>
                    </a:cubicBezTo>
                    <a:cubicBezTo>
                      <a:pt x="14497" y="6442"/>
                      <a:pt x="16107" y="8052"/>
                      <a:pt x="16912" y="9663"/>
                    </a:cubicBezTo>
                    <a:cubicBezTo>
                      <a:pt x="17717" y="12078"/>
                      <a:pt x="18523" y="13689"/>
                      <a:pt x="18523" y="16104"/>
                    </a:cubicBezTo>
                    <a:close/>
                    <a:moveTo>
                      <a:pt x="14497" y="30598"/>
                    </a:moveTo>
                    <a:cubicBezTo>
                      <a:pt x="15302" y="28987"/>
                      <a:pt x="16107" y="25767"/>
                      <a:pt x="16107" y="21741"/>
                    </a:cubicBezTo>
                    <a:cubicBezTo>
                      <a:pt x="16107" y="20130"/>
                      <a:pt x="16107" y="18520"/>
                      <a:pt x="16107" y="16909"/>
                    </a:cubicBezTo>
                    <a:lnTo>
                      <a:pt x="4830" y="22546"/>
                    </a:lnTo>
                    <a:cubicBezTo>
                      <a:pt x="5636" y="24156"/>
                      <a:pt x="5636" y="26572"/>
                      <a:pt x="6441" y="27377"/>
                    </a:cubicBezTo>
                    <a:cubicBezTo>
                      <a:pt x="7246" y="28988"/>
                      <a:pt x="8862" y="29793"/>
                      <a:pt x="9667" y="30598"/>
                    </a:cubicBezTo>
                    <a:cubicBezTo>
                      <a:pt x="12082" y="32208"/>
                      <a:pt x="13692" y="32208"/>
                      <a:pt x="14497" y="30598"/>
                    </a:cubicBezTo>
                    <a:close/>
                    <a:moveTo>
                      <a:pt x="4025" y="18520"/>
                    </a:moveTo>
                    <a:lnTo>
                      <a:pt x="15302" y="12884"/>
                    </a:lnTo>
                    <a:cubicBezTo>
                      <a:pt x="14497" y="11273"/>
                      <a:pt x="14497" y="9663"/>
                      <a:pt x="13692" y="8052"/>
                    </a:cubicBezTo>
                    <a:cubicBezTo>
                      <a:pt x="12887" y="6442"/>
                      <a:pt x="11277" y="5636"/>
                      <a:pt x="10472" y="4831"/>
                    </a:cubicBezTo>
                    <a:cubicBezTo>
                      <a:pt x="8057" y="3221"/>
                      <a:pt x="6441" y="4026"/>
                      <a:pt x="5636" y="5636"/>
                    </a:cubicBezTo>
                    <a:cubicBezTo>
                      <a:pt x="4830" y="7247"/>
                      <a:pt x="4025" y="10468"/>
                      <a:pt x="4025" y="14494"/>
                    </a:cubicBezTo>
                    <a:cubicBezTo>
                      <a:pt x="4025" y="15299"/>
                      <a:pt x="4025" y="16104"/>
                      <a:pt x="4025" y="16909"/>
                    </a:cubicBezTo>
                    <a:cubicBezTo>
                      <a:pt x="4025" y="16909"/>
                      <a:pt x="4025" y="17715"/>
                      <a:pt x="4025" y="18520"/>
                    </a:cubicBezTo>
                    <a:close/>
                  </a:path>
                </a:pathLst>
              </a:custGeom>
              <a:solidFill>
                <a:srgbClr val="0078D4"/>
              </a:solidFill>
              <a:ln w="5856"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BB48DF6-DCD0-48B9-A42D-4351F4B347F2}"/>
                  </a:ext>
                </a:extLst>
              </p:cNvPr>
              <p:cNvSpPr/>
              <p:nvPr/>
            </p:nvSpPr>
            <p:spPr>
              <a:xfrm>
                <a:off x="1399962" y="544686"/>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2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1 h 35429"/>
                  <a:gd name="connsiteX12" fmla="*/ 5636 w 19321"/>
                  <a:gd name="connsiteY12" fmla="*/ 0 h 35429"/>
                  <a:gd name="connsiteX13" fmla="*/ 9661 w 19321"/>
                  <a:gd name="connsiteY13" fmla="*/ 1611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2 w 19321"/>
                  <a:gd name="connsiteY18" fmla="*/ 21741 h 35429"/>
                  <a:gd name="connsiteX19" fmla="*/ 16102 w 19321"/>
                  <a:gd name="connsiteY19" fmla="*/ 16909 h 35429"/>
                  <a:gd name="connsiteX20" fmla="*/ 4830 w 19321"/>
                  <a:gd name="connsiteY20" fmla="*/ 22546 h 35429"/>
                  <a:gd name="connsiteX21" fmla="*/ 6441 w 19321"/>
                  <a:gd name="connsiteY21" fmla="*/ 27377 h 35429"/>
                  <a:gd name="connsiteX22" fmla="*/ 9661 w 19321"/>
                  <a:gd name="connsiteY22" fmla="*/ 30598 h 35429"/>
                  <a:gd name="connsiteX23" fmla="*/ 14491 w 19321"/>
                  <a:gd name="connsiteY23" fmla="*/ 30598 h 35429"/>
                  <a:gd name="connsiteX24" fmla="*/ 4025 w 19321"/>
                  <a:gd name="connsiteY24" fmla="*/ 18520 h 35429"/>
                  <a:gd name="connsiteX25" fmla="*/ 15296 w 19321"/>
                  <a:gd name="connsiteY25" fmla="*/ 12884 h 35429"/>
                  <a:gd name="connsiteX26" fmla="*/ 13686 w 19321"/>
                  <a:gd name="connsiteY26" fmla="*/ 8052 h 35429"/>
                  <a:gd name="connsiteX27" fmla="*/ 10466 w 19321"/>
                  <a:gd name="connsiteY27" fmla="*/ 4831 h 35429"/>
                  <a:gd name="connsiteX28" fmla="*/ 5636 w 19321"/>
                  <a:gd name="connsiteY28" fmla="*/ 5637 h 35429"/>
                  <a:gd name="connsiteX29" fmla="*/ 4025 w 19321"/>
                  <a:gd name="connsiteY29" fmla="*/ 14494 h 35429"/>
                  <a:gd name="connsiteX30" fmla="*/ 4025 w 19321"/>
                  <a:gd name="connsiteY30" fmla="*/ 16909 h 35429"/>
                  <a:gd name="connsiteX31" fmla="*/ 4025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3"/>
                      <a:pt x="18517" y="29793"/>
                    </a:cubicBezTo>
                    <a:cubicBezTo>
                      <a:pt x="18517" y="31404"/>
                      <a:pt x="17712" y="33014"/>
                      <a:pt x="16907" y="33819"/>
                    </a:cubicBezTo>
                    <a:cubicBezTo>
                      <a:pt x="16102" y="34625"/>
                      <a:pt x="15296" y="35430"/>
                      <a:pt x="13686" y="35430"/>
                    </a:cubicBezTo>
                    <a:cubicBezTo>
                      <a:pt x="12881" y="35430"/>
                      <a:pt x="11271" y="35430"/>
                      <a:pt x="9661" y="33819"/>
                    </a:cubicBezTo>
                    <a:cubicBezTo>
                      <a:pt x="8051" y="33014"/>
                      <a:pt x="6441" y="31404"/>
                      <a:pt x="5636" y="29793"/>
                    </a:cubicBezTo>
                    <a:cubicBezTo>
                      <a:pt x="4830" y="28183"/>
                      <a:pt x="3220" y="26572"/>
                      <a:pt x="2415" y="24962"/>
                    </a:cubicBezTo>
                    <a:cubicBezTo>
                      <a:pt x="1610" y="23351"/>
                      <a:pt x="805" y="20935"/>
                      <a:pt x="805" y="18520"/>
                    </a:cubicBezTo>
                    <a:cubicBezTo>
                      <a:pt x="805" y="16104"/>
                      <a:pt x="0" y="14494"/>
                      <a:pt x="0" y="12078"/>
                    </a:cubicBezTo>
                    <a:cubicBezTo>
                      <a:pt x="0" y="9663"/>
                      <a:pt x="0" y="7247"/>
                      <a:pt x="805" y="5637"/>
                    </a:cubicBezTo>
                    <a:cubicBezTo>
                      <a:pt x="805" y="4026"/>
                      <a:pt x="1610" y="2416"/>
                      <a:pt x="2415" y="1611"/>
                    </a:cubicBezTo>
                    <a:cubicBezTo>
                      <a:pt x="3220" y="805"/>
                      <a:pt x="4025" y="0"/>
                      <a:pt x="5636" y="0"/>
                    </a:cubicBezTo>
                    <a:cubicBezTo>
                      <a:pt x="6441" y="0"/>
                      <a:pt x="8051" y="805"/>
                      <a:pt x="9661" y="1611"/>
                    </a:cubicBezTo>
                    <a:cubicBezTo>
                      <a:pt x="11271" y="2416"/>
                      <a:pt x="12881" y="4026"/>
                      <a:pt x="13686" y="4831"/>
                    </a:cubicBezTo>
                    <a:cubicBezTo>
                      <a:pt x="14491" y="6442"/>
                      <a:pt x="16102" y="8052"/>
                      <a:pt x="16907" y="9663"/>
                    </a:cubicBezTo>
                    <a:cubicBezTo>
                      <a:pt x="17712" y="12078"/>
                      <a:pt x="18517" y="13689"/>
                      <a:pt x="18517" y="16104"/>
                    </a:cubicBezTo>
                    <a:close/>
                    <a:moveTo>
                      <a:pt x="14491" y="30598"/>
                    </a:moveTo>
                    <a:cubicBezTo>
                      <a:pt x="15296" y="28988"/>
                      <a:pt x="16102" y="25767"/>
                      <a:pt x="16102" y="21741"/>
                    </a:cubicBezTo>
                    <a:cubicBezTo>
                      <a:pt x="16102" y="20130"/>
                      <a:pt x="16102" y="18520"/>
                      <a:pt x="16102" y="16909"/>
                    </a:cubicBezTo>
                    <a:lnTo>
                      <a:pt x="4830" y="22546"/>
                    </a:lnTo>
                    <a:cubicBezTo>
                      <a:pt x="5636" y="24156"/>
                      <a:pt x="5636" y="26572"/>
                      <a:pt x="6441" y="27377"/>
                    </a:cubicBezTo>
                    <a:cubicBezTo>
                      <a:pt x="7246" y="28988"/>
                      <a:pt x="8856" y="29793"/>
                      <a:pt x="9661" y="30598"/>
                    </a:cubicBezTo>
                    <a:cubicBezTo>
                      <a:pt x="12076" y="32209"/>
                      <a:pt x="13686" y="32209"/>
                      <a:pt x="14491" y="30598"/>
                    </a:cubicBezTo>
                    <a:close/>
                    <a:moveTo>
                      <a:pt x="4025" y="18520"/>
                    </a:moveTo>
                    <a:lnTo>
                      <a:pt x="15296" y="12884"/>
                    </a:lnTo>
                    <a:cubicBezTo>
                      <a:pt x="14491" y="11273"/>
                      <a:pt x="14491" y="9663"/>
                      <a:pt x="13686" y="8052"/>
                    </a:cubicBezTo>
                    <a:cubicBezTo>
                      <a:pt x="12881" y="6442"/>
                      <a:pt x="11271" y="5637"/>
                      <a:pt x="10466" y="4831"/>
                    </a:cubicBezTo>
                    <a:cubicBezTo>
                      <a:pt x="8051" y="3221"/>
                      <a:pt x="6441" y="4026"/>
                      <a:pt x="5636" y="5637"/>
                    </a:cubicBezTo>
                    <a:cubicBezTo>
                      <a:pt x="4830" y="7247"/>
                      <a:pt x="4025" y="10468"/>
                      <a:pt x="4025" y="14494"/>
                    </a:cubicBezTo>
                    <a:cubicBezTo>
                      <a:pt x="4025" y="15299"/>
                      <a:pt x="4025" y="16104"/>
                      <a:pt x="4025" y="16909"/>
                    </a:cubicBezTo>
                    <a:cubicBezTo>
                      <a:pt x="3220" y="16909"/>
                      <a:pt x="3220" y="17715"/>
                      <a:pt x="4025" y="18520"/>
                    </a:cubicBezTo>
                    <a:close/>
                  </a:path>
                </a:pathLst>
              </a:custGeom>
              <a:solidFill>
                <a:srgbClr val="0078D4"/>
              </a:solidFill>
              <a:ln w="5856"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CE44F21-03EB-4DCA-9F06-52A82D438BB5}"/>
                  </a:ext>
                </a:extLst>
              </p:cNvPr>
              <p:cNvSpPr/>
              <p:nvPr/>
            </p:nvSpPr>
            <p:spPr>
              <a:xfrm>
                <a:off x="1424925" y="559986"/>
                <a:ext cx="16101" cy="36234"/>
              </a:xfrm>
              <a:custGeom>
                <a:avLst/>
                <a:gdLst>
                  <a:gd name="connsiteX0" fmla="*/ 10466 w 16101"/>
                  <a:gd name="connsiteY0" fmla="*/ 1611 h 36234"/>
                  <a:gd name="connsiteX1" fmla="*/ 10466 w 16101"/>
                  <a:gd name="connsiteY1" fmla="*/ 29793 h 36234"/>
                  <a:gd name="connsiteX2" fmla="*/ 16101 w 16101"/>
                  <a:gd name="connsiteY2" fmla="*/ 33014 h 36234"/>
                  <a:gd name="connsiteX3" fmla="*/ 16101 w 16101"/>
                  <a:gd name="connsiteY3" fmla="*/ 36235 h 36234"/>
                  <a:gd name="connsiteX4" fmla="*/ 1610 w 16101"/>
                  <a:gd name="connsiteY4" fmla="*/ 27378 h 36234"/>
                  <a:gd name="connsiteX5" fmla="*/ 1610 w 16101"/>
                  <a:gd name="connsiteY5" fmla="*/ 24157 h 36234"/>
                  <a:gd name="connsiteX6" fmla="*/ 7246 w 16101"/>
                  <a:gd name="connsiteY6" fmla="*/ 28183 h 36234"/>
                  <a:gd name="connsiteX7" fmla="*/ 7246 w 16101"/>
                  <a:gd name="connsiteY7" fmla="*/ 4026 h 36234"/>
                  <a:gd name="connsiteX8" fmla="*/ 1610 w 16101"/>
                  <a:gd name="connsiteY8" fmla="*/ 5637 h 36234"/>
                  <a:gd name="connsiteX9" fmla="*/ 0 w 16101"/>
                  <a:gd name="connsiteY9" fmla="*/ 2416 h 36234"/>
                  <a:gd name="connsiteX10" fmla="*/ 8051 w 16101"/>
                  <a:gd name="connsiteY10" fmla="*/ 0 h 36234"/>
                  <a:gd name="connsiteX11" fmla="*/ 10466 w 16101"/>
                  <a:gd name="connsiteY11" fmla="*/ 1611 h 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01" h="36234">
                    <a:moveTo>
                      <a:pt x="10466" y="1611"/>
                    </a:moveTo>
                    <a:lnTo>
                      <a:pt x="10466" y="29793"/>
                    </a:lnTo>
                    <a:lnTo>
                      <a:pt x="16101" y="33014"/>
                    </a:lnTo>
                    <a:lnTo>
                      <a:pt x="16101" y="36235"/>
                    </a:lnTo>
                    <a:lnTo>
                      <a:pt x="1610" y="27378"/>
                    </a:lnTo>
                    <a:lnTo>
                      <a:pt x="1610" y="24157"/>
                    </a:lnTo>
                    <a:lnTo>
                      <a:pt x="7246" y="28183"/>
                    </a:lnTo>
                    <a:lnTo>
                      <a:pt x="7246" y="4026"/>
                    </a:lnTo>
                    <a:lnTo>
                      <a:pt x="1610" y="5637"/>
                    </a:lnTo>
                    <a:lnTo>
                      <a:pt x="0" y="2416"/>
                    </a:lnTo>
                    <a:lnTo>
                      <a:pt x="8051" y="0"/>
                    </a:lnTo>
                    <a:lnTo>
                      <a:pt x="10466" y="1611"/>
                    </a:lnTo>
                    <a:close/>
                  </a:path>
                </a:pathLst>
              </a:custGeom>
              <a:solidFill>
                <a:srgbClr val="0078D4"/>
              </a:solidFill>
              <a:ln w="5856"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A3EAA89-8469-4B7F-8547-5CB0FB3A9FCA}"/>
                  </a:ext>
                </a:extLst>
              </p:cNvPr>
              <p:cNvSpPr/>
              <p:nvPr/>
            </p:nvSpPr>
            <p:spPr>
              <a:xfrm>
                <a:off x="1446668" y="571260"/>
                <a:ext cx="19321" cy="35429"/>
              </a:xfrm>
              <a:custGeom>
                <a:avLst/>
                <a:gdLst>
                  <a:gd name="connsiteX0" fmla="*/ 18517 w 19321"/>
                  <a:gd name="connsiteY0" fmla="*/ 16104 h 35429"/>
                  <a:gd name="connsiteX1" fmla="*/ 19322 w 19321"/>
                  <a:gd name="connsiteY1" fmla="*/ 23351 h 35429"/>
                  <a:gd name="connsiteX2" fmla="*/ 18517 w 19321"/>
                  <a:gd name="connsiteY2" fmla="*/ 29793 h 35429"/>
                  <a:gd name="connsiteX3" fmla="*/ 16907 w 19321"/>
                  <a:gd name="connsiteY3" fmla="*/ 33819 h 35429"/>
                  <a:gd name="connsiteX4" fmla="*/ 13686 w 19321"/>
                  <a:gd name="connsiteY4" fmla="*/ 35430 h 35429"/>
                  <a:gd name="connsiteX5" fmla="*/ 9661 w 19321"/>
                  <a:gd name="connsiteY5" fmla="*/ 33819 h 35429"/>
                  <a:gd name="connsiteX6" fmla="*/ 5636 w 19321"/>
                  <a:gd name="connsiteY6" fmla="*/ 29793 h 35429"/>
                  <a:gd name="connsiteX7" fmla="*/ 2415 w 19321"/>
                  <a:gd name="connsiteY7" fmla="*/ 24961 h 35429"/>
                  <a:gd name="connsiteX8" fmla="*/ 805 w 19321"/>
                  <a:gd name="connsiteY8" fmla="*/ 18520 h 35429"/>
                  <a:gd name="connsiteX9" fmla="*/ 0 w 19321"/>
                  <a:gd name="connsiteY9" fmla="*/ 12078 h 35429"/>
                  <a:gd name="connsiteX10" fmla="*/ 805 w 19321"/>
                  <a:gd name="connsiteY10" fmla="*/ 5637 h 35429"/>
                  <a:gd name="connsiteX11" fmla="*/ 2415 w 19321"/>
                  <a:gd name="connsiteY11" fmla="*/ 1610 h 35429"/>
                  <a:gd name="connsiteX12" fmla="*/ 5636 w 19321"/>
                  <a:gd name="connsiteY12" fmla="*/ 0 h 35429"/>
                  <a:gd name="connsiteX13" fmla="*/ 9661 w 19321"/>
                  <a:gd name="connsiteY13" fmla="*/ 1610 h 35429"/>
                  <a:gd name="connsiteX14" fmla="*/ 13686 w 19321"/>
                  <a:gd name="connsiteY14" fmla="*/ 4831 h 35429"/>
                  <a:gd name="connsiteX15" fmla="*/ 16907 w 19321"/>
                  <a:gd name="connsiteY15" fmla="*/ 9663 h 35429"/>
                  <a:gd name="connsiteX16" fmla="*/ 18517 w 19321"/>
                  <a:gd name="connsiteY16" fmla="*/ 16104 h 35429"/>
                  <a:gd name="connsiteX17" fmla="*/ 14491 w 19321"/>
                  <a:gd name="connsiteY17" fmla="*/ 30598 h 35429"/>
                  <a:gd name="connsiteX18" fmla="*/ 16101 w 19321"/>
                  <a:gd name="connsiteY18" fmla="*/ 21741 h 35429"/>
                  <a:gd name="connsiteX19" fmla="*/ 16101 w 19321"/>
                  <a:gd name="connsiteY19" fmla="*/ 16909 h 35429"/>
                  <a:gd name="connsiteX20" fmla="*/ 4025 w 19321"/>
                  <a:gd name="connsiteY20" fmla="*/ 22546 h 35429"/>
                  <a:gd name="connsiteX21" fmla="*/ 5636 w 19321"/>
                  <a:gd name="connsiteY21" fmla="*/ 27377 h 35429"/>
                  <a:gd name="connsiteX22" fmla="*/ 8856 w 19321"/>
                  <a:gd name="connsiteY22" fmla="*/ 30598 h 35429"/>
                  <a:gd name="connsiteX23" fmla="*/ 14491 w 19321"/>
                  <a:gd name="connsiteY23" fmla="*/ 30598 h 35429"/>
                  <a:gd name="connsiteX24" fmla="*/ 3220 w 19321"/>
                  <a:gd name="connsiteY24" fmla="*/ 18520 h 35429"/>
                  <a:gd name="connsiteX25" fmla="*/ 14491 w 19321"/>
                  <a:gd name="connsiteY25" fmla="*/ 12884 h 35429"/>
                  <a:gd name="connsiteX26" fmla="*/ 12881 w 19321"/>
                  <a:gd name="connsiteY26" fmla="*/ 8052 h 35429"/>
                  <a:gd name="connsiteX27" fmla="*/ 9661 w 19321"/>
                  <a:gd name="connsiteY27" fmla="*/ 4831 h 35429"/>
                  <a:gd name="connsiteX28" fmla="*/ 4830 w 19321"/>
                  <a:gd name="connsiteY28" fmla="*/ 5637 h 35429"/>
                  <a:gd name="connsiteX29" fmla="*/ 3220 w 19321"/>
                  <a:gd name="connsiteY29" fmla="*/ 14494 h 35429"/>
                  <a:gd name="connsiteX30" fmla="*/ 3220 w 19321"/>
                  <a:gd name="connsiteY30" fmla="*/ 16909 h 35429"/>
                  <a:gd name="connsiteX31" fmla="*/ 3220 w 19321"/>
                  <a:gd name="connsiteY31" fmla="*/ 18520 h 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321" h="35429">
                    <a:moveTo>
                      <a:pt x="18517" y="16104"/>
                    </a:moveTo>
                    <a:cubicBezTo>
                      <a:pt x="18517" y="18520"/>
                      <a:pt x="19322" y="20935"/>
                      <a:pt x="19322" y="23351"/>
                    </a:cubicBezTo>
                    <a:cubicBezTo>
                      <a:pt x="19322" y="25767"/>
                      <a:pt x="19322" y="28182"/>
                      <a:pt x="18517" y="29793"/>
                    </a:cubicBezTo>
                    <a:cubicBezTo>
                      <a:pt x="18517" y="31403"/>
                      <a:pt x="17712" y="33014"/>
                      <a:pt x="16907" y="33819"/>
                    </a:cubicBezTo>
                    <a:cubicBezTo>
                      <a:pt x="16101" y="34624"/>
                      <a:pt x="15296" y="35430"/>
                      <a:pt x="13686" y="35430"/>
                    </a:cubicBezTo>
                    <a:cubicBezTo>
                      <a:pt x="12881" y="35430"/>
                      <a:pt x="11271" y="35430"/>
                      <a:pt x="9661" y="33819"/>
                    </a:cubicBezTo>
                    <a:cubicBezTo>
                      <a:pt x="8051" y="33014"/>
                      <a:pt x="6441" y="31403"/>
                      <a:pt x="5636" y="29793"/>
                    </a:cubicBezTo>
                    <a:cubicBezTo>
                      <a:pt x="4830" y="28182"/>
                      <a:pt x="3220" y="26572"/>
                      <a:pt x="2415" y="24961"/>
                    </a:cubicBezTo>
                    <a:cubicBezTo>
                      <a:pt x="1610" y="23351"/>
                      <a:pt x="805" y="20935"/>
                      <a:pt x="805" y="18520"/>
                    </a:cubicBezTo>
                    <a:cubicBezTo>
                      <a:pt x="805" y="16104"/>
                      <a:pt x="0" y="14494"/>
                      <a:pt x="0" y="12078"/>
                    </a:cubicBezTo>
                    <a:cubicBezTo>
                      <a:pt x="0" y="9663"/>
                      <a:pt x="0" y="7247"/>
                      <a:pt x="805" y="5637"/>
                    </a:cubicBezTo>
                    <a:cubicBezTo>
                      <a:pt x="805" y="4026"/>
                      <a:pt x="1610" y="2416"/>
                      <a:pt x="2415" y="1610"/>
                    </a:cubicBezTo>
                    <a:cubicBezTo>
                      <a:pt x="3220" y="805"/>
                      <a:pt x="4025" y="0"/>
                      <a:pt x="5636" y="0"/>
                    </a:cubicBezTo>
                    <a:cubicBezTo>
                      <a:pt x="6441" y="0"/>
                      <a:pt x="8051" y="805"/>
                      <a:pt x="9661" y="1610"/>
                    </a:cubicBezTo>
                    <a:cubicBezTo>
                      <a:pt x="11271" y="2416"/>
                      <a:pt x="12881" y="4026"/>
                      <a:pt x="13686" y="4831"/>
                    </a:cubicBezTo>
                    <a:cubicBezTo>
                      <a:pt x="14491" y="6442"/>
                      <a:pt x="16101" y="8052"/>
                      <a:pt x="16907" y="9663"/>
                    </a:cubicBezTo>
                    <a:cubicBezTo>
                      <a:pt x="17712" y="12078"/>
                      <a:pt x="18517" y="13689"/>
                      <a:pt x="18517" y="16104"/>
                    </a:cubicBezTo>
                    <a:close/>
                    <a:moveTo>
                      <a:pt x="14491" y="30598"/>
                    </a:moveTo>
                    <a:cubicBezTo>
                      <a:pt x="15296" y="28988"/>
                      <a:pt x="16101" y="25767"/>
                      <a:pt x="16101" y="21741"/>
                    </a:cubicBezTo>
                    <a:cubicBezTo>
                      <a:pt x="16101" y="20130"/>
                      <a:pt x="16101" y="18520"/>
                      <a:pt x="16101" y="16909"/>
                    </a:cubicBezTo>
                    <a:lnTo>
                      <a:pt x="4025" y="22546"/>
                    </a:lnTo>
                    <a:cubicBezTo>
                      <a:pt x="4830" y="24156"/>
                      <a:pt x="4830" y="26572"/>
                      <a:pt x="5636" y="27377"/>
                    </a:cubicBezTo>
                    <a:cubicBezTo>
                      <a:pt x="6441" y="28988"/>
                      <a:pt x="8051" y="29793"/>
                      <a:pt x="8856" y="30598"/>
                    </a:cubicBezTo>
                    <a:cubicBezTo>
                      <a:pt x="12076" y="32209"/>
                      <a:pt x="13686" y="32209"/>
                      <a:pt x="14491" y="30598"/>
                    </a:cubicBezTo>
                    <a:close/>
                    <a:moveTo>
                      <a:pt x="3220" y="18520"/>
                    </a:moveTo>
                    <a:lnTo>
                      <a:pt x="14491" y="12884"/>
                    </a:lnTo>
                    <a:cubicBezTo>
                      <a:pt x="13686" y="11273"/>
                      <a:pt x="13686" y="9663"/>
                      <a:pt x="12881" y="8052"/>
                    </a:cubicBezTo>
                    <a:cubicBezTo>
                      <a:pt x="12076" y="6442"/>
                      <a:pt x="10466" y="5636"/>
                      <a:pt x="9661" y="4831"/>
                    </a:cubicBezTo>
                    <a:cubicBezTo>
                      <a:pt x="7246" y="3221"/>
                      <a:pt x="5636" y="4026"/>
                      <a:pt x="4830" y="5637"/>
                    </a:cubicBezTo>
                    <a:cubicBezTo>
                      <a:pt x="4025" y="7247"/>
                      <a:pt x="3220" y="10468"/>
                      <a:pt x="3220" y="14494"/>
                    </a:cubicBezTo>
                    <a:cubicBezTo>
                      <a:pt x="3220" y="15299"/>
                      <a:pt x="3220" y="16104"/>
                      <a:pt x="3220" y="16909"/>
                    </a:cubicBezTo>
                    <a:cubicBezTo>
                      <a:pt x="3220" y="16909"/>
                      <a:pt x="3220" y="17715"/>
                      <a:pt x="3220" y="18520"/>
                    </a:cubicBezTo>
                    <a:close/>
                  </a:path>
                </a:pathLst>
              </a:custGeom>
              <a:solidFill>
                <a:srgbClr val="0078D4"/>
              </a:solidFill>
              <a:ln w="5856"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96FB29AE-4B94-4380-A030-E9B591505FE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040247" y="3498002"/>
              <a:ext cx="495300" cy="295275"/>
            </a:xfrm>
            <a:prstGeom prst="rect">
              <a:avLst/>
            </a:prstGeom>
          </p:spPr>
        </p:pic>
        <p:pic>
          <p:nvPicPr>
            <p:cNvPr id="17" name="Graphic 16">
              <a:extLst>
                <a:ext uri="{FF2B5EF4-FFF2-40B4-BE49-F238E27FC236}">
                  <a16:creationId xmlns:a16="http://schemas.microsoft.com/office/drawing/2014/main" id="{C6DF0A2D-4BCE-487C-BF7B-97F34BB3065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679263" y="3851102"/>
              <a:ext cx="495300" cy="295275"/>
            </a:xfrm>
            <a:prstGeom prst="rect">
              <a:avLst/>
            </a:prstGeom>
          </p:spPr>
        </p:pic>
        <p:pic>
          <p:nvPicPr>
            <p:cNvPr id="18" name="Graphic 17">
              <a:extLst>
                <a:ext uri="{FF2B5EF4-FFF2-40B4-BE49-F238E27FC236}">
                  <a16:creationId xmlns:a16="http://schemas.microsoft.com/office/drawing/2014/main" id="{C2C90B85-0D75-47D2-B9C9-735565B73FF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250757" y="3456644"/>
              <a:ext cx="157153" cy="91250"/>
            </a:xfrm>
            <a:prstGeom prst="rect">
              <a:avLst/>
            </a:prstGeom>
          </p:spPr>
        </p:pic>
        <p:pic>
          <p:nvPicPr>
            <p:cNvPr id="281" name="Graphic 280">
              <a:extLst>
                <a:ext uri="{FF2B5EF4-FFF2-40B4-BE49-F238E27FC236}">
                  <a16:creationId xmlns:a16="http://schemas.microsoft.com/office/drawing/2014/main" id="{1E86CEE2-E79A-4EF9-BD0F-13B56EE52DC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434726" y="3564859"/>
              <a:ext cx="157153" cy="91250"/>
            </a:xfrm>
            <a:prstGeom prst="rect">
              <a:avLst/>
            </a:prstGeom>
          </p:spPr>
        </p:pic>
        <p:sp>
          <p:nvSpPr>
            <p:cNvPr id="25" name="Freeform: Shape 24">
              <a:extLst>
                <a:ext uri="{FF2B5EF4-FFF2-40B4-BE49-F238E27FC236}">
                  <a16:creationId xmlns:a16="http://schemas.microsoft.com/office/drawing/2014/main" id="{39C4E286-363B-4B61-9C78-339C0F43E3FF}"/>
                </a:ext>
              </a:extLst>
            </p:cNvPr>
            <p:cNvSpPr/>
            <p:nvPr/>
          </p:nvSpPr>
          <p:spPr>
            <a:xfrm>
              <a:off x="2611549" y="3671050"/>
              <a:ext cx="153056" cy="88964"/>
            </a:xfrm>
            <a:custGeom>
              <a:avLst/>
              <a:gdLst>
                <a:gd name="connsiteX0" fmla="*/ 22623 w 153056"/>
                <a:gd name="connsiteY0" fmla="*/ 13162 h 88964"/>
                <a:gd name="connsiteX1" fmla="*/ 22014 w 153056"/>
                <a:gd name="connsiteY1" fmla="*/ 75803 h 88964"/>
                <a:gd name="connsiteX2" fmla="*/ 130434 w 153056"/>
                <a:gd name="connsiteY2" fmla="*/ 75803 h 88964"/>
                <a:gd name="connsiteX3" fmla="*/ 131043 w 153056"/>
                <a:gd name="connsiteY3" fmla="*/ 13162 h 88964"/>
                <a:gd name="connsiteX4" fmla="*/ 22623 w 153056"/>
                <a:gd name="connsiteY4" fmla="*/ 13162 h 88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6" h="88964">
                  <a:moveTo>
                    <a:pt x="22623" y="13162"/>
                  </a:moveTo>
                  <a:cubicBezTo>
                    <a:pt x="-7439" y="30710"/>
                    <a:pt x="-7438" y="58941"/>
                    <a:pt x="22014" y="75803"/>
                  </a:cubicBezTo>
                  <a:cubicBezTo>
                    <a:pt x="52075" y="93351"/>
                    <a:pt x="100373" y="93351"/>
                    <a:pt x="130434" y="75803"/>
                  </a:cubicBezTo>
                  <a:cubicBezTo>
                    <a:pt x="160496" y="58254"/>
                    <a:pt x="160495" y="30710"/>
                    <a:pt x="131043" y="13162"/>
                  </a:cubicBezTo>
                  <a:cubicBezTo>
                    <a:pt x="101592" y="-4387"/>
                    <a:pt x="52685" y="-4387"/>
                    <a:pt x="22623" y="13162"/>
                  </a:cubicBezTo>
                  <a:close/>
                </a:path>
              </a:pathLst>
            </a:custGeom>
            <a:solidFill>
              <a:srgbClr val="FFFFFF"/>
            </a:solidFill>
            <a:ln w="491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74FFFD7-DE8D-4BBE-A750-59DAFBED7D1A}"/>
                </a:ext>
              </a:extLst>
            </p:cNvPr>
            <p:cNvSpPr/>
            <p:nvPr/>
          </p:nvSpPr>
          <p:spPr>
            <a:xfrm>
              <a:off x="2640774" y="3688162"/>
              <a:ext cx="95221" cy="54802"/>
            </a:xfrm>
            <a:custGeom>
              <a:avLst/>
              <a:gdLst>
                <a:gd name="connsiteX0" fmla="*/ 14077 w 95221"/>
                <a:gd name="connsiteY0" fmla="*/ 7954 h 54802"/>
                <a:gd name="connsiteX1" fmla="*/ 14077 w 95221"/>
                <a:gd name="connsiteY1" fmla="*/ 46791 h 54802"/>
                <a:gd name="connsiteX2" fmla="*/ 81145 w 95221"/>
                <a:gd name="connsiteY2" fmla="*/ 46791 h 54802"/>
                <a:gd name="connsiteX3" fmla="*/ 81145 w 95221"/>
                <a:gd name="connsiteY3" fmla="*/ 7954 h 54802"/>
                <a:gd name="connsiteX4" fmla="*/ 14077 w 95221"/>
                <a:gd name="connsiteY4" fmla="*/ 7954 h 5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21" h="54802">
                  <a:moveTo>
                    <a:pt x="14077" y="7954"/>
                  </a:moveTo>
                  <a:cubicBezTo>
                    <a:pt x="-4692" y="18636"/>
                    <a:pt x="-4692" y="36185"/>
                    <a:pt x="14077" y="46791"/>
                  </a:cubicBezTo>
                  <a:cubicBezTo>
                    <a:pt x="32237" y="57473"/>
                    <a:pt x="62298" y="57473"/>
                    <a:pt x="81145" y="46791"/>
                  </a:cubicBezTo>
                  <a:cubicBezTo>
                    <a:pt x="99914" y="36109"/>
                    <a:pt x="99914" y="18560"/>
                    <a:pt x="81145" y="7954"/>
                  </a:cubicBezTo>
                  <a:cubicBezTo>
                    <a:pt x="62985" y="-2651"/>
                    <a:pt x="32923" y="-2651"/>
                    <a:pt x="14077" y="7954"/>
                  </a:cubicBezTo>
                  <a:close/>
                </a:path>
              </a:pathLst>
            </a:custGeom>
            <a:solidFill>
              <a:schemeClr val="accent3"/>
            </a:solidFill>
            <a:ln w="4916" cap="flat">
              <a:noFill/>
              <a:prstDash val="solid"/>
              <a:miter/>
            </a:ln>
          </p:spPr>
          <p:txBody>
            <a:bodyPr rtlCol="0" anchor="ctr"/>
            <a:lstStyle/>
            <a:p>
              <a:endParaRPr lang="en-US"/>
            </a:p>
          </p:txBody>
        </p:sp>
        <p:pic>
          <p:nvPicPr>
            <p:cNvPr id="283" name="Graphic 282">
              <a:extLst>
                <a:ext uri="{FF2B5EF4-FFF2-40B4-BE49-F238E27FC236}">
                  <a16:creationId xmlns:a16="http://schemas.microsoft.com/office/drawing/2014/main" id="{A96032AF-16BD-47B6-BF4C-9E08A978DC3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797899" y="3775737"/>
              <a:ext cx="157153" cy="91250"/>
            </a:xfrm>
            <a:prstGeom prst="rect">
              <a:avLst/>
            </a:prstGeom>
          </p:spPr>
        </p:pic>
        <p:pic>
          <p:nvPicPr>
            <p:cNvPr id="284" name="Graphic 283">
              <a:extLst>
                <a:ext uri="{FF2B5EF4-FFF2-40B4-BE49-F238E27FC236}">
                  <a16:creationId xmlns:a16="http://schemas.microsoft.com/office/drawing/2014/main" id="{684F2F18-BEE0-4077-A26E-F916F129524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976149" y="3866769"/>
              <a:ext cx="157153" cy="91250"/>
            </a:xfrm>
            <a:prstGeom prst="rect">
              <a:avLst/>
            </a:prstGeom>
          </p:spPr>
        </p:pic>
      </p:grpSp>
    </p:spTree>
    <p:extLst>
      <p:ext uri="{BB962C8B-B14F-4D97-AF65-F5344CB8AC3E}">
        <p14:creationId xmlns:p14="http://schemas.microsoft.com/office/powerpoint/2010/main" val="2911785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5" presetClass="path" presetSubtype="0" decel="100000" fill="hold" nodeType="withEffect">
                                  <p:stCondLst>
                                    <p:cond delay="0"/>
                                  </p:stCondLst>
                                  <p:childTnLst>
                                    <p:animMotion origin="layout" path="M 0.16497 -3.7037E-7 L 4.58333E-6 -3.7037E-7 " pathEditMode="relative" rAng="0" ptsTypes="AA">
                                      <p:cBhvr>
                                        <p:cTn id="9" dur="750" fill="hold"/>
                                        <p:tgtEl>
                                          <p:spTgt spid="27"/>
                                        </p:tgtEl>
                                        <p:attrNameLst>
                                          <p:attrName>ppt_x</p:attrName>
                                          <p:attrName>ppt_y</p:attrName>
                                        </p:attrNameLst>
                                      </p:cBhvr>
                                      <p:rCtr x="-8255" y="0"/>
                                    </p:animMotion>
                                  </p:childTnLst>
                                </p:cTn>
                              </p:par>
                              <p:par>
                                <p:cTn id="10" presetID="10"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63" presetClass="path" presetSubtype="0" decel="100000" fill="hold" nodeType="withEffect">
                                  <p:stCondLst>
                                    <p:cond delay="0"/>
                                  </p:stCondLst>
                                  <p:childTnLst>
                                    <p:animMotion origin="layout" path="M -0.16485 -1.25767E-17 L 5E-6 -1.25767E-17 " pathEditMode="relative" rAng="0" ptsTypes="AA">
                                      <p:cBhvr>
                                        <p:cTn id="14" dur="750" fill="hold"/>
                                        <p:tgtEl>
                                          <p:spTgt spid="29"/>
                                        </p:tgtEl>
                                        <p:attrNameLst>
                                          <p:attrName>ppt_x</p:attrName>
                                          <p:attrName>ppt_y</p:attrName>
                                        </p:attrNameLst>
                                      </p:cBhvr>
                                      <p:rCtr x="8242" y="0"/>
                                    </p:animMotion>
                                  </p:childTnLst>
                                </p:cTn>
                              </p:par>
                              <p:par>
                                <p:cTn id="15" presetID="10"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750"/>
                            </p:stCondLst>
                            <p:childTnLst>
                              <p:par>
                                <p:cTn id="22" presetID="16" presetClass="entr" presetSubtype="37" fill="hold" grpId="0" nodeType="afterEffect">
                                  <p:stCondLst>
                                    <p:cond delay="25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descr="Now, more than ever, cloud analytics is the critical first step to resilient business transformation ">
            <a:extLst>
              <a:ext uri="{FF2B5EF4-FFF2-40B4-BE49-F238E27FC236}">
                <a16:creationId xmlns:a16="http://schemas.microsoft.com/office/drawing/2014/main" id="{B0592186-6D79-4758-8373-E17C31741509}"/>
              </a:ext>
              <a:ext uri="{C183D7F6-B498-43B3-948B-1728B52AA6E4}">
                <adec:decorative xmlns:adec="http://schemas.microsoft.com/office/drawing/2017/decorative" val="1"/>
              </a:ext>
            </a:extLst>
          </p:cNvPr>
          <p:cNvSpPr/>
          <p:nvPr/>
        </p:nvSpPr>
        <p:spPr bwMode="auto">
          <a:xfrm>
            <a:off x="0" y="3939984"/>
            <a:ext cx="12192000" cy="2918015"/>
          </a:xfrm>
          <a:prstGeom prst="rect">
            <a:avLst/>
          </a:prstGeom>
          <a:gradFill>
            <a:gsLst>
              <a:gs pos="4000">
                <a:schemeClr val="accent1">
                  <a:alpha val="45000"/>
                </a:schemeClr>
              </a:gs>
              <a:gs pos="47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descr="Now, more than ever, cloud analytics is the critical first step to resilient business transformation ">
            <a:extLst>
              <a:ext uri="{FF2B5EF4-FFF2-40B4-BE49-F238E27FC236}">
                <a16:creationId xmlns:a16="http://schemas.microsoft.com/office/drawing/2014/main" id="{D2C3B638-F2C4-4FCB-918B-19FF2998E337}"/>
              </a:ext>
            </a:extLst>
          </p:cNvPr>
          <p:cNvSpPr>
            <a:spLocks noGrp="1"/>
          </p:cNvSpPr>
          <p:nvPr>
            <p:ph type="title" idx="4294967295"/>
          </p:nvPr>
        </p:nvSpPr>
        <p:spPr>
          <a:xfrm>
            <a:off x="6109647" y="772878"/>
            <a:ext cx="4461849" cy="2154436"/>
          </a:xfrm>
        </p:spPr>
        <p:txBody>
          <a:bodyPr/>
          <a:lstStyle/>
          <a:p>
            <a:r>
              <a:rPr lang="en-US" sz="2800" spc="300">
                <a:solidFill>
                  <a:schemeClr val="tx1"/>
                </a:solidFill>
                <a:cs typeface="Segoe UI"/>
              </a:rPr>
              <a:t>Now, more than ever, cloud analytics is the critical first step to resilient business transformation </a:t>
            </a:r>
            <a:endParaRPr lang="en-US" sz="2800" spc="300">
              <a:solidFill>
                <a:schemeClr val="tx1"/>
              </a:solidFill>
            </a:endParaRPr>
          </a:p>
        </p:txBody>
      </p:sp>
      <p:sp>
        <p:nvSpPr>
          <p:cNvPr id="3" name="Content Placeholder 2" descr="Now, more than ever, cloud analytics is the critical first step to resilient business transformation ">
            <a:extLst>
              <a:ext uri="{FF2B5EF4-FFF2-40B4-BE49-F238E27FC236}">
                <a16:creationId xmlns:a16="http://schemas.microsoft.com/office/drawing/2014/main" id="{CFE34839-B5A8-4970-A16B-8C49B95D5EB6}"/>
              </a:ext>
            </a:extLst>
          </p:cNvPr>
          <p:cNvSpPr>
            <a:spLocks noGrp="1"/>
          </p:cNvSpPr>
          <p:nvPr>
            <p:ph idx="4294967295"/>
          </p:nvPr>
        </p:nvSpPr>
        <p:spPr>
          <a:xfrm>
            <a:off x="596183" y="4316214"/>
            <a:ext cx="3407241" cy="1973874"/>
          </a:xfrm>
        </p:spPr>
        <p:txBody>
          <a:bodyPr vert="horz" wrap="square" lIns="91440" tIns="0" rIns="0" bIns="0" rtlCol="0" anchor="t">
            <a:spAutoFit/>
          </a:bodyPr>
          <a:lstStyle/>
          <a:p>
            <a:pPr marL="0" indent="0" algn="ctr">
              <a:lnSpc>
                <a:spcPct val="100000"/>
              </a:lnSpc>
              <a:spcAft>
                <a:spcPts val="1000"/>
              </a:spcAft>
              <a:buNone/>
            </a:pPr>
            <a:r>
              <a:rPr lang="en-US" sz="1800">
                <a:solidFill>
                  <a:schemeClr val="tx1"/>
                </a:solidFill>
              </a:rPr>
              <a:t>Implement insights-driven</a:t>
            </a:r>
            <a:br>
              <a:rPr lang="en-US" sz="1800">
                <a:solidFill>
                  <a:schemeClr val="tx1"/>
                </a:solidFill>
              </a:rPr>
            </a:br>
            <a:r>
              <a:rPr lang="en-US" sz="1800">
                <a:solidFill>
                  <a:schemeClr val="tx1"/>
                </a:solidFill>
              </a:rPr>
              <a:t>decisions in minutes—not days</a:t>
            </a:r>
          </a:p>
          <a:p>
            <a:pPr marL="0" indent="0">
              <a:lnSpc>
                <a:spcPct val="100000"/>
              </a:lnSpc>
              <a:spcAft>
                <a:spcPts val="1000"/>
              </a:spcAft>
              <a:buNone/>
            </a:pPr>
            <a:r>
              <a:rPr lang="en-US" sz="1400">
                <a:solidFill>
                  <a:schemeClr val="tx1"/>
                </a:solidFill>
              </a:rPr>
              <a:t>Adapt to a changing status quo with the intelligent use of analytics and the ability to go from hypothesis to validation in minutes using ALL your data.</a:t>
            </a:r>
            <a:endParaRPr lang="en-US" sz="1400">
              <a:solidFill>
                <a:schemeClr val="tx1"/>
              </a:solidFill>
              <a:cs typeface="Segoe UI"/>
            </a:endParaRPr>
          </a:p>
          <a:p>
            <a:pPr marL="0" indent="0">
              <a:lnSpc>
                <a:spcPct val="100000"/>
              </a:lnSpc>
              <a:spcAft>
                <a:spcPts val="1000"/>
              </a:spcAft>
              <a:buNone/>
            </a:pPr>
            <a:endParaRPr lang="en-US" sz="1400">
              <a:solidFill>
                <a:schemeClr val="tx1"/>
              </a:solidFill>
            </a:endParaRPr>
          </a:p>
        </p:txBody>
      </p:sp>
      <p:sp>
        <p:nvSpPr>
          <p:cNvPr id="4" name="Content Placeholder 2" descr="Now, more than ever, cloud analytics is the critical first step to resilient business transformation ">
            <a:extLst>
              <a:ext uri="{FF2B5EF4-FFF2-40B4-BE49-F238E27FC236}">
                <a16:creationId xmlns:a16="http://schemas.microsoft.com/office/drawing/2014/main" id="{85FA3D07-695A-4BBA-AF50-54FEA3EAA647}"/>
              </a:ext>
            </a:extLst>
          </p:cNvPr>
          <p:cNvSpPr txBox="1">
            <a:spLocks/>
          </p:cNvSpPr>
          <p:nvPr/>
        </p:nvSpPr>
        <p:spPr>
          <a:xfrm>
            <a:off x="4469597" y="4316214"/>
            <a:ext cx="3280100" cy="2110321"/>
          </a:xfrm>
          <a:prstGeom prst="rect">
            <a:avLst/>
          </a:prstGeom>
        </p:spPr>
        <p:txBody>
          <a:bodyPr vert="horz" wrap="square" lIns="91440" tIns="0" rIns="91440" bIns="9144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1000"/>
              </a:spcAft>
              <a:buClrTx/>
              <a:buSzPct val="90000"/>
              <a:buFont typeface="Arial" pitchFamily="34" charset="0"/>
              <a:buNone/>
              <a:tabLst/>
              <a:defRPr/>
            </a:pPr>
            <a:r>
              <a:rPr kumimoji="0" lang="en-US" sz="1800" b="0" i="0" u="none" strike="noStrike" kern="1200" cap="none" spc="0" normalizeH="0" baseline="0" noProof="0">
                <a:ln>
                  <a:noFill/>
                </a:ln>
                <a:solidFill>
                  <a:schemeClr val="tx1"/>
                </a:solidFill>
                <a:effectLst/>
                <a:uLnTx/>
                <a:uFillTx/>
                <a:latin typeface="+mn-lt"/>
                <a:ea typeface="+mn-ea"/>
                <a:cs typeface="+mn-cs"/>
              </a:rPr>
              <a:t>Only pay according to your</a:t>
            </a:r>
            <a:br>
              <a:rPr kumimoji="0" lang="en-US" sz="1800" b="0" i="0" u="none" strike="noStrike" kern="1200" cap="none" spc="0" normalizeH="0" baseline="0" noProof="0">
                <a:ln>
                  <a:noFill/>
                </a:ln>
                <a:solidFill>
                  <a:schemeClr val="tx1"/>
                </a:solidFill>
                <a:effectLst/>
                <a:uLnTx/>
                <a:uFillTx/>
                <a:latin typeface="+mn-lt"/>
                <a:ea typeface="+mn-ea"/>
                <a:cs typeface="+mn-cs"/>
              </a:rPr>
            </a:br>
            <a:r>
              <a:rPr kumimoji="0" lang="en-US" sz="1800" b="0" i="0" u="none" strike="noStrike" kern="1200" cap="none" spc="0" normalizeH="0" baseline="0" noProof="0">
                <a:ln>
                  <a:noFill/>
                </a:ln>
                <a:solidFill>
                  <a:schemeClr val="tx1"/>
                </a:solidFill>
                <a:effectLst/>
                <a:uLnTx/>
                <a:uFillTx/>
                <a:latin typeface="+mn-lt"/>
                <a:ea typeface="+mn-ea"/>
                <a:cs typeface="+mn-cs"/>
              </a:rPr>
              <a:t>critical business needs</a:t>
            </a:r>
          </a:p>
          <a:p>
            <a:pPr marL="0" marR="0" lvl="0" indent="0" algn="l" defTabSz="914367" rtl="0" eaLnBrk="1" fontAlgn="auto" latinLnBrk="0" hangingPunct="1">
              <a:lnSpc>
                <a:spcPct val="100000"/>
              </a:lnSpc>
              <a:spcBef>
                <a:spcPct val="20000"/>
              </a:spcBef>
              <a:spcAft>
                <a:spcPts val="1000"/>
              </a:spcAft>
              <a:buClrTx/>
              <a:buSzPct val="90000"/>
              <a:buFont typeface="Arial"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Quickly ramp-up data and analytics tools whenever your business needs demand it and pause it when no longer needed. Deliver cost efficient chargeback/show back to your business partners.</a:t>
            </a:r>
            <a:endParaRPr kumimoji="0" lang="en-US" sz="1400" b="0" i="0" u="none" strike="noStrike" kern="1200" cap="none" spc="0" normalizeH="0" baseline="0" noProof="0">
              <a:ln>
                <a:noFill/>
              </a:ln>
              <a:solidFill>
                <a:schemeClr val="tx1"/>
              </a:solidFill>
              <a:effectLst/>
              <a:uLnTx/>
              <a:uFillTx/>
              <a:latin typeface="Segoe UI"/>
              <a:ea typeface="+mn-ea"/>
              <a:cs typeface="Segoe UI"/>
            </a:endParaRPr>
          </a:p>
        </p:txBody>
      </p:sp>
      <p:sp>
        <p:nvSpPr>
          <p:cNvPr id="5" name="Content Placeholder 2" descr="Now, more than ever, cloud analytics is the critical first step to resilient business transformation ">
            <a:extLst>
              <a:ext uri="{FF2B5EF4-FFF2-40B4-BE49-F238E27FC236}">
                <a16:creationId xmlns:a16="http://schemas.microsoft.com/office/drawing/2014/main" id="{571A59F2-B0E2-4D13-A647-28F4856CBD70}"/>
              </a:ext>
            </a:extLst>
          </p:cNvPr>
          <p:cNvSpPr txBox="1">
            <a:spLocks/>
          </p:cNvSpPr>
          <p:nvPr/>
        </p:nvSpPr>
        <p:spPr>
          <a:xfrm>
            <a:off x="8504575" y="4316214"/>
            <a:ext cx="3166055" cy="1636345"/>
          </a:xfrm>
          <a:prstGeom prst="rect">
            <a:avLst/>
          </a:prstGeom>
        </p:spPr>
        <p:txBody>
          <a:bodyPr vert="horz" wrap="square" lIns="91440" tIns="0" rIns="91440" bIns="9144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1000"/>
              </a:spcAft>
              <a:buClrTx/>
              <a:buSzPct val="90000"/>
              <a:buFont typeface="Arial" pitchFamily="34" charset="0"/>
              <a:buNone/>
              <a:tabLst/>
              <a:defRPr/>
            </a:pPr>
            <a:r>
              <a:rPr lang="en-US" sz="1800">
                <a:solidFill>
                  <a:schemeClr val="tx1"/>
                </a:solidFill>
                <a:latin typeface="+mn-lt"/>
              </a:rPr>
              <a:t>R</a:t>
            </a:r>
            <a:r>
              <a:rPr kumimoji="0" lang="en-US" sz="1800" b="0" i="0" u="none" strike="noStrike" kern="1200" cap="none" spc="0" normalizeH="0" baseline="0" noProof="0">
                <a:ln>
                  <a:noFill/>
                </a:ln>
                <a:solidFill>
                  <a:schemeClr val="tx1"/>
                </a:solidFill>
                <a:effectLst/>
                <a:uLnTx/>
                <a:uFillTx/>
                <a:latin typeface="+mn-lt"/>
              </a:rPr>
              <a:t>educe high CAPEX projects</a:t>
            </a:r>
            <a:br>
              <a:rPr kumimoji="0" lang="en-US" sz="1800" b="0" i="0" u="none" strike="noStrike" kern="1200" cap="none" spc="0" normalizeH="0" baseline="0" noProof="0">
                <a:ln>
                  <a:noFill/>
                </a:ln>
                <a:solidFill>
                  <a:schemeClr val="tx1"/>
                </a:solidFill>
                <a:effectLst/>
                <a:uLnTx/>
                <a:uFillTx/>
                <a:latin typeface="+mn-lt"/>
              </a:rPr>
            </a:br>
            <a:r>
              <a:rPr kumimoji="0" lang="en-US" sz="1800" b="0" i="0" u="none" strike="noStrike" kern="1200" cap="none" spc="0" normalizeH="0" baseline="0" noProof="0">
                <a:ln>
                  <a:noFill/>
                </a:ln>
                <a:solidFill>
                  <a:schemeClr val="tx1"/>
                </a:solidFill>
                <a:effectLst/>
                <a:uLnTx/>
                <a:uFillTx/>
                <a:latin typeface="+mn-lt"/>
              </a:rPr>
              <a:t>&amp; increase cost savings</a:t>
            </a:r>
          </a:p>
          <a:p>
            <a:pPr marL="0" marR="0" lvl="0" indent="0" algn="l" defTabSz="914367"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Costs that would have gone to buying hardware and managing infrastructure</a:t>
            </a:r>
            <a:br>
              <a:rPr kumimoji="0" lang="en-US" sz="1400" b="0" i="0" u="none" strike="noStrike" kern="1200" cap="none" spc="0" normalizeH="0" baseline="0" noProof="0">
                <a:ln>
                  <a:noFill/>
                </a:ln>
                <a:solidFill>
                  <a:schemeClr val="tx1"/>
                </a:solidFill>
                <a:effectLst/>
                <a:uLnTx/>
                <a:uFillTx/>
                <a:latin typeface="Segoe UI"/>
                <a:ea typeface="+mn-ea"/>
                <a:cs typeface="+mn-cs"/>
              </a:rPr>
            </a:br>
            <a:r>
              <a:rPr kumimoji="0" lang="en-US" sz="1400" b="0" i="0" u="none" strike="noStrike" kern="1200" cap="none" spc="0" normalizeH="0" baseline="0" noProof="0">
                <a:ln>
                  <a:noFill/>
                </a:ln>
                <a:solidFill>
                  <a:schemeClr val="tx1"/>
                </a:solidFill>
                <a:effectLst/>
                <a:uLnTx/>
                <a:uFillTx/>
                <a:latin typeface="Segoe UI"/>
                <a:ea typeface="+mn-ea"/>
                <a:cs typeface="+mn-cs"/>
              </a:rPr>
              <a:t>are put directly back into the business</a:t>
            </a:r>
          </a:p>
        </p:txBody>
      </p:sp>
      <p:pic>
        <p:nvPicPr>
          <p:cNvPr id="11" name="Graphic 10" descr="Now, more than ever, cloud analytics is the critical first step to resilient business transformation ">
            <a:extLst>
              <a:ext uri="{FF2B5EF4-FFF2-40B4-BE49-F238E27FC236}">
                <a16:creationId xmlns:a16="http://schemas.microsoft.com/office/drawing/2014/main" id="{7D83A216-A232-4446-806F-AE59CB68118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8477" y="2274199"/>
            <a:ext cx="1632182" cy="908443"/>
          </a:xfrm>
          <a:prstGeom prst="rect">
            <a:avLst/>
          </a:prstGeom>
        </p:spPr>
      </p:pic>
      <p:pic>
        <p:nvPicPr>
          <p:cNvPr id="13" name="Graphic 12" descr="Now, more than ever, cloud analytics is the critical first step to resilient business transformation ">
            <a:extLst>
              <a:ext uri="{FF2B5EF4-FFF2-40B4-BE49-F238E27FC236}">
                <a16:creationId xmlns:a16="http://schemas.microsoft.com/office/drawing/2014/main" id="{72B7E62C-F77E-4653-AE1E-3938231CE80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9425" y="2072379"/>
            <a:ext cx="1030287" cy="639274"/>
          </a:xfrm>
          <a:prstGeom prst="rect">
            <a:avLst/>
          </a:prstGeom>
        </p:spPr>
      </p:pic>
      <p:sp>
        <p:nvSpPr>
          <p:cNvPr id="15" name="Oval 14" descr="Now, more than ever, cloud analytics is the critical first step to resilient business transformation ">
            <a:extLst>
              <a:ext uri="{FF2B5EF4-FFF2-40B4-BE49-F238E27FC236}">
                <a16:creationId xmlns:a16="http://schemas.microsoft.com/office/drawing/2014/main" id="{68006581-6EE9-45AB-A3D2-0EBEE3E37FA7}"/>
              </a:ext>
              <a:ext uri="{C183D7F6-B498-43B3-948B-1728B52AA6E4}">
                <adec:decorative xmlns:adec="http://schemas.microsoft.com/office/drawing/2017/decorative" val="1"/>
              </a:ext>
            </a:extLst>
          </p:cNvPr>
          <p:cNvSpPr/>
          <p:nvPr/>
        </p:nvSpPr>
        <p:spPr bwMode="auto">
          <a:xfrm>
            <a:off x="2417972" y="830725"/>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descr="Now, more than ever, cloud analytics is the critical first step to resilient business transformation ">
            <a:extLst>
              <a:ext uri="{FF2B5EF4-FFF2-40B4-BE49-F238E27FC236}">
                <a16:creationId xmlns:a16="http://schemas.microsoft.com/office/drawing/2014/main" id="{C8C8B34B-B57B-42A8-B819-77874A6A0BC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063660" y="457200"/>
            <a:ext cx="787271" cy="863314"/>
          </a:xfrm>
          <a:prstGeom prst="rect">
            <a:avLst/>
          </a:prstGeom>
        </p:spPr>
      </p:pic>
      <p:pic>
        <p:nvPicPr>
          <p:cNvPr id="21" name="Graphic 20" descr="Now, more than ever, cloud analytics is the critical first step to resilient business transformation ">
            <a:extLst>
              <a:ext uri="{FF2B5EF4-FFF2-40B4-BE49-F238E27FC236}">
                <a16:creationId xmlns:a16="http://schemas.microsoft.com/office/drawing/2014/main" id="{2066ACF5-E2AE-45BC-935B-1DCFA5EEED7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2697" y="1283356"/>
            <a:ext cx="734718" cy="789023"/>
          </a:xfrm>
          <a:prstGeom prst="rect">
            <a:avLst/>
          </a:prstGeom>
        </p:spPr>
      </p:pic>
      <p:pic>
        <p:nvPicPr>
          <p:cNvPr id="14" name="Graphic 13" descr="Now, more than ever, cloud analytics is the critical first step to resilient business transformation ">
            <a:extLst>
              <a:ext uri="{FF2B5EF4-FFF2-40B4-BE49-F238E27FC236}">
                <a16:creationId xmlns:a16="http://schemas.microsoft.com/office/drawing/2014/main" id="{DF953118-F286-4096-A581-40503DEAA4D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3503" y="1139448"/>
            <a:ext cx="1182131" cy="1165769"/>
          </a:xfrm>
          <a:prstGeom prst="rect">
            <a:avLst/>
          </a:prstGeom>
        </p:spPr>
      </p:pic>
      <p:pic>
        <p:nvPicPr>
          <p:cNvPr id="19" name="Graphic 18" descr="Now, more than ever, cloud analytics is the critical first step to resilient business transformation ">
            <a:extLst>
              <a:ext uri="{FF2B5EF4-FFF2-40B4-BE49-F238E27FC236}">
                <a16:creationId xmlns:a16="http://schemas.microsoft.com/office/drawing/2014/main" id="{A2F40330-E15C-42F7-B854-63DC0F51C42D}"/>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57891" y="1384089"/>
            <a:ext cx="832510" cy="789200"/>
          </a:xfrm>
          <a:prstGeom prst="rect">
            <a:avLst/>
          </a:prstGeom>
        </p:spPr>
      </p:pic>
      <p:grpSp>
        <p:nvGrpSpPr>
          <p:cNvPr id="55" name="Group 54" descr="Now, more than ever, cloud analytics is the critical first step to resilient business transformation ">
            <a:extLst>
              <a:ext uri="{FF2B5EF4-FFF2-40B4-BE49-F238E27FC236}">
                <a16:creationId xmlns:a16="http://schemas.microsoft.com/office/drawing/2014/main" id="{EFE4F64A-EF39-4FD9-B30B-EEA41EEE3B7F}"/>
              </a:ext>
              <a:ext uri="{C183D7F6-B498-43B3-948B-1728B52AA6E4}">
                <adec:decorative xmlns:adec="http://schemas.microsoft.com/office/drawing/2017/decorative" val="1"/>
              </a:ext>
            </a:extLst>
          </p:cNvPr>
          <p:cNvGrpSpPr/>
          <p:nvPr/>
        </p:nvGrpSpPr>
        <p:grpSpPr>
          <a:xfrm rot="16200000">
            <a:off x="2135333" y="3747321"/>
            <a:ext cx="186436" cy="372872"/>
            <a:chOff x="6607873" y="-228600"/>
            <a:chExt cx="409074" cy="818148"/>
          </a:xfrm>
        </p:grpSpPr>
        <p:cxnSp>
          <p:nvCxnSpPr>
            <p:cNvPr id="52" name="Straight Connector 51">
              <a:extLst>
                <a:ext uri="{FF2B5EF4-FFF2-40B4-BE49-F238E27FC236}">
                  <a16:creationId xmlns:a16="http://schemas.microsoft.com/office/drawing/2014/main" id="{466F3E2D-4569-491B-93AE-F60F1EE3FAD5}"/>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A8225F-FFBA-43DB-ACED-868319AEE965}"/>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2" name="Group 61" descr="Now, more than ever, cloud analytics is the critical first step to resilient business transformation ">
            <a:extLst>
              <a:ext uri="{FF2B5EF4-FFF2-40B4-BE49-F238E27FC236}">
                <a16:creationId xmlns:a16="http://schemas.microsoft.com/office/drawing/2014/main" id="{A043A681-9EAD-4C23-87E0-64DD689DA07C}"/>
              </a:ext>
              <a:ext uri="{C183D7F6-B498-43B3-948B-1728B52AA6E4}">
                <adec:decorative xmlns:adec="http://schemas.microsoft.com/office/drawing/2017/decorative" val="1"/>
              </a:ext>
            </a:extLst>
          </p:cNvPr>
          <p:cNvGrpSpPr/>
          <p:nvPr/>
        </p:nvGrpSpPr>
        <p:grpSpPr>
          <a:xfrm rot="16200000">
            <a:off x="5999153" y="3747321"/>
            <a:ext cx="186436" cy="372872"/>
            <a:chOff x="6607873" y="-228600"/>
            <a:chExt cx="409074" cy="818148"/>
          </a:xfrm>
        </p:grpSpPr>
        <p:cxnSp>
          <p:nvCxnSpPr>
            <p:cNvPr id="63" name="Straight Connector 62">
              <a:extLst>
                <a:ext uri="{FF2B5EF4-FFF2-40B4-BE49-F238E27FC236}">
                  <a16:creationId xmlns:a16="http://schemas.microsoft.com/office/drawing/2014/main" id="{66CC09C5-3935-445F-8843-FD30376636FE}"/>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5DD900-2F24-482B-9FB0-5FFF0403C50A}"/>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descr="Now, more than ever, cloud analytics is the critical first step to resilient business transformation ">
            <a:extLst>
              <a:ext uri="{FF2B5EF4-FFF2-40B4-BE49-F238E27FC236}">
                <a16:creationId xmlns:a16="http://schemas.microsoft.com/office/drawing/2014/main" id="{AC3EC118-24BB-4A14-88D4-5110EB9DA9AB}"/>
              </a:ext>
              <a:ext uri="{C183D7F6-B498-43B3-948B-1728B52AA6E4}">
                <adec:decorative xmlns:adec="http://schemas.microsoft.com/office/drawing/2017/decorative" val="1"/>
              </a:ext>
            </a:extLst>
          </p:cNvPr>
          <p:cNvGrpSpPr/>
          <p:nvPr/>
        </p:nvGrpSpPr>
        <p:grpSpPr>
          <a:xfrm rot="16200000">
            <a:off x="9911100" y="3747321"/>
            <a:ext cx="186436" cy="372871"/>
            <a:chOff x="6607873" y="-228600"/>
            <a:chExt cx="409074" cy="818148"/>
          </a:xfrm>
        </p:grpSpPr>
        <p:cxnSp>
          <p:nvCxnSpPr>
            <p:cNvPr id="66" name="Straight Connector 65">
              <a:extLst>
                <a:ext uri="{FF2B5EF4-FFF2-40B4-BE49-F238E27FC236}">
                  <a16:creationId xmlns:a16="http://schemas.microsoft.com/office/drawing/2014/main" id="{5BFBF879-045C-4764-816E-271AB22978A3}"/>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C68861-D45C-4D43-9545-B60327BE0625}"/>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7039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0.18412 4.07407E-6 L -4.58333E-6 4.07407E-6 " pathEditMode="relative" rAng="0" ptsTypes="AA">
                                      <p:cBhvr>
                                        <p:cTn id="9" dur="750" fill="hold"/>
                                        <p:tgtEl>
                                          <p:spTgt spid="2"/>
                                        </p:tgtEl>
                                        <p:attrNameLst>
                                          <p:attrName>ppt_x</p:attrName>
                                          <p:attrName>ppt_y</p:attrName>
                                        </p:attrNameLst>
                                      </p:cBhvr>
                                      <p:rCtr x="-9206"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anim calcmode="lin" valueType="num">
                                      <p:cBhvr>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5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anim calcmode="lin" valueType="num">
                                      <p:cBhvr>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140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anim calcmode="lin" valueType="num">
                                      <p:cBhvr>
                                        <p:cTn id="3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4">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0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anim calcmode="lin" valueType="num">
                                      <p:cBhvr>
                                        <p:cTn id="3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7"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38" fill="hold">
                            <p:stCondLst>
                              <p:cond delay="2100"/>
                            </p:stCondLst>
                            <p:childTnLst>
                              <p:par>
                                <p:cTn id="39" presetID="10" presetClass="entr" presetSubtype="0" fill="hold"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fade">
                                      <p:cBhvr>
                                        <p:cTn id="44" dur="500"/>
                                        <p:tgtEl>
                                          <p:spTgt spid="5">
                                            <p:txEl>
                                              <p:pRg st="0" end="0"/>
                                            </p:txEl>
                                          </p:spTgt>
                                        </p:tgtEl>
                                      </p:cBhvr>
                                    </p:animEffect>
                                    <p:anim calcmode="lin" valueType="num">
                                      <p:cBhvr>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5">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5">
                                            <p:txEl>
                                              <p:pRg st="1" end="1"/>
                                            </p:txEl>
                                          </p:spTgt>
                                        </p:tgtEl>
                                        <p:attrNameLst>
                                          <p:attrName>style.visibility</p:attrName>
                                        </p:attrNameLst>
                                      </p:cBhvr>
                                      <p:to>
                                        <p:strVal val="visible"/>
                                      </p:to>
                                    </p:set>
                                    <p:animEffect transition="in" filter="fade">
                                      <p:cBhvr>
                                        <p:cTn id="49" dur="500"/>
                                        <p:tgtEl>
                                          <p:spTgt spid="5">
                                            <p:txEl>
                                              <p:pRg st="1" end="1"/>
                                            </p:txEl>
                                          </p:spTgt>
                                        </p:tgtEl>
                                      </p:cBhvr>
                                    </p:animEffect>
                                    <p:anim calcmode="lin" valueType="num">
                                      <p:cBhvr>
                                        <p:cTn id="50"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4" grpId="0" uiExpand="1" build="p"/>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descr="Cloud analytics paves the path of lasting business transformation, with continual ROI throughout the journey">
            <a:extLst>
              <a:ext uri="{FF2B5EF4-FFF2-40B4-BE49-F238E27FC236}">
                <a16:creationId xmlns:a16="http://schemas.microsoft.com/office/drawing/2014/main" id="{1CD4E16D-93CE-470D-8328-DFB44BA507A5}"/>
              </a:ext>
              <a:ext uri="{C183D7F6-B498-43B3-948B-1728B52AA6E4}">
                <adec:decorative xmlns:adec="http://schemas.microsoft.com/office/drawing/2017/decorative" val="1"/>
              </a:ext>
            </a:extLst>
          </p:cNvPr>
          <p:cNvSpPr/>
          <p:nvPr/>
        </p:nvSpPr>
        <p:spPr bwMode="auto">
          <a:xfrm>
            <a:off x="0" y="3939984"/>
            <a:ext cx="12192000" cy="2918015"/>
          </a:xfrm>
          <a:prstGeom prst="rect">
            <a:avLst/>
          </a:prstGeom>
          <a:gradFill>
            <a:gsLst>
              <a:gs pos="4000">
                <a:schemeClr val="accent1">
                  <a:alpha val="45000"/>
                </a:schemeClr>
              </a:gs>
              <a:gs pos="47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descr="Cloud analytics paves the path of lasting business transformation, with continual ROI throughout the journey">
            <a:extLst>
              <a:ext uri="{FF2B5EF4-FFF2-40B4-BE49-F238E27FC236}">
                <a16:creationId xmlns:a16="http://schemas.microsoft.com/office/drawing/2014/main" id="{D2C3B638-F2C4-4FCB-918B-19FF2998E337}"/>
              </a:ext>
            </a:extLst>
          </p:cNvPr>
          <p:cNvSpPr>
            <a:spLocks noGrp="1"/>
          </p:cNvSpPr>
          <p:nvPr>
            <p:ph type="title" idx="4294967295"/>
          </p:nvPr>
        </p:nvSpPr>
        <p:spPr>
          <a:xfrm>
            <a:off x="6109647" y="772878"/>
            <a:ext cx="5055658" cy="2154436"/>
          </a:xfrm>
        </p:spPr>
        <p:txBody>
          <a:bodyPr/>
          <a:lstStyle/>
          <a:p>
            <a:r>
              <a:rPr lang="en-US" sz="2800" spc="300">
                <a:solidFill>
                  <a:schemeClr val="tx1"/>
                </a:solidFill>
                <a:cs typeface="Segoe UI"/>
              </a:rPr>
              <a:t>Cloud analytics paves the path of lasting business transformation, with continual ROI throughout the journey</a:t>
            </a:r>
          </a:p>
        </p:txBody>
      </p:sp>
      <p:grpSp>
        <p:nvGrpSpPr>
          <p:cNvPr id="55" name="Group 54" descr="Cloud analytics paves the path of lasting business transformation, with continual ROI throughout the journey">
            <a:extLst>
              <a:ext uri="{FF2B5EF4-FFF2-40B4-BE49-F238E27FC236}">
                <a16:creationId xmlns:a16="http://schemas.microsoft.com/office/drawing/2014/main" id="{EFE4F64A-EF39-4FD9-B30B-EEA41EEE3B7F}"/>
              </a:ext>
              <a:ext uri="{C183D7F6-B498-43B3-948B-1728B52AA6E4}">
                <adec:decorative xmlns:adec="http://schemas.microsoft.com/office/drawing/2017/decorative" val="1"/>
              </a:ext>
            </a:extLst>
          </p:cNvPr>
          <p:cNvGrpSpPr/>
          <p:nvPr/>
        </p:nvGrpSpPr>
        <p:grpSpPr>
          <a:xfrm rot="16200000">
            <a:off x="2135333" y="3747321"/>
            <a:ext cx="186436" cy="372872"/>
            <a:chOff x="6607873" y="-228600"/>
            <a:chExt cx="409074" cy="818148"/>
          </a:xfrm>
        </p:grpSpPr>
        <p:cxnSp>
          <p:nvCxnSpPr>
            <p:cNvPr id="52" name="Straight Connector 51">
              <a:extLst>
                <a:ext uri="{FF2B5EF4-FFF2-40B4-BE49-F238E27FC236}">
                  <a16:creationId xmlns:a16="http://schemas.microsoft.com/office/drawing/2014/main" id="{466F3E2D-4569-491B-93AE-F60F1EE3FAD5}"/>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A8225F-FFBA-43DB-ACED-868319AEE965}"/>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2" name="Group 61" descr="Cloud analytics paves the path of lasting business transformation, with continual ROI throughout the journey">
            <a:extLst>
              <a:ext uri="{FF2B5EF4-FFF2-40B4-BE49-F238E27FC236}">
                <a16:creationId xmlns:a16="http://schemas.microsoft.com/office/drawing/2014/main" id="{A043A681-9EAD-4C23-87E0-64DD689DA07C}"/>
              </a:ext>
              <a:ext uri="{C183D7F6-B498-43B3-948B-1728B52AA6E4}">
                <adec:decorative xmlns:adec="http://schemas.microsoft.com/office/drawing/2017/decorative" val="1"/>
              </a:ext>
            </a:extLst>
          </p:cNvPr>
          <p:cNvGrpSpPr/>
          <p:nvPr/>
        </p:nvGrpSpPr>
        <p:grpSpPr>
          <a:xfrm rot="16200000">
            <a:off x="5999153" y="3747321"/>
            <a:ext cx="186436" cy="372872"/>
            <a:chOff x="6607873" y="-228600"/>
            <a:chExt cx="409074" cy="818148"/>
          </a:xfrm>
        </p:grpSpPr>
        <p:cxnSp>
          <p:nvCxnSpPr>
            <p:cNvPr id="63" name="Straight Connector 62">
              <a:extLst>
                <a:ext uri="{FF2B5EF4-FFF2-40B4-BE49-F238E27FC236}">
                  <a16:creationId xmlns:a16="http://schemas.microsoft.com/office/drawing/2014/main" id="{66CC09C5-3935-445F-8843-FD30376636FE}"/>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5DD900-2F24-482B-9FB0-5FFF0403C50A}"/>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descr="Cloud analytics paves the path of lasting business transformation, with continual ROI throughout the journey">
            <a:extLst>
              <a:ext uri="{FF2B5EF4-FFF2-40B4-BE49-F238E27FC236}">
                <a16:creationId xmlns:a16="http://schemas.microsoft.com/office/drawing/2014/main" id="{AC3EC118-24BB-4A14-88D4-5110EB9DA9AB}"/>
              </a:ext>
              <a:ext uri="{C183D7F6-B498-43B3-948B-1728B52AA6E4}">
                <adec:decorative xmlns:adec="http://schemas.microsoft.com/office/drawing/2017/decorative" val="1"/>
              </a:ext>
            </a:extLst>
          </p:cNvPr>
          <p:cNvGrpSpPr/>
          <p:nvPr/>
        </p:nvGrpSpPr>
        <p:grpSpPr>
          <a:xfrm rot="16200000">
            <a:off x="9911100" y="3747321"/>
            <a:ext cx="186436" cy="372871"/>
            <a:chOff x="6607873" y="-228600"/>
            <a:chExt cx="409074" cy="818148"/>
          </a:xfrm>
        </p:grpSpPr>
        <p:cxnSp>
          <p:nvCxnSpPr>
            <p:cNvPr id="66" name="Straight Connector 65">
              <a:extLst>
                <a:ext uri="{FF2B5EF4-FFF2-40B4-BE49-F238E27FC236}">
                  <a16:creationId xmlns:a16="http://schemas.microsoft.com/office/drawing/2014/main" id="{5BFBF879-045C-4764-816E-271AB22978A3}"/>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C68861-D45C-4D43-9545-B60327BE0625}"/>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 name="Graphic 6" descr="Cloud analytics paves the path of lasting business transformation, with continual ROI throughout the journey">
            <a:extLst>
              <a:ext uri="{FF2B5EF4-FFF2-40B4-BE49-F238E27FC236}">
                <a16:creationId xmlns:a16="http://schemas.microsoft.com/office/drawing/2014/main" id="{F7AB5D43-7BC0-4418-B979-AD81B8CC0DA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8477" y="2274199"/>
            <a:ext cx="1632182" cy="908443"/>
          </a:xfrm>
          <a:prstGeom prst="rect">
            <a:avLst/>
          </a:prstGeom>
        </p:spPr>
      </p:pic>
      <p:pic>
        <p:nvPicPr>
          <p:cNvPr id="8" name="Graphic 7" descr="Cloud analytics paves the path of lasting business transformation, with continual ROI throughout the journey">
            <a:extLst>
              <a:ext uri="{FF2B5EF4-FFF2-40B4-BE49-F238E27FC236}">
                <a16:creationId xmlns:a16="http://schemas.microsoft.com/office/drawing/2014/main" id="{1604E8D2-2A54-4D60-BF51-F0DE2FF928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9425" y="2072379"/>
            <a:ext cx="1030287" cy="639274"/>
          </a:xfrm>
          <a:prstGeom prst="rect">
            <a:avLst/>
          </a:prstGeom>
        </p:spPr>
      </p:pic>
      <p:sp>
        <p:nvSpPr>
          <p:cNvPr id="9" name="Oval 8" descr="Cloud analytics paves the path of lasting business transformation, with continual ROI throughout the journey">
            <a:extLst>
              <a:ext uri="{FF2B5EF4-FFF2-40B4-BE49-F238E27FC236}">
                <a16:creationId xmlns:a16="http://schemas.microsoft.com/office/drawing/2014/main" id="{8EEFE2EE-A5B2-4EBC-AF74-07EF59B79010}"/>
              </a:ext>
              <a:ext uri="{C183D7F6-B498-43B3-948B-1728B52AA6E4}">
                <adec:decorative xmlns:adec="http://schemas.microsoft.com/office/drawing/2017/decorative" val="1"/>
              </a:ext>
            </a:extLst>
          </p:cNvPr>
          <p:cNvSpPr/>
          <p:nvPr/>
        </p:nvSpPr>
        <p:spPr bwMode="auto">
          <a:xfrm>
            <a:off x="2417972" y="830725"/>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Cloud analytics paves the path of lasting business transformation, with continual ROI throughout the journey">
            <a:extLst>
              <a:ext uri="{FF2B5EF4-FFF2-40B4-BE49-F238E27FC236}">
                <a16:creationId xmlns:a16="http://schemas.microsoft.com/office/drawing/2014/main" id="{2A533AA6-8448-4CF9-8189-87F1F8CA3E7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937366" y="1059707"/>
            <a:ext cx="968081" cy="1061588"/>
          </a:xfrm>
          <a:prstGeom prst="rect">
            <a:avLst/>
          </a:prstGeom>
        </p:spPr>
      </p:pic>
      <p:pic>
        <p:nvPicPr>
          <p:cNvPr id="12" name="Graphic 11" descr="Cloud analytics paves the path of lasting business transformation, with continual ROI throughout the journey">
            <a:extLst>
              <a:ext uri="{FF2B5EF4-FFF2-40B4-BE49-F238E27FC236}">
                <a16:creationId xmlns:a16="http://schemas.microsoft.com/office/drawing/2014/main" id="{3A26F933-E835-44A2-B8C9-E4C1DB43217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7837" y="1476956"/>
            <a:ext cx="697540" cy="687128"/>
          </a:xfrm>
          <a:prstGeom prst="rect">
            <a:avLst/>
          </a:prstGeom>
        </p:spPr>
      </p:pic>
      <p:pic>
        <p:nvPicPr>
          <p:cNvPr id="16" name="Graphic 15" descr="Cloud analytics paves the path of lasting business transformation, with continual ROI throughout the journey">
            <a:extLst>
              <a:ext uri="{FF2B5EF4-FFF2-40B4-BE49-F238E27FC236}">
                <a16:creationId xmlns:a16="http://schemas.microsoft.com/office/drawing/2014/main" id="{98697ED6-0C3A-456E-B377-DD12F24AEA1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3641" y="1427559"/>
            <a:ext cx="548115" cy="785922"/>
          </a:xfrm>
          <a:prstGeom prst="rect">
            <a:avLst/>
          </a:prstGeom>
        </p:spPr>
      </p:pic>
      <p:sp>
        <p:nvSpPr>
          <p:cNvPr id="35" name="Content Placeholder 2" descr="Cloud analytics paves the path of lasting business transformation, with continual ROI throughout the journey">
            <a:extLst>
              <a:ext uri="{FF2B5EF4-FFF2-40B4-BE49-F238E27FC236}">
                <a16:creationId xmlns:a16="http://schemas.microsoft.com/office/drawing/2014/main" id="{64E519FD-EECC-428B-B78B-5059F0204002}"/>
              </a:ext>
            </a:extLst>
          </p:cNvPr>
          <p:cNvSpPr txBox="1">
            <a:spLocks/>
          </p:cNvSpPr>
          <p:nvPr/>
        </p:nvSpPr>
        <p:spPr>
          <a:xfrm>
            <a:off x="680407" y="4316214"/>
            <a:ext cx="3091243" cy="1912318"/>
          </a:xfrm>
          <a:prstGeom prst="rect">
            <a:avLst/>
          </a:prstGeom>
        </p:spPr>
        <p:txBody>
          <a:bodyPr vert="horz" wrap="square" lIns="9144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pPr>
            <a:r>
              <a:rPr lang="en-US" sz="1800">
                <a:solidFill>
                  <a:schemeClr val="tx1"/>
                </a:solidFill>
              </a:rPr>
              <a:t>Faster time-to-insight</a:t>
            </a:r>
          </a:p>
          <a:p>
            <a:pPr marL="0" indent="0">
              <a:spcAft>
                <a:spcPts val="1000"/>
              </a:spcAft>
              <a:buNone/>
            </a:pPr>
            <a:r>
              <a:rPr lang="en-US" sz="1400">
                <a:solidFill>
                  <a:schemeClr val="tx1"/>
                </a:solidFill>
              </a:rPr>
              <a:t>Spend less time tuning appliances or stitching services together &amp; more time understanding the new realities of your operations and customers using all your data.</a:t>
            </a:r>
          </a:p>
          <a:p>
            <a:pPr marL="0" indent="0">
              <a:spcAft>
                <a:spcPts val="1000"/>
              </a:spcAft>
              <a:buFont typeface="Wingdings" panose="05000000000000000000" pitchFamily="2" charset="2"/>
              <a:buNone/>
            </a:pPr>
            <a:endParaRPr lang="en-US" sz="1400">
              <a:solidFill>
                <a:schemeClr val="tx1"/>
              </a:solidFill>
            </a:endParaRPr>
          </a:p>
        </p:txBody>
      </p:sp>
      <p:sp>
        <p:nvSpPr>
          <p:cNvPr id="36" name="Content Placeholder 2" descr="Cloud analytics paves the path of lasting business transformation, with continual ROI throughout the journey">
            <a:extLst>
              <a:ext uri="{FF2B5EF4-FFF2-40B4-BE49-F238E27FC236}">
                <a16:creationId xmlns:a16="http://schemas.microsoft.com/office/drawing/2014/main" id="{E2BE048F-175C-42C4-B967-08E43451EF7E}"/>
              </a:ext>
            </a:extLst>
          </p:cNvPr>
          <p:cNvSpPr txBox="1">
            <a:spLocks/>
          </p:cNvSpPr>
          <p:nvPr/>
        </p:nvSpPr>
        <p:spPr>
          <a:xfrm>
            <a:off x="4349276" y="4316214"/>
            <a:ext cx="3519371" cy="1402435"/>
          </a:xfrm>
          <a:prstGeom prst="rect">
            <a:avLst/>
          </a:prstGeom>
        </p:spPr>
        <p:txBody>
          <a:bodyPr vert="horz" wrap="square" lIns="91440" tIns="0" rIns="91440" bIns="9144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spcAft>
                <a:spcPts val="1000"/>
              </a:spcAft>
              <a:buNone/>
              <a:defRPr/>
            </a:pPr>
            <a:r>
              <a:rPr lang="en-US" sz="1800">
                <a:solidFill>
                  <a:schemeClr val="tx1"/>
                </a:solidFill>
                <a:latin typeface="+mn-lt"/>
              </a:rPr>
              <a:t>Discover savings opportunities</a:t>
            </a:r>
          </a:p>
          <a:p>
            <a:pPr marL="0" lvl="0" indent="0">
              <a:lnSpc>
                <a:spcPct val="100000"/>
              </a:lnSpc>
              <a:spcAft>
                <a:spcPts val="1000"/>
              </a:spcAft>
              <a:buNone/>
              <a:defRPr/>
            </a:pPr>
            <a:r>
              <a:rPr lang="en-US" sz="1400">
                <a:solidFill>
                  <a:schemeClr val="tx1"/>
                </a:solidFill>
                <a:latin typeface="Segoe UI"/>
              </a:rPr>
              <a:t>Less time managing infrastructure and siloed projects means more time to optimize current processes &amp; create positive change.</a:t>
            </a:r>
          </a:p>
        </p:txBody>
      </p:sp>
      <p:sp>
        <p:nvSpPr>
          <p:cNvPr id="37" name="Content Placeholder 2" descr="Cloud analytics paves the path of lasting business transformation, with continual ROI throughout the journey">
            <a:extLst>
              <a:ext uri="{FF2B5EF4-FFF2-40B4-BE49-F238E27FC236}">
                <a16:creationId xmlns:a16="http://schemas.microsoft.com/office/drawing/2014/main" id="{2AB6B6F1-164D-48D0-8392-7A822E29CE10}"/>
              </a:ext>
            </a:extLst>
          </p:cNvPr>
          <p:cNvSpPr txBox="1">
            <a:spLocks/>
          </p:cNvSpPr>
          <p:nvPr/>
        </p:nvSpPr>
        <p:spPr>
          <a:xfrm>
            <a:off x="8504575" y="4316214"/>
            <a:ext cx="3166055" cy="1790234"/>
          </a:xfrm>
          <a:prstGeom prst="rect">
            <a:avLst/>
          </a:prstGeom>
        </p:spPr>
        <p:txBody>
          <a:bodyPr vert="horz" wrap="square" lIns="91440" tIns="0" rIns="91440" bIns="9144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spcBef>
                <a:spcPts val="0"/>
              </a:spcBef>
              <a:spcAft>
                <a:spcPts val="1000"/>
              </a:spcAft>
              <a:buNone/>
              <a:defRPr/>
            </a:pPr>
            <a:r>
              <a:rPr lang="en-US" sz="1800">
                <a:solidFill>
                  <a:schemeClr val="tx1"/>
                </a:solidFill>
                <a:latin typeface="+mn-lt"/>
              </a:rPr>
              <a:t>Be prepared for tomorrow</a:t>
            </a:r>
          </a:p>
          <a:p>
            <a:pPr marL="0" lvl="0" indent="0">
              <a:lnSpc>
                <a:spcPct val="100000"/>
              </a:lnSpc>
              <a:spcBef>
                <a:spcPts val="0"/>
              </a:spcBef>
              <a:spcAft>
                <a:spcPts val="1000"/>
              </a:spcAft>
              <a:buNone/>
              <a:defRPr/>
            </a:pPr>
            <a:r>
              <a:rPr lang="en-US" sz="1400">
                <a:solidFill>
                  <a:schemeClr val="tx1"/>
                </a:solidFill>
                <a:latin typeface="Segoe UI"/>
              </a:rPr>
              <a:t>Cloud analytics solutions enable customers to be agile by integrating big data, data warehousing, machine learning, and business intelligence projects into one well-architected service.</a:t>
            </a:r>
          </a:p>
        </p:txBody>
      </p:sp>
    </p:spTree>
    <p:extLst>
      <p:ext uri="{BB962C8B-B14F-4D97-AF65-F5344CB8AC3E}">
        <p14:creationId xmlns:p14="http://schemas.microsoft.com/office/powerpoint/2010/main" val="20904744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0.18412 4.07407E-6 L -3.54167E-6 4.07407E-6 " pathEditMode="relative" rAng="0" ptsTypes="AA">
                                      <p:cBhvr>
                                        <p:cTn id="9" dur="750" fill="hold"/>
                                        <p:tgtEl>
                                          <p:spTgt spid="2"/>
                                        </p:tgtEl>
                                        <p:attrNameLst>
                                          <p:attrName>ppt_x</p:attrName>
                                          <p:attrName>ppt_y</p:attrName>
                                        </p:attrNameLst>
                                      </p:cBhvr>
                                      <p:rCtr x="-9206"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xEl>
                                              <p:pRg st="0" end="0"/>
                                            </p:txEl>
                                          </p:spTgt>
                                        </p:tgtEl>
                                        <p:attrNameLst>
                                          <p:attrName>style.visibility</p:attrName>
                                        </p:attrNameLst>
                                      </p:cBhvr>
                                      <p:to>
                                        <p:strVal val="visible"/>
                                      </p:to>
                                    </p:set>
                                    <p:animEffect transition="in" filter="fade">
                                      <p:cBhvr>
                                        <p:cTn id="16" dur="500"/>
                                        <p:tgtEl>
                                          <p:spTgt spid="35">
                                            <p:txEl>
                                              <p:pRg st="0" end="0"/>
                                            </p:txEl>
                                          </p:spTgt>
                                        </p:tgtEl>
                                      </p:cBhvr>
                                    </p:animEffect>
                                    <p:anim calcmode="lin" valueType="num">
                                      <p:cBhvr>
                                        <p:cTn id="1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35">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35">
                                            <p:txEl>
                                              <p:pRg st="1" end="1"/>
                                            </p:txEl>
                                          </p:spTgt>
                                        </p:tgtEl>
                                        <p:attrNameLst>
                                          <p:attrName>style.visibility</p:attrName>
                                        </p:attrNameLst>
                                      </p:cBhvr>
                                      <p:to>
                                        <p:strVal val="visible"/>
                                      </p:to>
                                    </p:set>
                                    <p:animEffect transition="in" filter="fade">
                                      <p:cBhvr>
                                        <p:cTn id="21" dur="500"/>
                                        <p:tgtEl>
                                          <p:spTgt spid="35">
                                            <p:txEl>
                                              <p:pRg st="1" end="1"/>
                                            </p:txEl>
                                          </p:spTgt>
                                        </p:tgtEl>
                                      </p:cBhvr>
                                    </p:animEffect>
                                    <p:anim calcmode="lin" valueType="num">
                                      <p:cBhvr>
                                        <p:cTn id="22"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36">
                                            <p:txEl>
                                              <p:pRg st="0" end="0"/>
                                            </p:txEl>
                                          </p:spTgt>
                                        </p:tgtEl>
                                        <p:attrNameLst>
                                          <p:attrName>style.visibility</p:attrName>
                                        </p:attrNameLst>
                                      </p:cBhvr>
                                      <p:to>
                                        <p:strVal val="visible"/>
                                      </p:to>
                                    </p:set>
                                    <p:animEffect transition="in" filter="fade">
                                      <p:cBhvr>
                                        <p:cTn id="30" dur="500"/>
                                        <p:tgtEl>
                                          <p:spTgt spid="36">
                                            <p:txEl>
                                              <p:pRg st="0" end="0"/>
                                            </p:txEl>
                                          </p:spTgt>
                                        </p:tgtEl>
                                      </p:cBhvr>
                                    </p:animEffect>
                                    <p:anim calcmode="lin" valueType="num">
                                      <p:cBhvr>
                                        <p:cTn id="31"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36">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00"/>
                                  </p:stCondLst>
                                  <p:childTnLst>
                                    <p:set>
                                      <p:cBhvr>
                                        <p:cTn id="34" dur="1" fill="hold">
                                          <p:stCondLst>
                                            <p:cond delay="0"/>
                                          </p:stCondLst>
                                        </p:cTn>
                                        <p:tgtEl>
                                          <p:spTgt spid="36">
                                            <p:txEl>
                                              <p:pRg st="1" end="1"/>
                                            </p:txEl>
                                          </p:spTgt>
                                        </p:tgtEl>
                                        <p:attrNameLst>
                                          <p:attrName>style.visibility</p:attrName>
                                        </p:attrNameLst>
                                      </p:cBhvr>
                                      <p:to>
                                        <p:strVal val="visible"/>
                                      </p:to>
                                    </p:set>
                                    <p:animEffect transition="in" filter="fade">
                                      <p:cBhvr>
                                        <p:cTn id="35" dur="500"/>
                                        <p:tgtEl>
                                          <p:spTgt spid="36">
                                            <p:txEl>
                                              <p:pRg st="1" end="1"/>
                                            </p:txEl>
                                          </p:spTgt>
                                        </p:tgtEl>
                                      </p:cBhvr>
                                    </p:animEffect>
                                    <p:anim calcmode="lin" valueType="num">
                                      <p:cBhvr>
                                        <p:cTn id="36" dur="500" fill="hold"/>
                                        <p:tgtEl>
                                          <p:spTgt spid="36">
                                            <p:txEl>
                                              <p:pRg st="1" end="1"/>
                                            </p:txEl>
                                          </p:spTgt>
                                        </p:tgtEl>
                                        <p:attrNameLst>
                                          <p:attrName>ppt_x</p:attrName>
                                        </p:attrNameLst>
                                      </p:cBhvr>
                                      <p:tavLst>
                                        <p:tav tm="0">
                                          <p:val>
                                            <p:strVal val="#ppt_x"/>
                                          </p:val>
                                        </p:tav>
                                        <p:tav tm="100000">
                                          <p:val>
                                            <p:strVal val="#ppt_x"/>
                                          </p:val>
                                        </p:tav>
                                      </p:tavLst>
                                    </p:anim>
                                    <p:anim calcmode="lin" valueType="num">
                                      <p:cBhvr>
                                        <p:cTn id="37" dur="500" fill="hold"/>
                                        <p:tgtEl>
                                          <p:spTgt spid="36">
                                            <p:txEl>
                                              <p:pRg st="1" end="1"/>
                                            </p:txEl>
                                          </p:spTgt>
                                        </p:tgtEl>
                                        <p:attrNameLst>
                                          <p:attrName>ppt_y</p:attrName>
                                        </p:attrNameLst>
                                      </p:cBhvr>
                                      <p:tavLst>
                                        <p:tav tm="0">
                                          <p:val>
                                            <p:strVal val="#ppt_y+.1"/>
                                          </p:val>
                                        </p:tav>
                                        <p:tav tm="100000">
                                          <p:val>
                                            <p:strVal val="#ppt_y"/>
                                          </p:val>
                                        </p:tav>
                                      </p:tavLst>
                                    </p:anim>
                                  </p:childTnLst>
                                </p:cTn>
                              </p:par>
                            </p:childTnLst>
                          </p:cTn>
                        </p:par>
                        <p:par>
                          <p:cTn id="38" fill="hold">
                            <p:stCondLst>
                              <p:cond delay="2200"/>
                            </p:stCondLst>
                            <p:childTnLst>
                              <p:par>
                                <p:cTn id="39" presetID="10" presetClass="entr" presetSubtype="0" fill="hold"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Effect transition="in" filter="fade">
                                      <p:cBhvr>
                                        <p:cTn id="44" dur="500"/>
                                        <p:tgtEl>
                                          <p:spTgt spid="37">
                                            <p:txEl>
                                              <p:pRg st="0" end="0"/>
                                            </p:txEl>
                                          </p:spTgt>
                                        </p:tgtEl>
                                      </p:cBhvr>
                                    </p:animEffect>
                                    <p:anim calcmode="lin" valueType="num">
                                      <p:cBhvr>
                                        <p:cTn id="45"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7">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37">
                                            <p:txEl>
                                              <p:pRg st="1" end="1"/>
                                            </p:txEl>
                                          </p:spTgt>
                                        </p:tgtEl>
                                        <p:attrNameLst>
                                          <p:attrName>style.visibility</p:attrName>
                                        </p:attrNameLst>
                                      </p:cBhvr>
                                      <p:to>
                                        <p:strVal val="visible"/>
                                      </p:to>
                                    </p:set>
                                    <p:animEffect transition="in" filter="fade">
                                      <p:cBhvr>
                                        <p:cTn id="49" dur="500"/>
                                        <p:tgtEl>
                                          <p:spTgt spid="37">
                                            <p:txEl>
                                              <p:pRg st="1" end="1"/>
                                            </p:txEl>
                                          </p:spTgt>
                                        </p:tgtEl>
                                      </p:cBhvr>
                                    </p:animEffect>
                                    <p:anim calcmode="lin" valueType="num">
                                      <p:cBhvr>
                                        <p:cTn id="50"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51" dur="5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5" grpId="0" uiExpand="1" build="p"/>
      <p:bldP spid="36" grpId="0" uiExpand="1" build="p"/>
      <p:bldP spid="3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Customers using Analytics in Microsoft Azure&#10;are transforming their business with purpose">
            <a:extLst>
              <a:ext uri="{FF2B5EF4-FFF2-40B4-BE49-F238E27FC236}">
                <a16:creationId xmlns:a16="http://schemas.microsoft.com/office/drawing/2014/main" id="{D5646269-FCDE-48A1-AECA-0FB48EE1FA61}"/>
              </a:ext>
              <a:ext uri="{C183D7F6-B498-43B3-948B-1728B52AA6E4}">
                <adec:decorative xmlns:adec="http://schemas.microsoft.com/office/drawing/2017/decorative" val="1"/>
              </a:ext>
            </a:extLst>
          </p:cNvPr>
          <p:cNvSpPr/>
          <p:nvPr/>
        </p:nvSpPr>
        <p:spPr bwMode="auto">
          <a:xfrm>
            <a:off x="0" y="3939984"/>
            <a:ext cx="12192000" cy="2918015"/>
          </a:xfrm>
          <a:prstGeom prst="rect">
            <a:avLst/>
          </a:prstGeom>
          <a:gradFill>
            <a:gsLst>
              <a:gs pos="4000">
                <a:schemeClr val="accent1">
                  <a:alpha val="45000"/>
                </a:schemeClr>
              </a:gs>
              <a:gs pos="47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descr="Customers using Analytics in Microsoft Azure&#10;are transforming their business with purpose">
            <a:extLst>
              <a:ext uri="{FF2B5EF4-FFF2-40B4-BE49-F238E27FC236}">
                <a16:creationId xmlns:a16="http://schemas.microsoft.com/office/drawing/2014/main" id="{A3031D47-4B08-4664-A516-24DB502FCE42}"/>
              </a:ext>
              <a:ext uri="{C183D7F6-B498-43B3-948B-1728B52AA6E4}">
                <adec:decorative xmlns:adec="http://schemas.microsoft.com/office/drawing/2017/decorative" val="1"/>
              </a:ext>
            </a:extLst>
          </p:cNvPr>
          <p:cNvSpPr/>
          <p:nvPr/>
        </p:nvSpPr>
        <p:spPr bwMode="auto">
          <a:xfrm>
            <a:off x="2676927" y="1728235"/>
            <a:ext cx="1772151" cy="1772151"/>
          </a:xfrm>
          <a:prstGeom prst="ellipse">
            <a:avLst/>
          </a:prstGeom>
          <a:solidFill>
            <a:schemeClr val="bg1"/>
          </a:solid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F4E5CA91-8CC6-4CC9-986D-74DCDD04D6B1}"/>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pPr algn="ctr"/>
            <a:r>
              <a:rPr lang="en-US"/>
              <a:t>Customers using Analytics in Microsoft Azure</a:t>
            </a:r>
            <a:br>
              <a:rPr lang="en-US"/>
            </a:br>
            <a:r>
              <a:rPr lang="en-US"/>
              <a:t>are transforming their business with purpose</a:t>
            </a:r>
          </a:p>
        </p:txBody>
      </p:sp>
      <p:sp>
        <p:nvSpPr>
          <p:cNvPr id="22" name="TextBox 21">
            <a:extLst>
              <a:ext uri="{FF2B5EF4-FFF2-40B4-BE49-F238E27FC236}">
                <a16:creationId xmlns:a16="http://schemas.microsoft.com/office/drawing/2014/main" id="{FC926C45-2CE9-4E97-B086-738E334EA2B2}"/>
              </a:ext>
              <a:ext uri="{C183D7F6-B498-43B3-948B-1728B52AA6E4}">
                <adec:decorative xmlns:adec="http://schemas.microsoft.com/office/drawing/2017/decorative" val="1"/>
              </a:ext>
            </a:extLst>
          </p:cNvPr>
          <p:cNvSpPr txBox="1"/>
          <p:nvPr/>
        </p:nvSpPr>
        <p:spPr>
          <a:xfrm>
            <a:off x="4572001" y="4191924"/>
            <a:ext cx="3047998" cy="1268039"/>
          </a:xfrm>
          <a:prstGeom prst="rect">
            <a:avLst/>
          </a:prstGeom>
          <a:noFill/>
          <a:ln>
            <a:noFill/>
          </a:ln>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5000" b="1" i="0" u="none" strike="noStrike" kern="0" cap="none" spc="0" normalizeH="0" baseline="0" noProof="0">
                <a:ln>
                  <a:noFill/>
                </a:ln>
                <a:solidFill>
                  <a:schemeClr val="accent2"/>
                </a:solidFill>
                <a:effectLst/>
                <a:uLnTx/>
                <a:uFillTx/>
              </a:rPr>
              <a:t>27%</a:t>
            </a:r>
            <a:r>
              <a:rPr kumimoji="0" lang="en-US" sz="3600" b="1"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b="0" i="0" u="none" strike="noStrike" kern="0" cap="none" spc="300" normalizeH="0" baseline="0" noProof="0">
                <a:ln>
                  <a:noFill/>
                </a:ln>
                <a:solidFill>
                  <a:srgbClr val="FFFFFF"/>
                </a:solidFill>
                <a:effectLst/>
                <a:uLnTx/>
                <a:uFillTx/>
              </a:rPr>
              <a:t>Faster time </a:t>
            </a:r>
            <a:br>
              <a:rPr kumimoji="0" lang="en-US" b="0" i="0" u="none" strike="noStrike" kern="0" cap="none" spc="300" normalizeH="0" baseline="0" noProof="0">
                <a:ln>
                  <a:noFill/>
                </a:ln>
                <a:solidFill>
                  <a:srgbClr val="FFFFFF"/>
                </a:solidFill>
                <a:effectLst/>
                <a:uLnTx/>
                <a:uFillTx/>
              </a:rPr>
            </a:br>
            <a:r>
              <a:rPr kumimoji="0" lang="en-US" b="0" i="0" u="none" strike="noStrike" kern="0" cap="none" spc="300" normalizeH="0" baseline="0" noProof="0">
                <a:ln>
                  <a:noFill/>
                </a:ln>
                <a:solidFill>
                  <a:srgbClr val="FFFFFF"/>
                </a:solidFill>
                <a:effectLst/>
                <a:uLnTx/>
                <a:uFillTx/>
              </a:rPr>
              <a:t>to insights</a:t>
            </a:r>
          </a:p>
        </p:txBody>
      </p:sp>
      <p:sp>
        <p:nvSpPr>
          <p:cNvPr id="24" name="Rectangle 23">
            <a:extLst>
              <a:ext uri="{FF2B5EF4-FFF2-40B4-BE49-F238E27FC236}">
                <a16:creationId xmlns:a16="http://schemas.microsoft.com/office/drawing/2014/main" id="{6BDDBA66-2C31-47DE-B80D-A60DFA2D62CE}"/>
              </a:ext>
              <a:ext uri="{C183D7F6-B498-43B3-948B-1728B52AA6E4}">
                <adec:decorative xmlns:adec="http://schemas.microsoft.com/office/drawing/2017/decorative" val="1"/>
              </a:ext>
            </a:extLst>
          </p:cNvPr>
          <p:cNvSpPr/>
          <p:nvPr/>
        </p:nvSpPr>
        <p:spPr>
          <a:xfrm>
            <a:off x="8942078" y="4191924"/>
            <a:ext cx="1896261" cy="1517338"/>
          </a:xfrm>
          <a:prstGeom prst="rect">
            <a:avLst/>
          </a:prstGeom>
          <a:ln>
            <a:noFill/>
          </a:ln>
        </p:spPr>
        <p:txBody>
          <a:bodyPr wrap="square" lIns="0" tIns="0" rIns="0" bIns="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5000" b="1" i="0" u="none" strike="noStrike" kern="0" cap="none" spc="0" normalizeH="0" baseline="0" noProof="0">
                <a:ln>
                  <a:noFill/>
                </a:ln>
                <a:solidFill>
                  <a:schemeClr val="accent2"/>
                </a:solidFill>
                <a:effectLst/>
                <a:uLnTx/>
                <a:uFillTx/>
              </a:rPr>
              <a:t>26%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b="0" i="0" u="none" strike="noStrike" kern="0" cap="none" spc="300" normalizeH="0" baseline="0" noProof="0">
                <a:ln>
                  <a:noFill/>
                </a:ln>
                <a:solidFill>
                  <a:srgbClr val="FFFFFF"/>
                </a:solidFill>
                <a:effectLst/>
                <a:uLnTx/>
                <a:uFillTx/>
              </a:rPr>
              <a:t>Lower total cost </a:t>
            </a:r>
            <a:br>
              <a:rPr kumimoji="0" lang="en-US" b="0" i="0" u="none" strike="noStrike" kern="0" cap="none" spc="300" normalizeH="0" baseline="0" noProof="0">
                <a:ln>
                  <a:noFill/>
                </a:ln>
                <a:solidFill>
                  <a:srgbClr val="FFFFFF"/>
                </a:solidFill>
                <a:effectLst/>
                <a:uLnTx/>
                <a:uFillTx/>
              </a:rPr>
            </a:br>
            <a:r>
              <a:rPr kumimoji="0" lang="en-US" b="0" i="0" u="none" strike="noStrike" kern="0" cap="none" spc="300" normalizeH="0" baseline="0" noProof="0">
                <a:ln>
                  <a:noFill/>
                </a:ln>
                <a:solidFill>
                  <a:srgbClr val="FFFFFF"/>
                </a:solidFill>
                <a:effectLst/>
                <a:uLnTx/>
                <a:uFillTx/>
              </a:rPr>
              <a:t>of ownership</a:t>
            </a:r>
          </a:p>
        </p:txBody>
      </p:sp>
      <p:sp>
        <p:nvSpPr>
          <p:cNvPr id="25" name="Rectangle 24">
            <a:extLst>
              <a:ext uri="{FF2B5EF4-FFF2-40B4-BE49-F238E27FC236}">
                <a16:creationId xmlns:a16="http://schemas.microsoft.com/office/drawing/2014/main" id="{80272B8B-91F7-4A33-A046-2FB8D6179DDB}"/>
              </a:ext>
              <a:ext uri="{C183D7F6-B498-43B3-948B-1728B52AA6E4}">
                <adec:decorative xmlns:adec="http://schemas.microsoft.com/office/drawing/2017/decorative" val="1"/>
              </a:ext>
            </a:extLst>
          </p:cNvPr>
          <p:cNvSpPr/>
          <p:nvPr/>
        </p:nvSpPr>
        <p:spPr>
          <a:xfrm>
            <a:off x="1193550" y="4191924"/>
            <a:ext cx="2320608" cy="1517338"/>
          </a:xfrm>
          <a:prstGeom prst="rect">
            <a:avLst/>
          </a:prstGeom>
          <a:ln>
            <a:noFill/>
          </a:ln>
        </p:spPr>
        <p:txBody>
          <a:bodyPr wrap="square" lIns="0" tIns="0" rIns="0" bIns="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5000" b="1" i="0" u="none" strike="noStrike" kern="0" cap="none" spc="0" normalizeH="0" baseline="0" noProof="0">
                <a:ln>
                  <a:noFill/>
                </a:ln>
                <a:solidFill>
                  <a:schemeClr val="accent2"/>
                </a:solidFill>
                <a:effectLst/>
                <a:uLnTx/>
                <a:uFillTx/>
              </a:rPr>
              <a:t>60%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b="0" i="0" u="none" strike="noStrike" kern="0" cap="none" spc="300" normalizeH="0" baseline="0" noProof="0">
                <a:ln>
                  <a:noFill/>
                </a:ln>
                <a:solidFill>
                  <a:srgbClr val="FFFFFF"/>
                </a:solidFill>
                <a:effectLst/>
                <a:uLnTx/>
                <a:uFillTx/>
              </a:rPr>
              <a:t>Increased customer satisfaction</a:t>
            </a:r>
          </a:p>
        </p:txBody>
      </p:sp>
      <p:sp>
        <p:nvSpPr>
          <p:cNvPr id="26" name="TextBox 25">
            <a:extLst>
              <a:ext uri="{FF2B5EF4-FFF2-40B4-BE49-F238E27FC236}">
                <a16:creationId xmlns:a16="http://schemas.microsoft.com/office/drawing/2014/main" id="{9922F494-AB79-4486-8EB8-FBEAE07DE9E4}"/>
              </a:ext>
              <a:ext uri="{C183D7F6-B498-43B3-948B-1728B52AA6E4}">
                <adec:decorative xmlns:adec="http://schemas.microsoft.com/office/drawing/2017/decorative" val="1"/>
              </a:ext>
            </a:extLst>
          </p:cNvPr>
          <p:cNvSpPr txBox="1"/>
          <p:nvPr/>
        </p:nvSpPr>
        <p:spPr>
          <a:xfrm>
            <a:off x="606287" y="6400800"/>
            <a:ext cx="8335791" cy="1246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1" u="none" strike="noStrike" kern="0" cap="none" spc="0" normalizeH="0" baseline="0" noProof="0">
                <a:ln>
                  <a:noFill/>
                </a:ln>
                <a:solidFill>
                  <a:schemeClr val="tx1">
                    <a:lumMod val="50000"/>
                  </a:schemeClr>
                </a:solidFill>
                <a:effectLst/>
                <a:uLnTx/>
                <a:uFillTx/>
              </a:rPr>
              <a:t>* Forrester, October 2019, “The Total Economic Impact of Microsoft Azure Analytics with Power BI”</a:t>
            </a:r>
            <a:endParaRPr kumimoji="0" lang="en-US" sz="900" b="0" i="1" u="none" strike="noStrike" kern="0" cap="none" spc="0" normalizeH="0" baseline="0" noProof="0">
              <a:ln>
                <a:noFill/>
              </a:ln>
              <a:solidFill>
                <a:schemeClr val="tx1">
                  <a:lumMod val="50000"/>
                </a:schemeClr>
              </a:solidFill>
              <a:effectLst/>
              <a:uLnTx/>
              <a:uFillTx/>
              <a:cs typeface="Segoe UI"/>
            </a:endParaRPr>
          </a:p>
        </p:txBody>
      </p:sp>
      <p:cxnSp>
        <p:nvCxnSpPr>
          <p:cNvPr id="27" name="Straight Connector 26" descr="Customers using Analytics in Microsoft Azure&#10;are transforming their business with purpose">
            <a:extLst>
              <a:ext uri="{FF2B5EF4-FFF2-40B4-BE49-F238E27FC236}">
                <a16:creationId xmlns:a16="http://schemas.microsoft.com/office/drawing/2014/main" id="{11C4B85A-67FE-4B42-A6E2-EE3C317B3BB9}"/>
              </a:ext>
              <a:ext uri="{C183D7F6-B498-43B3-948B-1728B52AA6E4}">
                <adec:decorative xmlns:adec="http://schemas.microsoft.com/office/drawing/2017/decorative" val="1"/>
              </a:ext>
            </a:extLst>
          </p:cNvPr>
          <p:cNvCxnSpPr/>
          <p:nvPr/>
        </p:nvCxnSpPr>
        <p:spPr>
          <a:xfrm>
            <a:off x="4216986" y="4078831"/>
            <a:ext cx="0" cy="1717796"/>
          </a:xfrm>
          <a:prstGeom prst="line">
            <a:avLst/>
          </a:prstGeom>
          <a:noFill/>
          <a:ln w="9525" cap="flat" cmpd="sng" algn="ctr">
            <a:gradFill flip="none" rotWithShape="1">
              <a:gsLst>
                <a:gs pos="0">
                  <a:schemeClr val="accent1">
                    <a:lumMod val="5000"/>
                    <a:lumOff val="95000"/>
                    <a:alpha val="0"/>
                  </a:schemeClr>
                </a:gs>
                <a:gs pos="35000">
                  <a:schemeClr val="accent1">
                    <a:lumMod val="45000"/>
                    <a:lumOff val="55000"/>
                  </a:schemeClr>
                </a:gs>
                <a:gs pos="70000">
                  <a:schemeClr val="accent1">
                    <a:lumMod val="45000"/>
                    <a:lumOff val="55000"/>
                  </a:schemeClr>
                </a:gs>
                <a:gs pos="100000">
                  <a:schemeClr val="tx1">
                    <a:alpha val="0"/>
                  </a:schemeClr>
                </a:gs>
              </a:gsLst>
              <a:lin ang="5400000" scaled="1"/>
              <a:tileRect/>
            </a:gradFill>
            <a:prstDash val="solid"/>
            <a:headEnd type="none" w="lg" len="med"/>
            <a:tailEnd type="none" w="lg" len="med"/>
          </a:ln>
          <a:effectLst/>
        </p:spPr>
      </p:cxnSp>
      <p:cxnSp>
        <p:nvCxnSpPr>
          <p:cNvPr id="28" name="Straight Connector 27" descr="Customers using Analytics in Microsoft Azure&#10;are transforming their business with purpose">
            <a:extLst>
              <a:ext uri="{FF2B5EF4-FFF2-40B4-BE49-F238E27FC236}">
                <a16:creationId xmlns:a16="http://schemas.microsoft.com/office/drawing/2014/main" id="{2917F4D0-B228-45D4-A96A-069A878D504C}"/>
              </a:ext>
              <a:ext uri="{C183D7F6-B498-43B3-948B-1728B52AA6E4}">
                <adec:decorative xmlns:adec="http://schemas.microsoft.com/office/drawing/2017/decorative" val="1"/>
              </a:ext>
            </a:extLst>
          </p:cNvPr>
          <p:cNvCxnSpPr/>
          <p:nvPr/>
        </p:nvCxnSpPr>
        <p:spPr>
          <a:xfrm>
            <a:off x="7959427" y="4078831"/>
            <a:ext cx="0" cy="1717796"/>
          </a:xfrm>
          <a:prstGeom prst="line">
            <a:avLst/>
          </a:prstGeom>
          <a:noFill/>
          <a:ln w="9525" cap="flat" cmpd="sng" algn="ctr">
            <a:gradFill flip="none" rotWithShape="1">
              <a:gsLst>
                <a:gs pos="0">
                  <a:schemeClr val="accent1">
                    <a:lumMod val="5000"/>
                    <a:lumOff val="95000"/>
                    <a:alpha val="0"/>
                  </a:schemeClr>
                </a:gs>
                <a:gs pos="35000">
                  <a:schemeClr val="accent1">
                    <a:lumMod val="45000"/>
                    <a:lumOff val="55000"/>
                  </a:schemeClr>
                </a:gs>
                <a:gs pos="70000">
                  <a:schemeClr val="accent1">
                    <a:lumMod val="45000"/>
                    <a:lumOff val="55000"/>
                  </a:schemeClr>
                </a:gs>
                <a:gs pos="100000">
                  <a:schemeClr val="tx1">
                    <a:alpha val="0"/>
                  </a:schemeClr>
                </a:gs>
              </a:gsLst>
              <a:lin ang="5400000" scaled="1"/>
              <a:tileRect/>
            </a:gradFill>
            <a:prstDash val="solid"/>
            <a:headEnd type="none" w="lg" len="med"/>
            <a:tailEnd type="none" w="lg" len="med"/>
          </a:ln>
          <a:effectLst/>
        </p:spPr>
      </p:cxnSp>
      <p:grpSp>
        <p:nvGrpSpPr>
          <p:cNvPr id="17" name="Group 16" descr="Customers using Analytics in Microsoft Azure&#10;are transforming their business with purpose">
            <a:extLst>
              <a:ext uri="{FF2B5EF4-FFF2-40B4-BE49-F238E27FC236}">
                <a16:creationId xmlns:a16="http://schemas.microsoft.com/office/drawing/2014/main" id="{8F159964-6209-4C16-9C8A-9FE59F5B7C25}"/>
              </a:ext>
              <a:ext uri="{C183D7F6-B498-43B3-948B-1728B52AA6E4}">
                <adec:decorative xmlns:adec="http://schemas.microsoft.com/office/drawing/2017/decorative" val="1"/>
              </a:ext>
            </a:extLst>
          </p:cNvPr>
          <p:cNvGrpSpPr/>
          <p:nvPr/>
        </p:nvGrpSpPr>
        <p:grpSpPr>
          <a:xfrm rot="16200000">
            <a:off x="2135333" y="3747321"/>
            <a:ext cx="186436" cy="372872"/>
            <a:chOff x="6607873" y="-228600"/>
            <a:chExt cx="409074" cy="818148"/>
          </a:xfrm>
        </p:grpSpPr>
        <p:cxnSp>
          <p:nvCxnSpPr>
            <p:cNvPr id="18" name="Straight Connector 17">
              <a:extLst>
                <a:ext uri="{FF2B5EF4-FFF2-40B4-BE49-F238E27FC236}">
                  <a16:creationId xmlns:a16="http://schemas.microsoft.com/office/drawing/2014/main" id="{829910B0-7880-4F8A-9854-940F1311FFDF}"/>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F85C81-F884-44B1-AD74-410E0E363CFB}"/>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descr="Customers using Analytics in Microsoft Azure&#10;are transforming their business with purpose">
            <a:extLst>
              <a:ext uri="{FF2B5EF4-FFF2-40B4-BE49-F238E27FC236}">
                <a16:creationId xmlns:a16="http://schemas.microsoft.com/office/drawing/2014/main" id="{2DAB0472-9BB8-4776-9541-6B469164290D}"/>
              </a:ext>
              <a:ext uri="{C183D7F6-B498-43B3-948B-1728B52AA6E4}">
                <adec:decorative xmlns:adec="http://schemas.microsoft.com/office/drawing/2017/decorative" val="1"/>
              </a:ext>
            </a:extLst>
          </p:cNvPr>
          <p:cNvGrpSpPr/>
          <p:nvPr/>
        </p:nvGrpSpPr>
        <p:grpSpPr>
          <a:xfrm rot="16200000">
            <a:off x="5999153" y="3747321"/>
            <a:ext cx="186436" cy="372872"/>
            <a:chOff x="6607873" y="-228600"/>
            <a:chExt cx="409074" cy="818148"/>
          </a:xfrm>
        </p:grpSpPr>
        <p:cxnSp>
          <p:nvCxnSpPr>
            <p:cNvPr id="21" name="Straight Connector 20">
              <a:extLst>
                <a:ext uri="{FF2B5EF4-FFF2-40B4-BE49-F238E27FC236}">
                  <a16:creationId xmlns:a16="http://schemas.microsoft.com/office/drawing/2014/main" id="{957BDC42-83FF-4603-97EB-4D98730F5AEA}"/>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6967A4-8344-4B0B-A3A6-E4A28179EB3F}"/>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 name="Group 33" descr="Customers using Analytics in Microsoft Azure&#10;are transforming their business with purpose">
            <a:extLst>
              <a:ext uri="{FF2B5EF4-FFF2-40B4-BE49-F238E27FC236}">
                <a16:creationId xmlns:a16="http://schemas.microsoft.com/office/drawing/2014/main" id="{044E70B0-9E14-404E-9B1D-A8BDB6D2153F}"/>
              </a:ext>
              <a:ext uri="{C183D7F6-B498-43B3-948B-1728B52AA6E4}">
                <adec:decorative xmlns:adec="http://schemas.microsoft.com/office/drawing/2017/decorative" val="1"/>
              </a:ext>
            </a:extLst>
          </p:cNvPr>
          <p:cNvGrpSpPr/>
          <p:nvPr/>
        </p:nvGrpSpPr>
        <p:grpSpPr>
          <a:xfrm rot="16200000">
            <a:off x="9911100" y="3747321"/>
            <a:ext cx="186436" cy="372871"/>
            <a:chOff x="6607873" y="-228600"/>
            <a:chExt cx="409074" cy="818148"/>
          </a:xfrm>
        </p:grpSpPr>
        <p:cxnSp>
          <p:nvCxnSpPr>
            <p:cNvPr id="35" name="Straight Connector 34">
              <a:extLst>
                <a:ext uri="{FF2B5EF4-FFF2-40B4-BE49-F238E27FC236}">
                  <a16:creationId xmlns:a16="http://schemas.microsoft.com/office/drawing/2014/main" id="{C2EDB7F1-10BB-4124-8E7F-C2E796A49749}"/>
                </a:ext>
              </a:extLst>
            </p:cNvPr>
            <p:cNvCxnSpPr>
              <a:cxnSpLocks/>
            </p:cNvCxnSpPr>
            <p:nvPr/>
          </p:nvCxnSpPr>
          <p:spPr>
            <a:xfrm>
              <a:off x="6607873" y="-228600"/>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6D1FD5-89EC-4BC9-8263-3792ADC93144}"/>
                </a:ext>
              </a:extLst>
            </p:cNvPr>
            <p:cNvCxnSpPr>
              <a:cxnSpLocks/>
            </p:cNvCxnSpPr>
            <p:nvPr/>
          </p:nvCxnSpPr>
          <p:spPr>
            <a:xfrm flipH="1">
              <a:off x="6607873" y="180474"/>
              <a:ext cx="409074" cy="409074"/>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descr="Customers using Analytics in Microsoft Azure&#10;are transforming their business with purpose">
            <a:extLst>
              <a:ext uri="{FF2B5EF4-FFF2-40B4-BE49-F238E27FC236}">
                <a16:creationId xmlns:a16="http://schemas.microsoft.com/office/drawing/2014/main" id="{5007B889-6F7E-4DB3-BF05-78D60590510F}"/>
              </a:ext>
              <a:ext uri="{C183D7F6-B498-43B3-948B-1728B52AA6E4}">
                <adec:decorative xmlns:adec="http://schemas.microsoft.com/office/drawing/2017/decorative" val="1"/>
              </a:ext>
            </a:extLst>
          </p:cNvPr>
          <p:cNvGrpSpPr/>
          <p:nvPr/>
        </p:nvGrpSpPr>
        <p:grpSpPr>
          <a:xfrm>
            <a:off x="4572001" y="2177076"/>
            <a:ext cx="4046342" cy="1006429"/>
            <a:chOff x="4342748" y="2177076"/>
            <a:chExt cx="4046342" cy="1006429"/>
          </a:xfrm>
        </p:grpSpPr>
        <p:sp>
          <p:nvSpPr>
            <p:cNvPr id="23" name="Rectangle 22">
              <a:extLst>
                <a:ext uri="{FF2B5EF4-FFF2-40B4-BE49-F238E27FC236}">
                  <a16:creationId xmlns:a16="http://schemas.microsoft.com/office/drawing/2014/main" id="{BFFDEA89-D322-4AF8-B661-9C2D668D1009}"/>
                </a:ext>
              </a:extLst>
            </p:cNvPr>
            <p:cNvSpPr/>
            <p:nvPr/>
          </p:nvSpPr>
          <p:spPr>
            <a:xfrm>
              <a:off x="4342748" y="2177076"/>
              <a:ext cx="2419559" cy="1006429"/>
            </a:xfrm>
            <a:prstGeom prst="rect">
              <a:avLst/>
            </a:prstGeom>
            <a:ln>
              <a:noFill/>
            </a:ln>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6600" b="1" i="0" u="none" strike="noStrike" kern="0" cap="none" spc="0" normalizeH="0" baseline="0" noProof="0">
                  <a:ln>
                    <a:noFill/>
                  </a:ln>
                  <a:solidFill>
                    <a:srgbClr val="50E6FF"/>
                  </a:solidFill>
                  <a:effectLst/>
                  <a:uLnTx/>
                  <a:uFillTx/>
                  <a:cs typeface="Segoe UI" panose="020B0502040204020203" pitchFamily="34" charset="0"/>
                </a:rPr>
                <a:t>271%</a:t>
              </a:r>
              <a:endParaRPr kumimoji="0" lang="en-US" sz="3200" b="0" i="0" u="none" strike="noStrike" kern="0" cap="none" spc="0" normalizeH="0" baseline="0" noProof="0">
                <a:ln>
                  <a:noFill/>
                </a:ln>
                <a:solidFill>
                  <a:srgbClr val="50E6FF"/>
                </a:solidFill>
                <a:effectLst/>
                <a:uLnTx/>
                <a:uFillTx/>
              </a:endParaRPr>
            </a:p>
          </p:txBody>
        </p:sp>
        <p:sp>
          <p:nvSpPr>
            <p:cNvPr id="31" name="Rectangle 30">
              <a:extLst>
                <a:ext uri="{FF2B5EF4-FFF2-40B4-BE49-F238E27FC236}">
                  <a16:creationId xmlns:a16="http://schemas.microsoft.com/office/drawing/2014/main" id="{831B47DD-4652-4987-B7DF-81EACB832B6C}"/>
                </a:ext>
              </a:extLst>
            </p:cNvPr>
            <p:cNvSpPr/>
            <p:nvPr/>
          </p:nvSpPr>
          <p:spPr>
            <a:xfrm>
              <a:off x="6625585" y="2272310"/>
              <a:ext cx="1763505" cy="757130"/>
            </a:xfrm>
            <a:prstGeom prst="rect">
              <a:avLst/>
            </a:prstGeom>
            <a:ln>
              <a:noFill/>
            </a:ln>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50E6FF"/>
                  </a:solidFill>
                  <a:effectLst/>
                  <a:uLnTx/>
                  <a:uFillTx/>
                </a:rPr>
                <a:t>Average</a:t>
              </a:r>
              <a:br>
                <a:rPr kumimoji="0" lang="en-US" sz="2400" b="0" i="0" u="none" strike="noStrike" kern="0" cap="none" spc="0" normalizeH="0" baseline="0" noProof="0">
                  <a:ln>
                    <a:noFill/>
                  </a:ln>
                  <a:solidFill>
                    <a:srgbClr val="50E6FF"/>
                  </a:solidFill>
                  <a:effectLst/>
                  <a:uLnTx/>
                  <a:uFillTx/>
                </a:rPr>
              </a:br>
              <a:r>
                <a:rPr kumimoji="0" lang="en-US" sz="2400" b="0" i="0" u="none" strike="noStrike" kern="0" cap="none" spc="0" normalizeH="0" baseline="0" noProof="0">
                  <a:ln>
                    <a:noFill/>
                  </a:ln>
                  <a:solidFill>
                    <a:srgbClr val="50E6FF"/>
                  </a:solidFill>
                  <a:effectLst/>
                  <a:uLnTx/>
                  <a:uFillTx/>
                </a:rPr>
                <a:t>ROI</a:t>
              </a:r>
            </a:p>
          </p:txBody>
        </p:sp>
      </p:grpSp>
      <p:pic>
        <p:nvPicPr>
          <p:cNvPr id="7" name="Graphic 6" descr="Customers using Analytics in Microsoft Azure&#10;are transforming their business with purpose">
            <a:extLst>
              <a:ext uri="{FF2B5EF4-FFF2-40B4-BE49-F238E27FC236}">
                <a16:creationId xmlns:a16="http://schemas.microsoft.com/office/drawing/2014/main" id="{BD9BBFF0-7A8B-4403-A826-14647CDD11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3297" y="2599341"/>
            <a:ext cx="1347786" cy="769628"/>
          </a:xfrm>
          <a:prstGeom prst="rect">
            <a:avLst/>
          </a:prstGeom>
        </p:spPr>
      </p:pic>
      <p:pic>
        <p:nvPicPr>
          <p:cNvPr id="6" name="Graphic 5" descr="Customers using Analytics in Microsoft Azure&#10;are transforming their business with purpose">
            <a:extLst>
              <a:ext uri="{FF2B5EF4-FFF2-40B4-BE49-F238E27FC236}">
                <a16:creationId xmlns:a16="http://schemas.microsoft.com/office/drawing/2014/main" id="{1D8BA38C-8411-47D2-A272-DC868F2E7DC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53297" y="2017713"/>
            <a:ext cx="1263689" cy="1296211"/>
          </a:xfrm>
          <a:prstGeom prst="rect">
            <a:avLst/>
          </a:prstGeom>
        </p:spPr>
      </p:pic>
    </p:spTree>
    <p:extLst>
      <p:ext uri="{BB962C8B-B14F-4D97-AF65-F5344CB8AC3E}">
        <p14:creationId xmlns:p14="http://schemas.microsoft.com/office/powerpoint/2010/main" val="604807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p:tgtEl>
                                          <p:spTgt spid="25"/>
                                        </p:tgtEl>
                                        <p:attrNameLst>
                                          <p:attrName>ppt_y</p:attrName>
                                        </p:attrNameLst>
                                      </p:cBhvr>
                                      <p:tavLst>
                                        <p:tav tm="0">
                                          <p:val>
                                            <p:strVal val="#ppt_y+#ppt_h*1.125000"/>
                                          </p:val>
                                        </p:tav>
                                        <p:tav tm="100000">
                                          <p:val>
                                            <p:strVal val="#ppt_y"/>
                                          </p:val>
                                        </p:tav>
                                      </p:tavLst>
                                    </p:anim>
                                    <p:animEffect transition="in" filter="wipe(up)">
                                      <p:cBhvr>
                                        <p:cTn id="12" dur="750"/>
                                        <p:tgtEl>
                                          <p:spTgt spid="25"/>
                                        </p:tgtEl>
                                      </p:cBhvr>
                                    </p:animEffect>
                                  </p:childTnLst>
                                </p:cTn>
                              </p:par>
                              <p:par>
                                <p:cTn id="13" presetID="10" presetClass="entr" presetSubtype="0"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2" presetClass="entr" presetSubtype="4" fill="hold" grpId="0" nodeType="withEffect">
                                  <p:stCondLst>
                                    <p:cond delay="25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p:tgtEl>
                                          <p:spTgt spid="22"/>
                                        </p:tgtEl>
                                        <p:attrNameLst>
                                          <p:attrName>ppt_y</p:attrName>
                                        </p:attrNameLst>
                                      </p:cBhvr>
                                      <p:tavLst>
                                        <p:tav tm="0">
                                          <p:val>
                                            <p:strVal val="#ppt_y+#ppt_h*1.125000"/>
                                          </p:val>
                                        </p:tav>
                                        <p:tav tm="100000">
                                          <p:val>
                                            <p:strVal val="#ppt_y"/>
                                          </p:val>
                                        </p:tav>
                                      </p:tavLst>
                                    </p:anim>
                                    <p:animEffect transition="in" filter="wipe(up)">
                                      <p:cBhvr>
                                        <p:cTn id="23" dur="750"/>
                                        <p:tgtEl>
                                          <p:spTgt spid="22"/>
                                        </p:tgtEl>
                                      </p:cBhvr>
                                    </p:animEffect>
                                  </p:childTnLst>
                                </p:cTn>
                              </p:par>
                              <p:par>
                                <p:cTn id="24" presetID="10" presetClass="entr" presetSubtype="0" fill="hold" nodeType="withEffect">
                                  <p:stCondLst>
                                    <p:cond delay="75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2" presetClass="entr" presetSubtype="4" fill="hold" grpId="0" nodeType="withEffect">
                                  <p:stCondLst>
                                    <p:cond delay="25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750"/>
                                        <p:tgtEl>
                                          <p:spTgt spid="24"/>
                                        </p:tgtEl>
                                        <p:attrNameLst>
                                          <p:attrName>ppt_y</p:attrName>
                                        </p:attrNameLst>
                                      </p:cBhvr>
                                      <p:tavLst>
                                        <p:tav tm="0">
                                          <p:val>
                                            <p:strVal val="#ppt_y+#ppt_h*1.125000"/>
                                          </p:val>
                                        </p:tav>
                                        <p:tav tm="100000">
                                          <p:val>
                                            <p:strVal val="#ppt_y"/>
                                          </p:val>
                                        </p:tav>
                                      </p:tavLst>
                                    </p:anim>
                                    <p:animEffect transition="in" filter="wipe(up)">
                                      <p:cBhvr>
                                        <p:cTn id="34"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descr="Analytics &amp; AI is the #1 investment for business leaders, however they struggle to maximize ROI">
            <a:extLst>
              <a:ext uri="{FF2B5EF4-FFF2-40B4-BE49-F238E27FC236}">
                <a16:creationId xmlns:a16="http://schemas.microsoft.com/office/drawing/2014/main" id="{C009F19F-9C10-460E-85AD-A059B71119E7}"/>
              </a:ext>
              <a:ext uri="{C183D7F6-B498-43B3-948B-1728B52AA6E4}">
                <adec:decorative xmlns:adec="http://schemas.microsoft.com/office/drawing/2017/decorative" val="1"/>
              </a:ext>
            </a:extLst>
          </p:cNvPr>
          <p:cNvSpPr/>
          <p:nvPr/>
        </p:nvSpPr>
        <p:spPr bwMode="auto">
          <a:xfrm>
            <a:off x="6321842" y="2430429"/>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descr="Analytics &amp; AI is the #1 investment for business leaders, however they struggle to maximize ROI">
            <a:extLst>
              <a:ext uri="{FF2B5EF4-FFF2-40B4-BE49-F238E27FC236}">
                <a16:creationId xmlns:a16="http://schemas.microsoft.com/office/drawing/2014/main" id="{2CB2FECD-D88A-4173-A9BE-86AD31C57186}"/>
              </a:ext>
              <a:ext uri="{C183D7F6-B498-43B3-948B-1728B52AA6E4}">
                <adec:decorative xmlns:adec="http://schemas.microsoft.com/office/drawing/2017/decorative" val="1"/>
              </a:ext>
            </a:extLst>
          </p:cNvPr>
          <p:cNvSpPr/>
          <p:nvPr/>
        </p:nvSpPr>
        <p:spPr bwMode="auto">
          <a:xfrm>
            <a:off x="723912" y="2430429"/>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9B24F33-0EDF-476A-8898-303290C186CD}"/>
              </a:ext>
              <a:ext uri="{C183D7F6-B498-43B3-948B-1728B52AA6E4}">
                <adec:decorative xmlns:adec="http://schemas.microsoft.com/office/drawing/2017/decorative" val="1"/>
              </a:ext>
            </a:extLst>
          </p:cNvPr>
          <p:cNvSpPr txBox="1"/>
          <p:nvPr/>
        </p:nvSpPr>
        <p:spPr>
          <a:xfrm>
            <a:off x="2645550" y="2693434"/>
            <a:ext cx="2849568" cy="2141764"/>
          </a:xfrm>
          <a:prstGeom prst="rect">
            <a:avLst/>
          </a:prstGeom>
          <a:noFill/>
        </p:spPr>
        <p:txBody>
          <a:bodyPr wrap="square" lIns="182854" tIns="146284" rIns="182854" bIns="146284" rtlCol="0" anchor="t">
            <a:spAutoFit/>
          </a:bodyPr>
          <a:lstStyle/>
          <a:p>
            <a:pPr algn="ctr" defTabSz="914225">
              <a:spcAft>
                <a:spcPts val="600"/>
              </a:spcAft>
              <a:defRPr/>
            </a:pPr>
            <a:r>
              <a:rPr lang="en-US" sz="6598" b="1">
                <a:solidFill>
                  <a:srgbClr val="50E6FF"/>
                </a:solidFill>
                <a:latin typeface="Segoe UI" panose="020B0502040204020203" pitchFamily="34" charset="0"/>
                <a:cs typeface="Segoe UI" panose="020B0502040204020203" pitchFamily="34" charset="0"/>
              </a:rPr>
              <a:t>80%</a:t>
            </a:r>
            <a:br>
              <a:rPr lang="en-US" sz="6598" b="1">
                <a:solidFill>
                  <a:srgbClr val="50E6FF"/>
                </a:solidFill>
                <a:latin typeface="Segoe UI" panose="020B0502040204020203" pitchFamily="34" charset="0"/>
                <a:cs typeface="Segoe UI" panose="020B0502040204020203" pitchFamily="34" charset="0"/>
              </a:rPr>
            </a:br>
            <a:r>
              <a:rPr lang="en-US">
                <a:solidFill>
                  <a:prstClr val="white"/>
                </a:solidFill>
              </a:rPr>
              <a:t>report struggling to become mature users</a:t>
            </a:r>
            <a:br>
              <a:rPr lang="en-US">
                <a:solidFill>
                  <a:prstClr val="white"/>
                </a:solidFill>
              </a:rPr>
            </a:br>
            <a:r>
              <a:rPr lang="en-US">
                <a:solidFill>
                  <a:prstClr val="white"/>
                </a:solidFill>
              </a:rPr>
              <a:t>of data*</a:t>
            </a:r>
            <a:endParaRPr lang="en-US" sz="6598" b="1">
              <a:solidFill>
                <a:srgbClr val="50E6FF"/>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63C318F-E522-4EA9-B6AE-829211692CEF}"/>
              </a:ext>
              <a:ext uri="{C183D7F6-B498-43B3-948B-1728B52AA6E4}">
                <adec:decorative xmlns:adec="http://schemas.microsoft.com/office/drawing/2017/decorative" val="1"/>
              </a:ext>
            </a:extLst>
          </p:cNvPr>
          <p:cNvSpPr txBox="1"/>
          <p:nvPr/>
        </p:nvSpPr>
        <p:spPr>
          <a:xfrm>
            <a:off x="8667100" y="2693434"/>
            <a:ext cx="3231213" cy="2218709"/>
          </a:xfrm>
          <a:prstGeom prst="rect">
            <a:avLst/>
          </a:prstGeom>
          <a:noFill/>
        </p:spPr>
        <p:txBody>
          <a:bodyPr wrap="square" lIns="182854" tIns="146284" rIns="182854" bIns="146284" rtlCol="0" anchor="t">
            <a:spAutoFit/>
          </a:bodyPr>
          <a:lstStyle/>
          <a:p>
            <a:pPr algn="ctr" defTabSz="914225">
              <a:spcAft>
                <a:spcPts val="600"/>
              </a:spcAft>
              <a:defRPr/>
            </a:pPr>
            <a:r>
              <a:rPr lang="en-US" sz="6598" b="1">
                <a:solidFill>
                  <a:srgbClr val="50E6FF"/>
                </a:solidFill>
                <a:latin typeface="Segoe UI" panose="020B0502040204020203" pitchFamily="34" charset="0"/>
                <a:cs typeface="Segoe UI" panose="020B0502040204020203" pitchFamily="34" charset="0"/>
              </a:rPr>
              <a:t>55%</a:t>
            </a:r>
          </a:p>
          <a:p>
            <a:pPr algn="ctr" defTabSz="914225">
              <a:spcAft>
                <a:spcPts val="600"/>
              </a:spcAft>
              <a:defRPr/>
            </a:pPr>
            <a:r>
              <a:rPr lang="en-US">
                <a:solidFill>
                  <a:prstClr val="white"/>
                </a:solidFill>
                <a:latin typeface="Segoe UI"/>
              </a:rPr>
              <a:t>report data silos and data management difficulties</a:t>
            </a:r>
            <a:br>
              <a:rPr lang="en-US">
                <a:solidFill>
                  <a:prstClr val="white"/>
                </a:solidFill>
                <a:latin typeface="Segoe UI"/>
              </a:rPr>
            </a:br>
            <a:r>
              <a:rPr lang="en-US">
                <a:solidFill>
                  <a:prstClr val="white"/>
                </a:solidFill>
                <a:latin typeface="Segoe UI"/>
              </a:rPr>
              <a:t>as roadblocks*</a:t>
            </a:r>
            <a:endParaRPr lang="en-US">
              <a:solidFill>
                <a:prstClr val="white"/>
              </a:solidFill>
              <a:latin typeface="Segoe UI"/>
              <a:cs typeface="Segoe UI"/>
            </a:endParaRPr>
          </a:p>
        </p:txBody>
      </p:sp>
      <p:sp>
        <p:nvSpPr>
          <p:cNvPr id="2" name="TextBox 1">
            <a:extLst>
              <a:ext uri="{FF2B5EF4-FFF2-40B4-BE49-F238E27FC236}">
                <a16:creationId xmlns:a16="http://schemas.microsoft.com/office/drawing/2014/main" id="{09A57B79-8C55-4DE0-BD81-DEEAC9A1B460}"/>
              </a:ext>
              <a:ext uri="{C183D7F6-B498-43B3-948B-1728B52AA6E4}">
                <adec:decorative xmlns:adec="http://schemas.microsoft.com/office/drawing/2017/decorative" val="1"/>
              </a:ext>
            </a:extLst>
          </p:cNvPr>
          <p:cNvSpPr txBox="1"/>
          <p:nvPr/>
        </p:nvSpPr>
        <p:spPr>
          <a:xfrm>
            <a:off x="615624" y="6381210"/>
            <a:ext cx="8334609" cy="1246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225">
              <a:lnSpc>
                <a:spcPct val="90000"/>
              </a:lnSpc>
              <a:spcAft>
                <a:spcPts val="600"/>
              </a:spcAft>
              <a:defRPr/>
            </a:pPr>
            <a:r>
              <a:rPr lang="en-US" sz="900">
                <a:solidFill>
                  <a:schemeClr val="tx1">
                    <a:lumMod val="50000"/>
                  </a:schemeClr>
                </a:solidFill>
                <a:latin typeface="Segoe UI"/>
              </a:rPr>
              <a:t>* Harvard Business Review (2019), Understanding why analytics strategies fall short for some, but not for others</a:t>
            </a:r>
            <a:endParaRPr lang="en-US" sz="900">
              <a:solidFill>
                <a:schemeClr val="tx1">
                  <a:lumMod val="50000"/>
                </a:schemeClr>
              </a:solidFill>
              <a:latin typeface="Segoe UI"/>
              <a:cs typeface="Segoe UI"/>
            </a:endParaRPr>
          </a:p>
        </p:txBody>
      </p:sp>
      <p:sp>
        <p:nvSpPr>
          <p:cNvPr id="3" name="Title 2">
            <a:extLst>
              <a:ext uri="{FF2B5EF4-FFF2-40B4-BE49-F238E27FC236}">
                <a16:creationId xmlns:a16="http://schemas.microsoft.com/office/drawing/2014/main" id="{BB77C22C-49AE-4C2C-A791-C9F21B2F6D37}"/>
              </a:ext>
              <a:ext uri="{C183D7F6-B498-43B3-948B-1728B52AA6E4}">
                <adec:decorative xmlns:adec="http://schemas.microsoft.com/office/drawing/2017/decorative" val="1"/>
              </a:ext>
            </a:extLst>
          </p:cNvPr>
          <p:cNvSpPr>
            <a:spLocks noGrp="1"/>
          </p:cNvSpPr>
          <p:nvPr>
            <p:ph type="title"/>
          </p:nvPr>
        </p:nvSpPr>
        <p:spPr/>
        <p:txBody>
          <a:bodyPr/>
          <a:lstStyle/>
          <a:p>
            <a:pPr algn="ctr"/>
            <a:r>
              <a:rPr lang="en-US"/>
              <a:t>Analytics &amp; AI is the #1 investment for business leaders, however they struggle to maximize ROI</a:t>
            </a:r>
          </a:p>
        </p:txBody>
      </p:sp>
      <p:pic>
        <p:nvPicPr>
          <p:cNvPr id="9" name="Picture 8">
            <a:extLst>
              <a:ext uri="{FF2B5EF4-FFF2-40B4-BE49-F238E27FC236}">
                <a16:creationId xmlns:a16="http://schemas.microsoft.com/office/drawing/2014/main" id="{70AA8CFA-E3B9-4D52-876F-82DCED69CA4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25" y="2777774"/>
            <a:ext cx="2200847" cy="2225233"/>
          </a:xfrm>
          <a:prstGeom prst="rect">
            <a:avLst/>
          </a:prstGeom>
        </p:spPr>
      </p:pic>
      <p:pic>
        <p:nvPicPr>
          <p:cNvPr id="19" name="Picture 18">
            <a:extLst>
              <a:ext uri="{FF2B5EF4-FFF2-40B4-BE49-F238E27FC236}">
                <a16:creationId xmlns:a16="http://schemas.microsoft.com/office/drawing/2014/main" id="{A3000C7D-AC95-4448-9E65-F34E06994CC6}"/>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173" r="56648"/>
          <a:stretch/>
        </p:blipFill>
        <p:spPr>
          <a:xfrm>
            <a:off x="6321842" y="2587201"/>
            <a:ext cx="2202971" cy="2232203"/>
          </a:xfrm>
          <a:prstGeom prst="rect">
            <a:avLst/>
          </a:prstGeom>
        </p:spPr>
      </p:pic>
    </p:spTree>
    <p:extLst>
      <p:ext uri="{BB962C8B-B14F-4D97-AF65-F5344CB8AC3E}">
        <p14:creationId xmlns:p14="http://schemas.microsoft.com/office/powerpoint/2010/main" val="3548559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0.13438 -2.59259E-6 L -3.95833E-6 -2.59259E-6 " pathEditMode="relative" rAng="0" ptsTypes="AA">
                                      <p:cBhvr>
                                        <p:cTn id="9" dur="750" fill="hold"/>
                                        <p:tgtEl>
                                          <p:spTgt spid="10"/>
                                        </p:tgtEl>
                                        <p:attrNameLst>
                                          <p:attrName>ppt_x</p:attrName>
                                          <p:attrName>ppt_y</p:attrName>
                                        </p:attrNameLst>
                                      </p:cBhvr>
                                      <p:rCtr x="-6719"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35" presetClass="path" presetSubtype="0" decel="100000" fill="hold" grpId="1" nodeType="withEffect">
                                  <p:stCondLst>
                                    <p:cond delay="0"/>
                                  </p:stCondLst>
                                  <p:childTnLst>
                                    <p:animMotion origin="layout" path="M 0.16107 1.85185E-6 L 6.25E-7 1.85185E-6 " pathEditMode="relative" rAng="0" ptsTypes="AA">
                                      <p:cBhvr>
                                        <p:cTn id="15" dur="750" fill="hold"/>
                                        <p:tgtEl>
                                          <p:spTgt spid="11"/>
                                        </p:tgtEl>
                                        <p:attrNameLst>
                                          <p:attrName>ppt_x</p:attrName>
                                          <p:attrName>ppt_y</p:attrName>
                                        </p:attrNameLst>
                                      </p:cBhvr>
                                      <p:rCtr x="-8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0" ma:contentTypeDescription="Create a new document." ma:contentTypeScope="" ma:versionID="d3f8e8396a234ea0ac83912b6dc0348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2322a3d57c4c6639462805a8f813b56"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7c5dfa0-33a3-47dd-bfb7-87fb96739115" xsi:nil="true"/>
    <_ip_UnifiedCompliancePolicyUIAction xmlns="http://schemas.microsoft.com/sharepoint/v3" xsi:nil="true"/>
    <Status xmlns="07c5dfa0-33a3-47dd-bfb7-87fb96739115" xsi:nil="true"/>
    <_ip_UnifiedCompliancePolicyProperties xmlns="http://schemas.microsoft.com/sharepoint/v3"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Time xmlns="07c5dfa0-33a3-47dd-bfb7-87fb96739115" xsi:nil="true"/>
  </documentManagement>
</p:properties>
</file>

<file path=customXml/itemProps1.xml><?xml version="1.0" encoding="utf-8"?>
<ds:datastoreItem xmlns:ds="http://schemas.openxmlformats.org/officeDocument/2006/customXml" ds:itemID="{71F45CCF-9B88-44FE-ACF9-3384F9B23ED4}">
  <ds:schemaRefs>
    <ds:schemaRef ds:uri="http://schemas.microsoft.com/sharepoint/v3/contenttype/forms"/>
  </ds:schemaRefs>
</ds:datastoreItem>
</file>

<file path=customXml/itemProps2.xml><?xml version="1.0" encoding="utf-8"?>
<ds:datastoreItem xmlns:ds="http://schemas.openxmlformats.org/officeDocument/2006/customXml" ds:itemID="{6072C421-CACB-453C-A44E-1C376A25498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4221D7-928A-458B-B260-256CC2355016}">
  <ds:schemaRefs>
    <ds:schemaRef ds:uri="07c5dfa0-33a3-47dd-bfb7-87fb96739115"/>
    <ds:schemaRef ds:uri="230e9df3-be65-4c73-a93b-d1236ebd677e"/>
    <ds:schemaRef ds:uri="60ec04ca-acc1-4db1-9f82-d09090bbd66e"/>
    <ds:schemaRef ds:uri="c138aa75-a3de-428d-a64a-42d49720f0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27</Notes>
  <HiddenSlides>1</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Black Template</vt:lpstr>
      <vt:lpstr>1_Black Template</vt:lpstr>
      <vt:lpstr>Analytics</vt:lpstr>
      <vt:lpstr>Today’s  data realities</vt:lpstr>
      <vt:lpstr>Introducing Microsoft Intelligent Data Platform</vt:lpstr>
      <vt:lpstr>Transform with the Microsoft Cloud</vt:lpstr>
      <vt:lpstr>Analytics &amp; AI play a pivotal role for organizations at all times</vt:lpstr>
      <vt:lpstr>Now, more than ever, cloud analytics is the critical first step to resilient business transformation </vt:lpstr>
      <vt:lpstr>Cloud analytics paves the path of lasting business transformation, with continual ROI throughout the journey</vt:lpstr>
      <vt:lpstr>Customers using Analytics in Microsoft Azure are transforming their business with purpose</vt:lpstr>
      <vt:lpstr>Analytics &amp; AI is the #1 investment for business leaders, however they struggle to maximize ROI</vt:lpstr>
      <vt:lpstr>Data Science and Business Analytics</vt:lpstr>
      <vt:lpstr>Azure meets these challenges  </vt:lpstr>
      <vt:lpstr>Azure Synapse Analytics</vt:lpstr>
      <vt:lpstr>Azure Synapse Analytics does it all</vt:lpstr>
      <vt:lpstr>A breakthrough in the cost of enterprise analytics</vt:lpstr>
      <vt:lpstr>Azure Synapse</vt:lpstr>
      <vt:lpstr>Limitless scale provides a breathtaking view of your data</vt:lpstr>
      <vt:lpstr>Unlock powerful insights with a multi-layered grasp of your business</vt:lpstr>
      <vt:lpstr>Build end-to-end analytics solutions with a unified experience</vt:lpstr>
      <vt:lpstr>Use the freshest data possible with converged analytics for all your data workloads</vt:lpstr>
      <vt:lpstr>Data is constantly growing across your business </vt:lpstr>
      <vt:lpstr>Preparing data to be analytics-ready requires various processes </vt:lpstr>
      <vt:lpstr>These processes result in additional issues that stall data insights </vt:lpstr>
      <vt:lpstr>Azure Synapse Link</vt:lpstr>
      <vt:lpstr>A rigorous assurance of safe-keeping with the most advanced security &amp; privacy features</vt:lpstr>
      <vt:lpstr>Create an engine for business-changing insights with seamless ecosystem integration</vt:lpstr>
      <vt:lpstr>Azure Synapse customers</vt:lpstr>
      <vt:lpstr>Get started today Learn more  Start building with a free trial  Attend a free Analytics in a Day workshop</vt:lpstr>
      <vt:lpstr>Key Services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L100 Deck</dc:title>
  <dc:creator>Nick Dwyer</dc:creator>
  <cp:revision>1</cp:revision>
  <dcterms:created xsi:type="dcterms:W3CDTF">2019-03-04T21:26:05Z</dcterms:created>
  <dcterms:modified xsi:type="dcterms:W3CDTF">2022-05-16T04:11:49Z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kalarse@microsoft.com</vt:lpwstr>
  </property>
  <property fmtid="{D5CDD505-2E9C-101B-9397-08002B2CF9AE}" pid="5" name="MSIP_Label_f42aa342-8706-4288-bd11-ebb85995028c_SetDate">
    <vt:lpwstr>2019-10-17T16:59:33.2007707Z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9fad76f1-6eec-49da-9ac0-f86449546879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0x010100D86D235E0236944CB2D0154C00AD9253</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0x0101000E4CB7077FEE4FF7AE86D4A500EEC780030016C849C62B10EB41ACA8C7EEDEF40BB2006A83F15B98C1FD4E8D76F6993277120D|-2104630519</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295;#Cloud + AI Marketing|4f75e184-e5aa-4234-a07f-b032d60df254;#21;#Intelligent Cloud|adc2fe87-c79a-4ded-a449-3f86b954069d;#1628;#Gear Up|5bd03d8b-c198-4367-bd72-be9dad12d703</vt:lpwstr>
  </property>
  <property fmtid="{D5CDD505-2E9C-101B-9397-08002B2CF9AE}" pid="23" name="BusinessArchitecture">
    <vt:lpwstr/>
  </property>
  <property fmtid="{D5CDD505-2E9C-101B-9397-08002B2CF9AE}" pid="24" name="Products">
    <vt:lpwstr>780;#Azure technologies|8bd4bfc2-b1c5-44e2-9165-9255aba99e0e;#3430;#Azure Analysis Services|676e24e2-def1-49a0-b1fa-d605db7680a3</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e8080b0481964c759b2c36ae49591b31">
    <vt:lpwstr/>
  </property>
  <property fmtid="{D5CDD505-2E9C-101B-9397-08002B2CF9AE}" pid="28" name="TechnicalLevel">
    <vt:lpwstr>3066;#100 (beginner)|7d022d07-ff67-4af8-910d-8ea6b46b5908</vt:lpwstr>
  </property>
  <property fmtid="{D5CDD505-2E9C-101B-9397-08002B2CF9AE}" pid="29" name="Audiences">
    <vt:lpwstr/>
  </property>
  <property fmtid="{D5CDD505-2E9C-101B-9397-08002B2CF9AE}" pid="30" name="SMSG Items">
    <vt:lpwstr>3091;#documents|e037ed84-7d8e-4cbb-9c8f-61e80301a44f</vt:lpwstr>
  </property>
  <property fmtid="{D5CDD505-2E9C-101B-9397-08002B2CF9AE}" pid="31" name="Solution Areas">
    <vt:lpwstr>3097;#Data and AI|60d86926-9fc6-4873-ad19-e15bf82160d7</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MSProfessions">
    <vt:lpwstr>3087;#not role specific|f39e3092-9b1b-420b-9a5e-af4e2e586259</vt:lpwstr>
  </property>
  <property fmtid="{D5CDD505-2E9C-101B-9397-08002B2CF9AE}" pid="39" name="SMSGTags">
    <vt:lpwstr/>
  </property>
  <property fmtid="{D5CDD505-2E9C-101B-9397-08002B2CF9AE}" pid="40" name="_dlc_DocIdItemGuid">
    <vt:lpwstr>4f46c7cd-a331-423c-933e-d69eded40f7d</vt:lpwstr>
  </property>
  <property fmtid="{D5CDD505-2E9C-101B-9397-08002B2CF9AE}" pid="41" name="MSPhysicalGeography">
    <vt:lpwstr/>
  </property>
  <property fmtid="{D5CDD505-2E9C-101B-9397-08002B2CF9AE}" pid="42" name="j3562c58ee414e028925bc902cfc01a1">
    <vt:lpwstr/>
  </property>
  <property fmtid="{D5CDD505-2E9C-101B-9397-08002B2CF9AE}" pid="43" name="EnterpriseDomainTags">
    <vt:lpwstr/>
  </property>
  <property fmtid="{D5CDD505-2E9C-101B-9397-08002B2CF9AE}" pid="44" name="Segments">
    <vt:lpwstr/>
  </property>
  <property fmtid="{D5CDD505-2E9C-101B-9397-08002B2CF9AE}" pid="45" name="la4444b61d19467597d63190b69ac227">
    <vt:lpwstr/>
  </property>
  <property fmtid="{D5CDD505-2E9C-101B-9397-08002B2CF9AE}" pid="46" name="Partners">
    <vt:lpwstr/>
  </property>
  <property fmtid="{D5CDD505-2E9C-101B-9397-08002B2CF9AE}" pid="47" name="ActivitiesAndPrograms">
    <vt:lpwstr/>
  </property>
  <property fmtid="{D5CDD505-2E9C-101B-9397-08002B2CF9AE}" pid="48" name="Groups">
    <vt:lpwstr/>
  </property>
  <property fmtid="{D5CDD505-2E9C-101B-9397-08002B2CF9AE}" pid="49" name="Topics">
    <vt:lpwstr/>
  </property>
  <property fmtid="{D5CDD505-2E9C-101B-9397-08002B2CF9AE}" pid="50" name="Languages">
    <vt:lpwstr/>
  </property>
  <property fmtid="{D5CDD505-2E9C-101B-9397-08002B2CF9AE}" pid="51" name="of67e5d4b76f4a9db8769983fda9cec0">
    <vt:lpwstr/>
  </property>
</Properties>
</file>